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ECB"/>
          </a:solidFill>
        </a:fill>
      </a:tcStyle>
    </a:wholeTbl>
    <a:band2H>
      <a:tcTxStyle/>
      <a:tcStyle>
        <a:tcBdr/>
        <a:fill>
          <a:solidFill>
            <a:srgbClr val="FB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CECB"/>
          </a:solidFill>
        </a:fill>
      </a:tcStyle>
    </a:wholeTbl>
    <a:band2H>
      <a:tcTxStyle/>
      <a:tcStyle>
        <a:tcBdr/>
        <a:fill>
          <a:solidFill>
            <a:srgbClr val="F2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/>
      <a:tcStyle>
        <a:tcBdr/>
        <a:fill>
          <a:solidFill>
            <a:srgbClr val="F2E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4"/>
    <p:restoredTop sz="94689"/>
  </p:normalViewPr>
  <p:slideViewPr>
    <p:cSldViewPr snapToGrid="0" showGuides="1">
      <p:cViewPr varScale="1">
        <p:scale>
          <a:sx n="55" d="100"/>
          <a:sy n="55" d="100"/>
        </p:scale>
        <p:origin x="162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243" y="5899108"/>
            <a:ext cx="2209726" cy="108401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Rectangle 3"/>
          <p:cNvSpPr/>
          <p:nvPr/>
        </p:nvSpPr>
        <p:spPr>
          <a:xfrm>
            <a:off x="0" y="5755342"/>
            <a:ext cx="12192000" cy="127298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" name="konforences-logo-EN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933" y="124490"/>
            <a:ext cx="5897475" cy="212309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Rounded Rectangle"/>
          <p:cNvSpPr/>
          <p:nvPr/>
        </p:nvSpPr>
        <p:spPr>
          <a:xfrm>
            <a:off x="-728663" y="2311400"/>
            <a:ext cx="12919913" cy="5139603"/>
          </a:xfrm>
          <a:prstGeom prst="roundRect">
            <a:avLst>
              <a:gd name="adj" fmla="val 6729"/>
            </a:avLst>
          </a:prstGeom>
          <a:solidFill>
            <a:srgbClr val="1B508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ENG.png">
            <a:extLst>
              <a:ext uri="{FF2B5EF4-FFF2-40B4-BE49-F238E27FC236}">
                <a16:creationId xmlns:a16="http://schemas.microsoft.com/office/drawing/2014/main" id="{5AEB4C34-CF6E-CEB5-C593-378B49CABE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42319"/>
            <a:ext cx="2265780" cy="8156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74319" y="1269960"/>
            <a:ext cx="5745482" cy="490700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ENG.png">
            <a:extLst>
              <a:ext uri="{FF2B5EF4-FFF2-40B4-BE49-F238E27FC236}">
                <a16:creationId xmlns:a16="http://schemas.microsoft.com/office/drawing/2014/main" id="{FB662818-49D5-7B48-E61F-100AD269E3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42319"/>
            <a:ext cx="2265780" cy="8156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399010" y="199506"/>
            <a:ext cx="11438314" cy="97259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9012" y="1426629"/>
            <a:ext cx="559856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ksta vietturis 4"/>
          <p:cNvSpPr>
            <a:spLocks noGrp="1"/>
          </p:cNvSpPr>
          <p:nvPr>
            <p:ph type="body" sz="quarter" idx="21"/>
          </p:nvPr>
        </p:nvSpPr>
        <p:spPr>
          <a:xfrm>
            <a:off x="6172200" y="1426628"/>
            <a:ext cx="5665124" cy="82391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ENG.png">
            <a:extLst>
              <a:ext uri="{FF2B5EF4-FFF2-40B4-BE49-F238E27FC236}">
                <a16:creationId xmlns:a16="http://schemas.microsoft.com/office/drawing/2014/main" id="{90D33D1D-6880-8641-77AF-0CAB71F312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42319"/>
            <a:ext cx="2265780" cy="8156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ENG.png">
            <a:extLst>
              <a:ext uri="{FF2B5EF4-FFF2-40B4-BE49-F238E27FC236}">
                <a16:creationId xmlns:a16="http://schemas.microsoft.com/office/drawing/2014/main" id="{96C8E4E0-3C23-45BE-CD17-06346B2431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42319"/>
            <a:ext cx="2265780" cy="8156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ENG.png">
            <a:extLst>
              <a:ext uri="{FF2B5EF4-FFF2-40B4-BE49-F238E27FC236}">
                <a16:creationId xmlns:a16="http://schemas.microsoft.com/office/drawing/2014/main" id="{CF76BC0C-03F9-D680-0D03-838CBA6E8E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42319"/>
            <a:ext cx="2265780" cy="8156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ksta vietturis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ENG.png">
            <a:extLst>
              <a:ext uri="{FF2B5EF4-FFF2-40B4-BE49-F238E27FC236}">
                <a16:creationId xmlns:a16="http://schemas.microsoft.com/office/drawing/2014/main" id="{1B8CD36A-2D88-B385-8E93-6C20195A68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42319"/>
            <a:ext cx="2265780" cy="8156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ENG.png">
            <a:extLst>
              <a:ext uri="{FF2B5EF4-FFF2-40B4-BE49-F238E27FC236}">
                <a16:creationId xmlns:a16="http://schemas.microsoft.com/office/drawing/2014/main" id="{748F663D-3D0D-3A7E-F9D8-6B1A11A4E9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42319"/>
            <a:ext cx="2265780" cy="8156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" name="konforences-logo-ENG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42319"/>
            <a:ext cx="2265780" cy="81568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pakšvirsraksts 2"/>
          <p:cNvSpPr txBox="1">
            <a:spLocks noGrp="1"/>
          </p:cNvSpPr>
          <p:nvPr>
            <p:ph type="subTitle" sz="quarter" idx="1"/>
          </p:nvPr>
        </p:nvSpPr>
        <p:spPr>
          <a:xfrm>
            <a:off x="1545020" y="5414681"/>
            <a:ext cx="8154794" cy="1201272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 err="1"/>
              <a:t>Author</a:t>
            </a:r>
            <a:r>
              <a:rPr lang="lv-LV" dirty="0"/>
              <a:t> </a:t>
            </a:r>
            <a:r>
              <a:rPr lang="lv-LV" dirty="0" err="1"/>
              <a:t>field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 err="1"/>
              <a:t>Headding</a:t>
            </a:r>
            <a:r>
              <a:rPr lang="lv-LV" dirty="0"/>
              <a:t> </a:t>
            </a:r>
            <a:r>
              <a:rPr dirty="0"/>
              <a:t>Arial bold 44 </a:t>
            </a:r>
            <a:r>
              <a:rPr dirty="0" err="1"/>
              <a:t>pt</a:t>
            </a:r>
            <a:r>
              <a:rPr dirty="0"/>
              <a:t> LU </a:t>
            </a:r>
            <a:r>
              <a:rPr lang="lv-LV" dirty="0" err="1"/>
              <a:t>blue</a:t>
            </a:r>
            <a:r>
              <a:rPr dirty="0"/>
              <a:t> </a:t>
            </a:r>
          </a:p>
        </p:txBody>
      </p:sp>
      <p:sp>
        <p:nvSpPr>
          <p:cNvPr id="124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 err="1"/>
              <a:t>Text</a:t>
            </a:r>
            <a:r>
              <a:rPr lang="lv-LV" dirty="0"/>
              <a:t> </a:t>
            </a:r>
            <a:r>
              <a:rPr dirty="0"/>
              <a:t>Arial 28 </a:t>
            </a:r>
            <a:r>
              <a:rPr dirty="0" err="1"/>
              <a:t>pt</a:t>
            </a:r>
            <a:r>
              <a:rPr dirty="0"/>
              <a:t> </a:t>
            </a:r>
            <a:r>
              <a:rPr lang="lv-LV" dirty="0" err="1"/>
              <a:t>black</a:t>
            </a:r>
            <a:r>
              <a:rPr dirty="0"/>
              <a:t> </a:t>
            </a:r>
          </a:p>
        </p:txBody>
      </p:sp>
      <p:sp>
        <p:nvSpPr>
          <p:cNvPr id="125" name="Slaida numura vietturis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28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 err="1"/>
              <a:t>Headding</a:t>
            </a:r>
            <a:r>
              <a:rPr dirty="0"/>
              <a:t> Arial bold 44 </a:t>
            </a:r>
            <a:r>
              <a:rPr dirty="0" err="1"/>
              <a:t>pt</a:t>
            </a:r>
            <a:r>
              <a:rPr dirty="0"/>
              <a:t> LU </a:t>
            </a:r>
            <a:r>
              <a:rPr lang="lv-LV" dirty="0" err="1"/>
              <a:t>blue</a:t>
            </a:r>
            <a:r>
              <a:rPr dirty="0"/>
              <a:t> </a:t>
            </a:r>
          </a:p>
        </p:txBody>
      </p:sp>
      <p:sp>
        <p:nvSpPr>
          <p:cNvPr id="129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Arial</a:t>
            </a:r>
            <a:r>
              <a:rPr lang="lv-LV" dirty="0"/>
              <a:t> 28 </a:t>
            </a:r>
            <a:r>
              <a:rPr lang="lv-LV" dirty="0" err="1"/>
              <a:t>pt</a:t>
            </a:r>
            <a:r>
              <a:rPr lang="lv-LV" dirty="0"/>
              <a:t> </a:t>
            </a:r>
            <a:r>
              <a:rPr lang="lv-LV" dirty="0" err="1"/>
              <a:t>black</a:t>
            </a:r>
            <a:r>
              <a:rPr lang="lv-LV" dirty="0"/>
              <a:t> 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lv-LV" dirty="0" err="1"/>
              <a:t>Bullet</a:t>
            </a:r>
            <a:r>
              <a:rPr lang="lv-LV" dirty="0"/>
              <a:t> </a:t>
            </a:r>
            <a:r>
              <a:rPr lang="lv-LV" dirty="0" err="1"/>
              <a:t>points</a:t>
            </a:r>
            <a:r>
              <a:rPr lang="lv-LV" dirty="0"/>
              <a:t> </a:t>
            </a:r>
            <a:r>
              <a:rPr lang="lv-LV" dirty="0" err="1"/>
              <a:t>Arial</a:t>
            </a:r>
            <a:r>
              <a:rPr lang="lv-LV" dirty="0"/>
              <a:t> 28 </a:t>
            </a:r>
            <a:r>
              <a:rPr lang="lv-LV" dirty="0" err="1"/>
              <a:t>pt</a:t>
            </a:r>
            <a:r>
              <a:rPr lang="lv-LV" dirty="0"/>
              <a:t> </a:t>
            </a:r>
            <a:r>
              <a:rPr lang="lv-LV" dirty="0" err="1"/>
              <a:t>black</a:t>
            </a:r>
            <a:endParaRPr lang="lv-LV" dirty="0"/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lv-LV" dirty="0" err="1"/>
              <a:t>Bullet</a:t>
            </a:r>
            <a:r>
              <a:rPr lang="lv-LV" dirty="0"/>
              <a:t> </a:t>
            </a:r>
            <a:r>
              <a:rPr lang="lv-LV" dirty="0" err="1"/>
              <a:t>points</a:t>
            </a:r>
            <a:r>
              <a:rPr lang="lv-LV" dirty="0"/>
              <a:t> </a:t>
            </a:r>
            <a:r>
              <a:rPr lang="lv-LV" dirty="0" err="1"/>
              <a:t>Arial</a:t>
            </a:r>
            <a:r>
              <a:rPr lang="lv-LV" dirty="0"/>
              <a:t> 28 </a:t>
            </a:r>
            <a:r>
              <a:rPr lang="lv-LV" dirty="0" err="1"/>
              <a:t>pt</a:t>
            </a:r>
            <a:r>
              <a:rPr lang="lv-LV" dirty="0"/>
              <a:t> </a:t>
            </a:r>
            <a:r>
              <a:rPr lang="lv-LV" dirty="0" err="1"/>
              <a:t>black</a:t>
            </a:r>
            <a:endParaRPr lang="lv-LV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32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 err="1"/>
              <a:t>Headding</a:t>
            </a:r>
            <a:r>
              <a:rPr lang="en-GB" dirty="0"/>
              <a:t> Arial bold 44 </a:t>
            </a:r>
            <a:r>
              <a:rPr lang="en-GB" dirty="0" err="1"/>
              <a:t>pt</a:t>
            </a:r>
            <a:r>
              <a:rPr lang="en-GB" dirty="0"/>
              <a:t> LU blue </a:t>
            </a:r>
            <a:endParaRPr dirty="0"/>
          </a:p>
        </p:txBody>
      </p:sp>
      <p:sp>
        <p:nvSpPr>
          <p:cNvPr id="133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lv-LV" dirty="0" err="1"/>
              <a:t>Bullet</a:t>
            </a:r>
            <a:r>
              <a:rPr lang="lv-LV" dirty="0"/>
              <a:t> </a:t>
            </a:r>
            <a:r>
              <a:rPr lang="lv-LV" dirty="0" err="1"/>
              <a:t>points</a:t>
            </a:r>
            <a:r>
              <a:rPr dirty="0"/>
              <a:t> Arial 28 </a:t>
            </a:r>
            <a:r>
              <a:rPr dirty="0" err="1"/>
              <a:t>pt</a:t>
            </a:r>
            <a:r>
              <a:rPr dirty="0"/>
              <a:t> </a:t>
            </a:r>
            <a:r>
              <a:rPr lang="lv-LV" dirty="0" err="1"/>
              <a:t>black</a:t>
            </a:r>
            <a:endParaRPr dirty="0"/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lv-LV" dirty="0" err="1"/>
              <a:t>Bullet</a:t>
            </a:r>
            <a:r>
              <a:rPr lang="lv-LV" dirty="0"/>
              <a:t> </a:t>
            </a:r>
            <a:r>
              <a:rPr lang="lv-LV" dirty="0" err="1"/>
              <a:t>points</a:t>
            </a:r>
            <a:r>
              <a:rPr dirty="0"/>
              <a:t> Arial 28 </a:t>
            </a:r>
            <a:r>
              <a:rPr dirty="0" err="1"/>
              <a:t>pt</a:t>
            </a:r>
            <a:r>
              <a:rPr dirty="0"/>
              <a:t> </a:t>
            </a:r>
            <a:r>
              <a:rPr lang="lv-LV" dirty="0" err="1"/>
              <a:t>black</a:t>
            </a:r>
            <a:r>
              <a:rPr lang="lv-LV" dirty="0"/>
              <a:t> 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lv-LV" dirty="0" err="1"/>
              <a:t>Bullet</a:t>
            </a:r>
            <a:r>
              <a:rPr lang="lv-LV" dirty="0"/>
              <a:t> </a:t>
            </a:r>
            <a:r>
              <a:rPr lang="lv-LV" dirty="0" err="1"/>
              <a:t>points</a:t>
            </a:r>
            <a:r>
              <a:rPr dirty="0"/>
              <a:t> Arial 28 </a:t>
            </a:r>
            <a:r>
              <a:rPr dirty="0" err="1"/>
              <a:t>pt</a:t>
            </a:r>
            <a:r>
              <a:rPr dirty="0"/>
              <a:t> </a:t>
            </a:r>
            <a:r>
              <a:rPr lang="lv-LV" dirty="0" err="1"/>
              <a:t>black</a:t>
            </a:r>
            <a:endParaRPr dirty="0"/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/>
              <a:t>Second level bullet points Arial 24 </a:t>
            </a:r>
            <a:r>
              <a:rPr lang="en-GB" dirty="0" err="1"/>
              <a:t>pt</a:t>
            </a:r>
            <a:r>
              <a:rPr lang="en-GB" dirty="0"/>
              <a:t> black</a:t>
            </a:r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/>
              <a:t>Second level bullet points Arial 24 </a:t>
            </a:r>
            <a:r>
              <a:rPr lang="en-GB" dirty="0" err="1"/>
              <a:t>pt</a:t>
            </a:r>
            <a:r>
              <a:rPr lang="en-GB" dirty="0"/>
              <a:t> black</a:t>
            </a:r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/>
              <a:t>Second level bullet points Arial 24 </a:t>
            </a:r>
            <a:r>
              <a:rPr lang="en-GB" dirty="0" err="1"/>
              <a:t>pt</a:t>
            </a:r>
            <a:r>
              <a:rPr lang="en-GB" dirty="0"/>
              <a:t> black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>
            <a:spLocks noGrp="1"/>
          </p:cNvSpPr>
          <p:nvPr>
            <p:ph type="title"/>
          </p:nvPr>
        </p:nvSpPr>
        <p:spPr>
          <a:xfrm>
            <a:off x="423745" y="517137"/>
            <a:ext cx="11452305" cy="7948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5089"/>
                </a:solidFill>
              </a:defRPr>
            </a:lvl1pPr>
          </a:lstStyle>
          <a:p>
            <a:r>
              <a:rPr lang="lv-LV" dirty="0" err="1"/>
              <a:t>Tables</a:t>
            </a:r>
            <a:r>
              <a:rPr dirty="0"/>
              <a:t>, </a:t>
            </a:r>
            <a:r>
              <a:rPr lang="lv-LV" dirty="0" err="1"/>
              <a:t>diagrams</a:t>
            </a:r>
            <a:r>
              <a:rPr dirty="0"/>
              <a:t>, </a:t>
            </a:r>
            <a:r>
              <a:rPr lang="lv-LV" dirty="0" err="1"/>
              <a:t>forms</a:t>
            </a:r>
            <a:r>
              <a:rPr dirty="0"/>
              <a:t>, </a:t>
            </a:r>
            <a:r>
              <a:rPr lang="lv-LV" dirty="0" err="1"/>
              <a:t>images</a:t>
            </a:r>
            <a:endParaRPr dirty="0"/>
          </a:p>
        </p:txBody>
      </p:sp>
      <p:sp>
        <p:nvSpPr>
          <p:cNvPr id="136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49696" y="1483111"/>
            <a:ext cx="5482753" cy="4516246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37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806874" y="6258176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 noGrp="1"/>
          </p:cNvSpPr>
          <p:nvPr>
            <p:ph type="title"/>
          </p:nvPr>
        </p:nvSpPr>
        <p:spPr>
          <a:xfrm>
            <a:off x="401443" y="457199"/>
            <a:ext cx="5658046" cy="613319"/>
          </a:xfrm>
          <a:prstGeom prst="rect">
            <a:avLst/>
          </a:prstGeom>
        </p:spPr>
        <p:txBody>
          <a:bodyPr/>
          <a:lstStyle>
            <a:lvl1pPr defTabSz="768095">
              <a:defRPr sz="3696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 err="1"/>
              <a:t>Image</a:t>
            </a:r>
            <a:r>
              <a:rPr lang="lv-LV" dirty="0"/>
              <a:t> </a:t>
            </a:r>
            <a:r>
              <a:rPr lang="lv-LV" dirty="0" err="1"/>
              <a:t>title</a:t>
            </a:r>
            <a:endParaRPr dirty="0"/>
          </a:p>
        </p:txBody>
      </p:sp>
      <p:pic>
        <p:nvPicPr>
          <p:cNvPr id="140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6278136" y="457200"/>
            <a:ext cx="5319133" cy="5411788"/>
          </a:xfrm>
          <a:prstGeom prst="rect">
            <a:avLst/>
          </a:prstGeom>
        </p:spPr>
      </p:pic>
      <p:sp>
        <p:nvSpPr>
          <p:cNvPr id="141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778995" y="6255991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42" name="Satura vietturis 2"/>
          <p:cNvSpPr txBox="1"/>
          <p:nvPr/>
        </p:nvSpPr>
        <p:spPr>
          <a:xfrm>
            <a:off x="463730" y="1449658"/>
            <a:ext cx="5289185" cy="441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 err="1"/>
              <a:t>Text</a:t>
            </a:r>
            <a:r>
              <a:rPr lang="lv-LV" dirty="0"/>
              <a:t> </a:t>
            </a:r>
            <a:r>
              <a:rPr dirty="0"/>
              <a:t>Arial 28 </a:t>
            </a:r>
            <a:r>
              <a:rPr dirty="0" err="1"/>
              <a:t>pt</a:t>
            </a:r>
            <a:r>
              <a:rPr dirty="0"/>
              <a:t> </a:t>
            </a:r>
            <a:r>
              <a:rPr lang="lv-LV" dirty="0" err="1"/>
              <a:t>black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510987" y="1228164"/>
            <a:ext cx="11143131" cy="4632886"/>
          </a:xfrm>
          <a:prstGeom prst="rect">
            <a:avLst/>
          </a:prstGeom>
        </p:spPr>
      </p:pic>
      <p:sp>
        <p:nvSpPr>
          <p:cNvPr id="145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813057" y="6257735"/>
            <a:ext cx="220004" cy="3330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46" name="Title 1"/>
          <p:cNvSpPr txBox="1"/>
          <p:nvPr/>
        </p:nvSpPr>
        <p:spPr>
          <a:xfrm>
            <a:off x="447163" y="457199"/>
            <a:ext cx="5566606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sz="4400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 err="1"/>
              <a:t>Image</a:t>
            </a:r>
            <a:r>
              <a:rPr dirty="0"/>
              <a:t> </a:t>
            </a:r>
            <a:r>
              <a:rPr lang="lv-LV" dirty="0" err="1"/>
              <a:t>title</a:t>
            </a:r>
            <a:endParaRPr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11808217" y="6251154"/>
            <a:ext cx="220003" cy="3330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49" name="Title 4"/>
          <p:cNvSpPr txBox="1">
            <a:spLocks noGrp="1"/>
          </p:cNvSpPr>
          <p:nvPr>
            <p:ph type="title"/>
          </p:nvPr>
        </p:nvSpPr>
        <p:spPr>
          <a:xfrm>
            <a:off x="418010" y="517137"/>
            <a:ext cx="11610506" cy="7948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/>
              <a:t>For customizing other types of </a:t>
            </a:r>
            <a:r>
              <a:rPr lang="lv-LV" dirty="0" err="1"/>
              <a:t>slides</a:t>
            </a:r>
            <a:endParaRPr dirty="0"/>
          </a:p>
        </p:txBody>
      </p:sp>
      <p:sp>
        <p:nvSpPr>
          <p:cNvPr id="150" name="Satura vietturis 2"/>
          <p:cNvSpPr txBox="1"/>
          <p:nvPr/>
        </p:nvSpPr>
        <p:spPr>
          <a:xfrm>
            <a:off x="463730" y="1709529"/>
            <a:ext cx="11527533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lv-LV" dirty="0" err="1"/>
              <a:t>Chosing</a:t>
            </a:r>
            <a:r>
              <a:rPr lang="lv-LV" dirty="0"/>
              <a:t> </a:t>
            </a:r>
            <a:r>
              <a:rPr lang="lv-LV" dirty="0" err="1"/>
              <a:t>other</a:t>
            </a:r>
            <a:r>
              <a:rPr lang="lv-LV" dirty="0"/>
              <a:t> </a:t>
            </a:r>
            <a:r>
              <a:rPr lang="lv-LV" dirty="0" err="1"/>
              <a:t>slides</a:t>
            </a:r>
            <a:r>
              <a:rPr lang="lv-LV" dirty="0"/>
              <a:t> </a:t>
            </a:r>
            <a:r>
              <a:rPr lang="lv-LV" dirty="0" err="1"/>
              <a:t>pick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prefered</a:t>
            </a:r>
            <a:r>
              <a:rPr lang="lv-LV" dirty="0"/>
              <a:t> </a:t>
            </a:r>
            <a:r>
              <a:rPr lang="lv-LV" dirty="0" err="1"/>
              <a:t>slide</a:t>
            </a:r>
            <a:r>
              <a:rPr lang="lv-LV" dirty="0"/>
              <a:t> </a:t>
            </a:r>
            <a:r>
              <a:rPr lang="lv-LV" dirty="0" err="1"/>
              <a:t>type</a:t>
            </a:r>
            <a:r>
              <a:rPr lang="lv-LV" dirty="0"/>
              <a:t> </a:t>
            </a:r>
            <a:r>
              <a:rPr dirty="0"/>
              <a:t>(Insert      </a:t>
            </a:r>
            <a:r>
              <a:rPr lang="lv-LV" dirty="0"/>
              <a:t> </a:t>
            </a:r>
            <a:r>
              <a:rPr dirty="0"/>
              <a:t>New Slide) </a:t>
            </a: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/>
              <a:t>Don't forget to change the font and the appropriate letter size</a:t>
            </a:r>
            <a:endParaRPr dirty="0"/>
          </a:p>
        </p:txBody>
      </p:sp>
      <p:sp>
        <p:nvSpPr>
          <p:cNvPr id="151" name="Right Arrow 9"/>
          <p:cNvSpPr/>
          <p:nvPr/>
        </p:nvSpPr>
        <p:spPr>
          <a:xfrm>
            <a:off x="9303222" y="1903029"/>
            <a:ext cx="457430" cy="2265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B508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xfrm>
            <a:off x="385482" y="914398"/>
            <a:ext cx="5253317" cy="2805956"/>
          </a:xfrm>
          <a:prstGeom prst="rect">
            <a:avLst/>
          </a:prstGeom>
        </p:spPr>
        <p:txBody>
          <a:bodyPr/>
          <a:lstStyle/>
          <a:p>
            <a:pPr algn="ctr"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GB" dirty="0"/>
              <a:t>Thank you for your attention</a:t>
            </a:r>
            <a:endParaRPr dirty="0"/>
          </a:p>
        </p:txBody>
      </p:sp>
      <p:pic>
        <p:nvPicPr>
          <p:cNvPr id="154" name="Picture Placeholder 6" descr="Picture Placeholder 6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l="15681" r="15681"/>
          <a:stretch>
            <a:fillRect/>
          </a:stretch>
        </p:blipFill>
        <p:spPr>
          <a:xfrm>
            <a:off x="6059487" y="457200"/>
            <a:ext cx="5567363" cy="54038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145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dizains</vt:lpstr>
      <vt:lpstr>PowerPoint Presentation</vt:lpstr>
      <vt:lpstr>Headding Arial bold 44 pt LU blue </vt:lpstr>
      <vt:lpstr>Headding Arial bold 44 pt LU blue </vt:lpstr>
      <vt:lpstr>Headding Arial bold 44 pt LU blue </vt:lpstr>
      <vt:lpstr>Tables, diagrams, forms, images</vt:lpstr>
      <vt:lpstr>Image title</vt:lpstr>
      <vt:lpstr>PowerPoint Presentation</vt:lpstr>
      <vt:lpstr>For customizing other types of slides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Kitija Mirončuka</cp:lastModifiedBy>
  <cp:revision>2</cp:revision>
  <dcterms:modified xsi:type="dcterms:W3CDTF">2022-12-13T14:39:02Z</dcterms:modified>
</cp:coreProperties>
</file>