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AA67-F81E-44C6-8BB8-0B256C79BD7F}" type="datetimeFigureOut">
              <a:rPr lang="lv-LV" smtClean="0"/>
              <a:t>09.03.2023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98A-CC74-4CCF-AC0C-4264E69FB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34993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AA67-F81E-44C6-8BB8-0B256C79BD7F}" type="datetimeFigureOut">
              <a:rPr lang="lv-LV" smtClean="0"/>
              <a:t>09.03.2023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98A-CC74-4CCF-AC0C-4264E69FB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792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AA67-F81E-44C6-8BB8-0B256C79BD7F}" type="datetimeFigureOut">
              <a:rPr lang="lv-LV" smtClean="0"/>
              <a:t>09.03.2023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98A-CC74-4CCF-AC0C-4264E69FB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7632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AA67-F81E-44C6-8BB8-0B256C79BD7F}" type="datetimeFigureOut">
              <a:rPr lang="lv-LV" smtClean="0"/>
              <a:t>09.03.2023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98A-CC74-4CCF-AC0C-4264E69FB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88605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AA67-F81E-44C6-8BB8-0B256C79BD7F}" type="datetimeFigureOut">
              <a:rPr lang="lv-LV" smtClean="0"/>
              <a:t>09.03.2023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98A-CC74-4CCF-AC0C-4264E69FB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837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AA67-F81E-44C6-8BB8-0B256C79BD7F}" type="datetimeFigureOut">
              <a:rPr lang="lv-LV" smtClean="0"/>
              <a:t>09.03.2023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98A-CC74-4CCF-AC0C-4264E69FB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9806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AA67-F81E-44C6-8BB8-0B256C79BD7F}" type="datetimeFigureOut">
              <a:rPr lang="lv-LV" smtClean="0"/>
              <a:t>09.03.2023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98A-CC74-4CCF-AC0C-4264E69FB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69466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AA67-F81E-44C6-8BB8-0B256C79BD7F}" type="datetimeFigureOut">
              <a:rPr lang="lv-LV" smtClean="0"/>
              <a:t>09.03.2023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98A-CC74-4CCF-AC0C-4264E69FB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3925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AA67-F81E-44C6-8BB8-0B256C79BD7F}" type="datetimeFigureOut">
              <a:rPr lang="lv-LV" smtClean="0"/>
              <a:t>09.03.2023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98A-CC74-4CCF-AC0C-4264E69FB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4979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AA67-F81E-44C6-8BB8-0B256C79BD7F}" type="datetimeFigureOut">
              <a:rPr lang="lv-LV" smtClean="0"/>
              <a:t>09.03.2023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98A-CC74-4CCF-AC0C-4264E69FB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3654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AA67-F81E-44C6-8BB8-0B256C79BD7F}" type="datetimeFigureOut">
              <a:rPr lang="lv-LV" smtClean="0"/>
              <a:t>09.03.2023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3B98A-CC74-4CCF-AC0C-4264E69FB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723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AA67-F81E-44C6-8BB8-0B256C79BD7F}" type="datetimeFigureOut">
              <a:rPr lang="lv-LV" smtClean="0"/>
              <a:t>09.03.2023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3B98A-CC74-4CCF-AC0C-4264E69FB5E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38545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460019"/>
            <a:ext cx="12191999" cy="31519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lv-LV" sz="1800" dirty="0" smtClean="0"/>
              <a:t>Latvijas Universitātes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lv-LV" sz="1800" dirty="0" smtClean="0"/>
              <a:t>81. </a:t>
            </a:r>
            <a:r>
              <a:rPr lang="lv-LV" sz="1800" dirty="0" smtClean="0"/>
              <a:t>starptautiskās zinātniskās konferences sekcija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lv-LV" sz="3200" b="1" dirty="0" smtClean="0"/>
              <a:t>“STARPDISCIPLINĀRIE PĒTĪJUMI MEDICĪNAS KOLEDŽĀS”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lv-LV" sz="1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lv-LV" sz="1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lv-LV" sz="1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lv-LV" sz="12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lv-LV" sz="1800" dirty="0" smtClean="0"/>
              <a:t>2023. </a:t>
            </a:r>
            <a:r>
              <a:rPr lang="lv-LV" sz="1800" dirty="0" smtClean="0"/>
              <a:t>gada </a:t>
            </a:r>
            <a:r>
              <a:rPr lang="lv-LV" sz="1800" dirty="0" smtClean="0"/>
              <a:t>16. </a:t>
            </a:r>
            <a:r>
              <a:rPr lang="lv-LV" sz="1800" dirty="0" smtClean="0"/>
              <a:t>marts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lv-LV" sz="1400" dirty="0" smtClean="0"/>
              <a:t>(Konferences norise tiešsaistē, </a:t>
            </a:r>
            <a:r>
              <a:rPr lang="lv-LV" sz="1400" i="1" dirty="0" smtClean="0"/>
              <a:t>MS </a:t>
            </a:r>
            <a:r>
              <a:rPr lang="lv-LV" sz="1400" i="1" dirty="0" err="1" smtClean="0"/>
              <a:t>Teams</a:t>
            </a:r>
            <a:r>
              <a:rPr lang="lv-LV" sz="1400" dirty="0" smtClean="0"/>
              <a:t>)</a:t>
            </a:r>
            <a:endParaRPr lang="lv-LV" sz="14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15834" y="521954"/>
            <a:ext cx="9860950" cy="1180023"/>
            <a:chOff x="583" y="1020"/>
            <a:chExt cx="10487" cy="1254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4450" y="1023"/>
              <a:ext cx="6620" cy="1223"/>
              <a:chOff x="1440" y="1470"/>
              <a:chExt cx="9495" cy="1755"/>
            </a:xfrm>
          </p:grpSpPr>
          <p:pic>
            <p:nvPicPr>
              <p:cNvPr id="8" name="Picture 18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630" y="1866"/>
                <a:ext cx="2570" cy="9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29" name="Picture 1" descr="C:\Users\User\Downloads\Outlook-qblvrma4.png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40" y="1869"/>
                <a:ext cx="2800" cy="9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" name="Picture 3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80" y="1470"/>
                <a:ext cx="1755" cy="17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1" name="Picture 7" descr="jaunais-resized-2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18" y="2006"/>
                <a:ext cx="1361" cy="8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7" name="Picture 8" descr="csm_81-p-horizontal-lv-_1500x540__2467aad3a1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" y="1020"/>
              <a:ext cx="3488" cy="12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3377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Agnese Grase</dc:creator>
  <cp:lastModifiedBy>Agnese Grase</cp:lastModifiedBy>
  <cp:revision>3</cp:revision>
  <dcterms:created xsi:type="dcterms:W3CDTF">2022-03-19T09:47:40Z</dcterms:created>
  <dcterms:modified xsi:type="dcterms:W3CDTF">2023-03-09T14:34:34Z</dcterms:modified>
</cp:coreProperties>
</file>