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183EA-519F-4380-8767-D13C269295E6}" v="23" dt="2023-03-14T08:03:50.164"/>
    <p1510:client id="{D157D492-4BC4-45DF-A60E-619BB6310CA5}" v="13" dt="2023-03-14T17:41:04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2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H" userId="ff45671b412fb91d" providerId="LiveId" clId="{D157D492-4BC4-45DF-A60E-619BB6310CA5}"/>
    <pc:docChg chg="custSel addSld modSld">
      <pc:chgData name="A H" userId="ff45671b412fb91d" providerId="LiveId" clId="{D157D492-4BC4-45DF-A60E-619BB6310CA5}" dt="2023-03-14T17:44:57.975" v="79" actId="403"/>
      <pc:docMkLst>
        <pc:docMk/>
      </pc:docMkLst>
      <pc:sldChg chg="addSp delSp modSp mod">
        <pc:chgData name="A H" userId="ff45671b412fb91d" providerId="LiveId" clId="{D157D492-4BC4-45DF-A60E-619BB6310CA5}" dt="2023-03-14T17:42:37.221" v="33" actId="20577"/>
        <pc:sldMkLst>
          <pc:docMk/>
          <pc:sldMk cId="4239677275" sldId="263"/>
        </pc:sldMkLst>
        <pc:spChg chg="mod">
          <ac:chgData name="A H" userId="ff45671b412fb91d" providerId="LiveId" clId="{D157D492-4BC4-45DF-A60E-619BB6310CA5}" dt="2023-03-14T17:42:37.221" v="33" actId="20577"/>
          <ac:spMkLst>
            <pc:docMk/>
            <pc:sldMk cId="4239677275" sldId="263"/>
            <ac:spMk id="2" creationId="{61BC3E9D-C4B1-1517-80D0-EB8AFFA722E9}"/>
          </ac:spMkLst>
        </pc:spChg>
        <pc:spChg chg="add del mod">
          <ac:chgData name="A H" userId="ff45671b412fb91d" providerId="LiveId" clId="{D157D492-4BC4-45DF-A60E-619BB6310CA5}" dt="2023-03-14T17:40:57.004" v="3"/>
          <ac:spMkLst>
            <pc:docMk/>
            <pc:sldMk cId="4239677275" sldId="263"/>
            <ac:spMk id="5" creationId="{EAEC9A64-7DB1-35AF-CF9B-4F335056E4B9}"/>
          </ac:spMkLst>
        </pc:spChg>
        <pc:graphicFrameChg chg="del">
          <ac:chgData name="A H" userId="ff45671b412fb91d" providerId="LiveId" clId="{D157D492-4BC4-45DF-A60E-619BB6310CA5}" dt="2023-03-14T17:40:50.989" v="0" actId="478"/>
          <ac:graphicFrameMkLst>
            <pc:docMk/>
            <pc:sldMk cId="4239677275" sldId="263"/>
            <ac:graphicFrameMk id="4" creationId="{5AD4AF00-3A1D-E108-3830-21F3156A6774}"/>
          </ac:graphicFrameMkLst>
        </pc:graphicFrameChg>
        <pc:graphicFrameChg chg="add mod">
          <ac:chgData name="A H" userId="ff45671b412fb91d" providerId="LiveId" clId="{D157D492-4BC4-45DF-A60E-619BB6310CA5}" dt="2023-03-14T17:40:55.167" v="2"/>
          <ac:graphicFrameMkLst>
            <pc:docMk/>
            <pc:sldMk cId="4239677275" sldId="263"/>
            <ac:graphicFrameMk id="6" creationId="{41470E29-EB9B-F2B2-7F51-F041DB79D2C2}"/>
          </ac:graphicFrameMkLst>
        </pc:graphicFrameChg>
        <pc:graphicFrameChg chg="add mod">
          <ac:chgData name="A H" userId="ff45671b412fb91d" providerId="LiveId" clId="{D157D492-4BC4-45DF-A60E-619BB6310CA5}" dt="2023-03-14T17:41:04.220" v="13" actId="404"/>
          <ac:graphicFrameMkLst>
            <pc:docMk/>
            <pc:sldMk cId="4239677275" sldId="263"/>
            <ac:graphicFrameMk id="7" creationId="{41470E29-EB9B-F2B2-7F51-F041DB79D2C2}"/>
          </ac:graphicFrameMkLst>
        </pc:graphicFrameChg>
      </pc:sldChg>
      <pc:sldChg chg="modSp mod">
        <pc:chgData name="A H" userId="ff45671b412fb91d" providerId="LiveId" clId="{D157D492-4BC4-45DF-A60E-619BB6310CA5}" dt="2023-03-14T17:44:57.975" v="79" actId="403"/>
        <pc:sldMkLst>
          <pc:docMk/>
          <pc:sldMk cId="1084598920" sldId="265"/>
        </pc:sldMkLst>
        <pc:spChg chg="mod">
          <ac:chgData name="A H" userId="ff45671b412fb91d" providerId="LiveId" clId="{D157D492-4BC4-45DF-A60E-619BB6310CA5}" dt="2023-03-14T17:44:57.975" v="79" actId="403"/>
          <ac:spMkLst>
            <pc:docMk/>
            <pc:sldMk cId="1084598920" sldId="265"/>
            <ac:spMk id="3" creationId="{9A5C1BF5-150D-738B-A029-8E788BF46472}"/>
          </ac:spMkLst>
        </pc:spChg>
      </pc:sldChg>
      <pc:sldChg chg="modSp new mod">
        <pc:chgData name="A H" userId="ff45671b412fb91d" providerId="LiveId" clId="{D157D492-4BC4-45DF-A60E-619BB6310CA5}" dt="2023-03-14T17:44:45.170" v="78" actId="123"/>
        <pc:sldMkLst>
          <pc:docMk/>
          <pc:sldMk cId="1733122174" sldId="267"/>
        </pc:sldMkLst>
        <pc:spChg chg="mod">
          <ac:chgData name="A H" userId="ff45671b412fb91d" providerId="LiveId" clId="{D157D492-4BC4-45DF-A60E-619BB6310CA5}" dt="2023-03-14T17:43:40.710" v="53" actId="113"/>
          <ac:spMkLst>
            <pc:docMk/>
            <pc:sldMk cId="1733122174" sldId="267"/>
            <ac:spMk id="2" creationId="{92246B53-7CCA-F930-7395-BC634E25DA6C}"/>
          </ac:spMkLst>
        </pc:spChg>
        <pc:spChg chg="mod">
          <ac:chgData name="A H" userId="ff45671b412fb91d" providerId="LiveId" clId="{D157D492-4BC4-45DF-A60E-619BB6310CA5}" dt="2023-03-14T17:44:45.170" v="78" actId="123"/>
          <ac:spMkLst>
            <pc:docMk/>
            <pc:sldMk cId="1733122174" sldId="267"/>
            <ac:spMk id="3" creationId="{85D83523-26E2-1048-54DC-D9BCC45A019C}"/>
          </ac:spMkLst>
        </pc:spChg>
      </pc:sldChg>
    </pc:docChg>
  </pc:docChgLst>
  <pc:docChgLst>
    <pc:chgData name="A H" userId="ff45671b412fb91d" providerId="LiveId" clId="{60927367-B46C-46FB-8AD6-BC1BE61E08C2}"/>
    <pc:docChg chg="undo custSel addSld modSld">
      <pc:chgData name="A H" userId="ff45671b412fb91d" providerId="LiveId" clId="{60927367-B46C-46FB-8AD6-BC1BE61E08C2}" dt="2023-01-17T08:36:26.898" v="540" actId="14100"/>
      <pc:docMkLst>
        <pc:docMk/>
      </pc:docMkLst>
      <pc:sldChg chg="modSp mod">
        <pc:chgData name="A H" userId="ff45671b412fb91d" providerId="LiveId" clId="{60927367-B46C-46FB-8AD6-BC1BE61E08C2}" dt="2023-01-17T08:27:45.604" v="5" actId="403"/>
        <pc:sldMkLst>
          <pc:docMk/>
          <pc:sldMk cId="2255020134" sldId="256"/>
        </pc:sldMkLst>
        <pc:spChg chg="mod">
          <ac:chgData name="A H" userId="ff45671b412fb91d" providerId="LiveId" clId="{60927367-B46C-46FB-8AD6-BC1BE61E08C2}" dt="2023-01-17T08:27:45.604" v="5" actId="403"/>
          <ac:spMkLst>
            <pc:docMk/>
            <pc:sldMk cId="2255020134" sldId="256"/>
            <ac:spMk id="2" creationId="{4398ADE5-12B0-5202-ED49-E1D20464733B}"/>
          </ac:spMkLst>
        </pc:spChg>
      </pc:sldChg>
      <pc:sldChg chg="modSp mod">
        <pc:chgData name="A H" userId="ff45671b412fb91d" providerId="LiveId" clId="{60927367-B46C-46FB-8AD6-BC1BE61E08C2}" dt="2023-01-17T08:29:44.808" v="26" actId="12"/>
        <pc:sldMkLst>
          <pc:docMk/>
          <pc:sldMk cId="656924326" sldId="257"/>
        </pc:sldMkLst>
        <pc:spChg chg="mod">
          <ac:chgData name="A H" userId="ff45671b412fb91d" providerId="LiveId" clId="{60927367-B46C-46FB-8AD6-BC1BE61E08C2}" dt="2023-01-17T08:28:07.291" v="16" actId="20577"/>
          <ac:spMkLst>
            <pc:docMk/>
            <pc:sldMk cId="656924326" sldId="257"/>
            <ac:spMk id="2" creationId="{C299B5E3-EC49-6C04-E33D-DBE6BA19C6D1}"/>
          </ac:spMkLst>
        </pc:spChg>
        <pc:spChg chg="mod">
          <ac:chgData name="A H" userId="ff45671b412fb91d" providerId="LiveId" clId="{60927367-B46C-46FB-8AD6-BC1BE61E08C2}" dt="2023-01-17T08:29:44.808" v="26" actId="12"/>
          <ac:spMkLst>
            <pc:docMk/>
            <pc:sldMk cId="656924326" sldId="257"/>
            <ac:spMk id="3" creationId="{03B55C53-AD86-F3FA-BF80-B06756A3112E}"/>
          </ac:spMkLst>
        </pc:spChg>
      </pc:sldChg>
      <pc:sldChg chg="modSp mod">
        <pc:chgData name="A H" userId="ff45671b412fb91d" providerId="LiveId" clId="{60927367-B46C-46FB-8AD6-BC1BE61E08C2}" dt="2023-01-17T08:31:25.711" v="75" actId="113"/>
        <pc:sldMkLst>
          <pc:docMk/>
          <pc:sldMk cId="955455477" sldId="258"/>
        </pc:sldMkLst>
        <pc:spChg chg="mod">
          <ac:chgData name="A H" userId="ff45671b412fb91d" providerId="LiveId" clId="{60927367-B46C-46FB-8AD6-BC1BE61E08C2}" dt="2023-01-17T08:31:25.711" v="75" actId="113"/>
          <ac:spMkLst>
            <pc:docMk/>
            <pc:sldMk cId="955455477" sldId="258"/>
            <ac:spMk id="2" creationId="{DB362EB3-F145-F366-3DA5-DDAA9B554FF7}"/>
          </ac:spMkLst>
        </pc:spChg>
      </pc:sldChg>
      <pc:sldChg chg="addSp delSp modSp mod setBg setClrOvrMap">
        <pc:chgData name="A H" userId="ff45671b412fb91d" providerId="LiveId" clId="{60927367-B46C-46FB-8AD6-BC1BE61E08C2}" dt="2023-01-17T08:36:26.898" v="540" actId="14100"/>
        <pc:sldMkLst>
          <pc:docMk/>
          <pc:sldMk cId="3094595371" sldId="259"/>
        </pc:sldMkLst>
        <pc:spChg chg="mod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2" creationId="{C30C088C-3991-DAB2-E43C-90BB88440661}"/>
          </ac:spMkLst>
        </pc:spChg>
        <pc:spChg chg="mod">
          <ac:chgData name="A H" userId="ff45671b412fb91d" providerId="LiveId" clId="{60927367-B46C-46FB-8AD6-BC1BE61E08C2}" dt="2023-01-17T08:36:26.898" v="540" actId="14100"/>
          <ac:spMkLst>
            <pc:docMk/>
            <pc:sldMk cId="3094595371" sldId="259"/>
            <ac:spMk id="3" creationId="{0455A1A2-68F5-7EFD-D373-02AC59A990CA}"/>
          </ac:spMkLst>
        </pc:spChg>
        <pc:spChg chg="del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8" creationId="{9264D464-898B-4908-88FD-33A83D6ED64E}"/>
          </ac:spMkLst>
        </pc:spChg>
        <pc:spChg chg="del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10" creationId="{F0BC1D9E-4401-4EC0-88FD-ED103CB570EA}"/>
          </ac:spMkLst>
        </pc:spChg>
        <pc:spChg chg="del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12" creationId="{B0AAF7C9-094E-400C-A428-F6C2262F6527}"/>
          </ac:spMkLst>
        </pc:spChg>
        <pc:spChg chg="del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14" creationId="{6200B311-3585-4069-AAC6-CD443FA5B8AD}"/>
          </ac:spMkLst>
        </pc:spChg>
        <pc:spChg chg="add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19" creationId="{7CB4857B-ED7C-444D-9F04-2F885114A1C2}"/>
          </ac:spMkLst>
        </pc:spChg>
        <pc:spChg chg="add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21" creationId="{D18046FB-44EA-4FD8-A585-EA09A319B2D0}"/>
          </ac:spMkLst>
        </pc:spChg>
        <pc:spChg chg="add">
          <ac:chgData name="A H" userId="ff45671b412fb91d" providerId="LiveId" clId="{60927367-B46C-46FB-8AD6-BC1BE61E08C2}" dt="2023-01-17T08:36:22.427" v="538" actId="26606"/>
          <ac:spMkLst>
            <pc:docMk/>
            <pc:sldMk cId="3094595371" sldId="259"/>
            <ac:spMk id="23" creationId="{479F5F2B-8B58-4140-AE6A-51F6C67B18D9}"/>
          </ac:spMkLst>
        </pc:spChg>
      </pc:sldChg>
      <pc:sldChg chg="addSp modSp new mod setBg">
        <pc:chgData name="A H" userId="ff45671b412fb91d" providerId="LiveId" clId="{60927367-B46C-46FB-8AD6-BC1BE61E08C2}" dt="2023-01-17T08:31:10.008" v="74" actId="14100"/>
        <pc:sldMkLst>
          <pc:docMk/>
          <pc:sldMk cId="229447649" sldId="261"/>
        </pc:sldMkLst>
        <pc:spChg chg="mod">
          <ac:chgData name="A H" userId="ff45671b412fb91d" providerId="LiveId" clId="{60927367-B46C-46FB-8AD6-BC1BE61E08C2}" dt="2023-01-17T08:31:04.649" v="72" actId="122"/>
          <ac:spMkLst>
            <pc:docMk/>
            <pc:sldMk cId="229447649" sldId="261"/>
            <ac:spMk id="2" creationId="{D8E695B1-936C-6DCB-0CDA-ED6C077BC9FA}"/>
          </ac:spMkLst>
        </pc:spChg>
        <pc:spChg chg="mod">
          <ac:chgData name="A H" userId="ff45671b412fb91d" providerId="LiveId" clId="{60927367-B46C-46FB-8AD6-BC1BE61E08C2}" dt="2023-01-17T08:31:10.008" v="74" actId="14100"/>
          <ac:spMkLst>
            <pc:docMk/>
            <pc:sldMk cId="229447649" sldId="261"/>
            <ac:spMk id="3" creationId="{B5D10BE6-7BFC-5182-5598-34BF8D6A14FA}"/>
          </ac:spMkLst>
        </pc:spChg>
        <pc:spChg chg="add">
          <ac:chgData name="A H" userId="ff45671b412fb91d" providerId="LiveId" clId="{60927367-B46C-46FB-8AD6-BC1BE61E08C2}" dt="2023-01-17T08:30:56.227" v="69" actId="26606"/>
          <ac:spMkLst>
            <pc:docMk/>
            <pc:sldMk cId="229447649" sldId="261"/>
            <ac:spMk id="8" creationId="{7CB4857B-ED7C-444D-9F04-2F885114A1C2}"/>
          </ac:spMkLst>
        </pc:spChg>
        <pc:spChg chg="add">
          <ac:chgData name="A H" userId="ff45671b412fb91d" providerId="LiveId" clId="{60927367-B46C-46FB-8AD6-BC1BE61E08C2}" dt="2023-01-17T08:30:56.227" v="69" actId="26606"/>
          <ac:spMkLst>
            <pc:docMk/>
            <pc:sldMk cId="229447649" sldId="261"/>
            <ac:spMk id="10" creationId="{D18046FB-44EA-4FD8-A585-EA09A319B2D0}"/>
          </ac:spMkLst>
        </pc:spChg>
        <pc:spChg chg="add">
          <ac:chgData name="A H" userId="ff45671b412fb91d" providerId="LiveId" clId="{60927367-B46C-46FB-8AD6-BC1BE61E08C2}" dt="2023-01-17T08:30:56.227" v="69" actId="26606"/>
          <ac:spMkLst>
            <pc:docMk/>
            <pc:sldMk cId="229447649" sldId="261"/>
            <ac:spMk id="12" creationId="{479F5F2B-8B58-4140-AE6A-51F6C67B18D9}"/>
          </ac:spMkLst>
        </pc:spChg>
      </pc:sldChg>
      <pc:sldChg chg="addSp modSp new mod setBg setClrOvrMap">
        <pc:chgData name="A H" userId="ff45671b412fb91d" providerId="LiveId" clId="{60927367-B46C-46FB-8AD6-BC1BE61E08C2}" dt="2023-01-17T08:34:46.644" v="498" actId="14100"/>
        <pc:sldMkLst>
          <pc:docMk/>
          <pc:sldMk cId="4164912553" sldId="262"/>
        </pc:sldMkLst>
        <pc:spChg chg="mod">
          <ac:chgData name="A H" userId="ff45671b412fb91d" providerId="LiveId" clId="{60927367-B46C-46FB-8AD6-BC1BE61E08C2}" dt="2023-01-17T08:34:40.739" v="496" actId="122"/>
          <ac:spMkLst>
            <pc:docMk/>
            <pc:sldMk cId="4164912553" sldId="262"/>
            <ac:spMk id="2" creationId="{3CD8BBEC-469B-D0BC-E965-563060769C97}"/>
          </ac:spMkLst>
        </pc:spChg>
        <pc:spChg chg="mod">
          <ac:chgData name="A H" userId="ff45671b412fb91d" providerId="LiveId" clId="{60927367-B46C-46FB-8AD6-BC1BE61E08C2}" dt="2023-01-17T08:34:46.644" v="498" actId="14100"/>
          <ac:spMkLst>
            <pc:docMk/>
            <pc:sldMk cId="4164912553" sldId="262"/>
            <ac:spMk id="3" creationId="{6F459135-B9B8-35A3-CD75-6E310263AD8A}"/>
          </ac:spMkLst>
        </pc:spChg>
        <pc:spChg chg="add">
          <ac:chgData name="A H" userId="ff45671b412fb91d" providerId="LiveId" clId="{60927367-B46C-46FB-8AD6-BC1BE61E08C2}" dt="2023-01-17T08:34:34.200" v="493" actId="26606"/>
          <ac:spMkLst>
            <pc:docMk/>
            <pc:sldMk cId="4164912553" sldId="262"/>
            <ac:spMk id="8" creationId="{9264D464-898B-4908-88FD-33A83D6ED64E}"/>
          </ac:spMkLst>
        </pc:spChg>
        <pc:spChg chg="add">
          <ac:chgData name="A H" userId="ff45671b412fb91d" providerId="LiveId" clId="{60927367-B46C-46FB-8AD6-BC1BE61E08C2}" dt="2023-01-17T08:34:34.200" v="493" actId="26606"/>
          <ac:spMkLst>
            <pc:docMk/>
            <pc:sldMk cId="4164912553" sldId="262"/>
            <ac:spMk id="10" creationId="{F0BC1D9E-4401-4EC0-88FD-ED103CB570EA}"/>
          </ac:spMkLst>
        </pc:spChg>
        <pc:spChg chg="add">
          <ac:chgData name="A H" userId="ff45671b412fb91d" providerId="LiveId" clId="{60927367-B46C-46FB-8AD6-BC1BE61E08C2}" dt="2023-01-17T08:34:34.200" v="493" actId="26606"/>
          <ac:spMkLst>
            <pc:docMk/>
            <pc:sldMk cId="4164912553" sldId="262"/>
            <ac:spMk id="12" creationId="{B0AAF7C9-094E-400C-A428-F6C2262F6527}"/>
          </ac:spMkLst>
        </pc:spChg>
        <pc:spChg chg="add">
          <ac:chgData name="A H" userId="ff45671b412fb91d" providerId="LiveId" clId="{60927367-B46C-46FB-8AD6-BC1BE61E08C2}" dt="2023-01-17T08:34:34.200" v="493" actId="26606"/>
          <ac:spMkLst>
            <pc:docMk/>
            <pc:sldMk cId="4164912553" sldId="262"/>
            <ac:spMk id="14" creationId="{6200B311-3585-4069-AAC6-CD443FA5B8AD}"/>
          </ac:spMkLst>
        </pc:spChg>
      </pc:sldChg>
    </pc:docChg>
  </pc:docChgLst>
  <pc:docChgLst>
    <pc:chgData name="A H" userId="ff45671b412fb91d" providerId="LiveId" clId="{3A3183EA-519F-4380-8767-D13C269295E6}"/>
    <pc:docChg chg="undo custSel addSld delSld modSld">
      <pc:chgData name="A H" userId="ff45671b412fb91d" providerId="LiveId" clId="{3A3183EA-519F-4380-8767-D13C269295E6}" dt="2023-03-14T08:05:56.074" v="179" actId="1076"/>
      <pc:docMkLst>
        <pc:docMk/>
      </pc:docMkLst>
      <pc:sldChg chg="addSp delSp modSp mod delDesignElem">
        <pc:chgData name="A H" userId="ff45671b412fb91d" providerId="LiveId" clId="{3A3183EA-519F-4380-8767-D13C269295E6}" dt="2023-03-14T08:04:20.163" v="156" actId="14100"/>
        <pc:sldMkLst>
          <pc:docMk/>
          <pc:sldMk cId="2255020134" sldId="256"/>
        </pc:sldMkLst>
        <pc:spChg chg="mod">
          <ac:chgData name="A H" userId="ff45671b412fb91d" providerId="LiveId" clId="{3A3183EA-519F-4380-8767-D13C269295E6}" dt="2023-03-14T08:04:20.163" v="156" actId="14100"/>
          <ac:spMkLst>
            <pc:docMk/>
            <pc:sldMk cId="2255020134" sldId="256"/>
            <ac:spMk id="2" creationId="{4398ADE5-12B0-5202-ED49-E1D20464733B}"/>
          </ac:spMkLst>
        </pc:spChg>
        <pc:spChg chg="mod">
          <ac:chgData name="A H" userId="ff45671b412fb91d" providerId="LiveId" clId="{3A3183EA-519F-4380-8767-D13C269295E6}" dt="2023-03-14T08:04:11.729" v="154" actId="14100"/>
          <ac:spMkLst>
            <pc:docMk/>
            <pc:sldMk cId="2255020134" sldId="256"/>
            <ac:spMk id="3" creationId="{88809C03-2F26-AAB2-9C99-C8167A672FC4}"/>
          </ac:spMkLst>
        </pc:spChg>
        <pc:spChg chg="del">
          <ac:chgData name="A H" userId="ff45671b412fb91d" providerId="LiveId" clId="{3A3183EA-519F-4380-8767-D13C269295E6}" dt="2023-03-13T14:30:54.616" v="123" actId="26606"/>
          <ac:spMkLst>
            <pc:docMk/>
            <pc:sldMk cId="2255020134" sldId="256"/>
            <ac:spMk id="8" creationId="{C66F2F30-5DC0-44A0-BFA6-E12F46ED16DA}"/>
          </ac:spMkLst>
        </pc:spChg>
        <pc:spChg chg="del">
          <ac:chgData name="A H" userId="ff45671b412fb91d" providerId="LiveId" clId="{3A3183EA-519F-4380-8767-D13C269295E6}" dt="2023-03-13T14:30:54.616" v="123" actId="26606"/>
          <ac:spMkLst>
            <pc:docMk/>
            <pc:sldMk cId="2255020134" sldId="256"/>
            <ac:spMk id="10" creationId="{85872F57-7F42-4F97-8391-DDC8D0054C03}"/>
          </ac:spMkLst>
        </pc:spChg>
        <pc:spChg chg="del">
          <ac:chgData name="A H" userId="ff45671b412fb91d" providerId="LiveId" clId="{3A3183EA-519F-4380-8767-D13C269295E6}" dt="2023-03-13T14:30:54.616" v="123" actId="26606"/>
          <ac:spMkLst>
            <pc:docMk/>
            <pc:sldMk cId="2255020134" sldId="256"/>
            <ac:spMk id="12" creationId="{04DC2037-48A0-4F22-B9D4-8EAEBC780AB4}"/>
          </ac:spMkLst>
        </pc:spChg>
        <pc:spChg chg="del">
          <ac:chgData name="A H" userId="ff45671b412fb91d" providerId="LiveId" clId="{3A3183EA-519F-4380-8767-D13C269295E6}" dt="2023-03-13T14:30:54.616" v="123" actId="26606"/>
          <ac:spMkLst>
            <pc:docMk/>
            <pc:sldMk cId="2255020134" sldId="256"/>
            <ac:spMk id="14" creationId="{0006CBFD-ADA0-43D1-9332-9C34CA1C76ED}"/>
          </ac:spMkLst>
        </pc:spChg>
        <pc:spChg chg="del">
          <ac:chgData name="A H" userId="ff45671b412fb91d" providerId="LiveId" clId="{3A3183EA-519F-4380-8767-D13C269295E6}" dt="2023-03-13T14:30:54.616" v="123" actId="26606"/>
          <ac:spMkLst>
            <pc:docMk/>
            <pc:sldMk cId="2255020134" sldId="256"/>
            <ac:spMk id="16" creationId="{2B931666-F28F-45F3-A074-66D2272D580B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2255020134" sldId="256"/>
            <ac:spMk id="21" creationId="{FFD48BC7-DC40-47DE-87EE-9F4B6ECB9ABB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2255020134" sldId="256"/>
            <ac:spMk id="23" creationId="{E502BBC7-2C76-46F3-BC24-5985BC13DB88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2255020134" sldId="256"/>
            <ac:spMk id="25" creationId="{C7F28D52-2A5F-4D23-81AE-7CB8B591C7AF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2255020134" sldId="256"/>
            <ac:spMk id="27" creationId="{3629484E-3792-4B3D-89AD-7C8A1ED0E0D4}"/>
          </ac:spMkLst>
        </pc:spChg>
      </pc:sldChg>
      <pc:sldChg chg="addSp delSp modSp mod setBg setClrOvrMap delDesignElem">
        <pc:chgData name="A H" userId="ff45671b412fb91d" providerId="LiveId" clId="{3A3183EA-519F-4380-8767-D13C269295E6}" dt="2023-03-14T08:04:35.631" v="159" actId="14100"/>
        <pc:sldMkLst>
          <pc:docMk/>
          <pc:sldMk cId="656924326" sldId="257"/>
        </pc:sldMkLst>
        <pc:spChg chg="mod">
          <ac:chgData name="A H" userId="ff45671b412fb91d" providerId="LiveId" clId="{3A3183EA-519F-4380-8767-D13C269295E6}" dt="2023-03-14T08:04:32.918" v="158" actId="1076"/>
          <ac:spMkLst>
            <pc:docMk/>
            <pc:sldMk cId="656924326" sldId="257"/>
            <ac:spMk id="2" creationId="{C299B5E3-EC49-6C04-E33D-DBE6BA19C6D1}"/>
          </ac:spMkLst>
        </pc:spChg>
        <pc:spChg chg="mod">
          <ac:chgData name="A H" userId="ff45671b412fb91d" providerId="LiveId" clId="{3A3183EA-519F-4380-8767-D13C269295E6}" dt="2023-03-14T08:04:35.631" v="159" actId="14100"/>
          <ac:spMkLst>
            <pc:docMk/>
            <pc:sldMk cId="656924326" sldId="257"/>
            <ac:spMk id="3" creationId="{03B55C53-AD86-F3FA-BF80-B06756A3112E}"/>
          </ac:spMkLst>
        </pc:spChg>
        <pc:spChg chg="add del">
          <ac:chgData name="A H" userId="ff45671b412fb91d" providerId="LiveId" clId="{3A3183EA-519F-4380-8767-D13C269295E6}" dt="2023-03-13T14:11:29.038" v="121" actId="26606"/>
          <ac:spMkLst>
            <pc:docMk/>
            <pc:sldMk cId="656924326" sldId="257"/>
            <ac:spMk id="8" creationId="{9264D464-898B-4908-88FD-33A83D6ED64E}"/>
          </ac:spMkLst>
        </pc:spChg>
        <pc:spChg chg="add del">
          <ac:chgData name="A H" userId="ff45671b412fb91d" providerId="LiveId" clId="{3A3183EA-519F-4380-8767-D13C269295E6}" dt="2023-03-13T14:11:29.038" v="121" actId="26606"/>
          <ac:spMkLst>
            <pc:docMk/>
            <pc:sldMk cId="656924326" sldId="257"/>
            <ac:spMk id="10" creationId="{F0BC1D9E-4401-4EC0-88FD-ED103CB570EA}"/>
          </ac:spMkLst>
        </pc:spChg>
        <pc:spChg chg="add del">
          <ac:chgData name="A H" userId="ff45671b412fb91d" providerId="LiveId" clId="{3A3183EA-519F-4380-8767-D13C269295E6}" dt="2023-03-13T14:11:29.038" v="121" actId="26606"/>
          <ac:spMkLst>
            <pc:docMk/>
            <pc:sldMk cId="656924326" sldId="257"/>
            <ac:spMk id="12" creationId="{B0AAF7C9-094E-400C-A428-F6C2262F6527}"/>
          </ac:spMkLst>
        </pc:spChg>
        <pc:spChg chg="add del">
          <ac:chgData name="A H" userId="ff45671b412fb91d" providerId="LiveId" clId="{3A3183EA-519F-4380-8767-D13C269295E6}" dt="2023-03-13T14:11:29.038" v="121" actId="26606"/>
          <ac:spMkLst>
            <pc:docMk/>
            <pc:sldMk cId="656924326" sldId="257"/>
            <ac:spMk id="14" creationId="{6200B311-3585-4069-AAC6-CD443FA5B8AD}"/>
          </ac:spMkLst>
        </pc:spChg>
        <pc:spChg chg="add del">
          <ac:chgData name="A H" userId="ff45671b412fb91d" providerId="LiveId" clId="{3A3183EA-519F-4380-8767-D13C269295E6}" dt="2023-03-13T14:11:29.038" v="120" actId="26606"/>
          <ac:spMkLst>
            <pc:docMk/>
            <pc:sldMk cId="656924326" sldId="257"/>
            <ac:spMk id="19" creationId="{100EDD19-6802-4EC3-95CE-CFFAB042CFD6}"/>
          </ac:spMkLst>
        </pc:spChg>
        <pc:spChg chg="add del">
          <ac:chgData name="A H" userId="ff45671b412fb91d" providerId="LiveId" clId="{3A3183EA-519F-4380-8767-D13C269295E6}" dt="2023-03-13T14:11:29.038" v="120" actId="26606"/>
          <ac:spMkLst>
            <pc:docMk/>
            <pc:sldMk cId="656924326" sldId="257"/>
            <ac:spMk id="21" creationId="{DB17E863-922E-4C26-BD64-E8FD41D28661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656924326" sldId="257"/>
            <ac:spMk id="23" creationId="{777A147A-9ED8-46B4-8660-1B3C2AA880B5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656924326" sldId="257"/>
            <ac:spMk id="24" creationId="{5D6C15A0-C087-4593-8414-2B4EC1CDC3DE}"/>
          </ac:spMkLst>
        </pc:spChg>
      </pc:sldChg>
      <pc:sldChg chg="del">
        <pc:chgData name="A H" userId="ff45671b412fb91d" providerId="LiveId" clId="{3A3183EA-519F-4380-8767-D13C269295E6}" dt="2023-03-13T14:05:24.698" v="45" actId="47"/>
        <pc:sldMkLst>
          <pc:docMk/>
          <pc:sldMk cId="955455477" sldId="258"/>
        </pc:sldMkLst>
      </pc:sldChg>
      <pc:sldChg chg="del">
        <pc:chgData name="A H" userId="ff45671b412fb91d" providerId="LiveId" clId="{3A3183EA-519F-4380-8767-D13C269295E6}" dt="2023-03-13T14:05:31.676" v="47" actId="47"/>
        <pc:sldMkLst>
          <pc:docMk/>
          <pc:sldMk cId="3094595371" sldId="259"/>
        </pc:sldMkLst>
      </pc:sldChg>
      <pc:sldChg chg="addSp delSp modSp del mod setBg setClrOvrMap delDesignElem">
        <pc:chgData name="A H" userId="ff45671b412fb91d" providerId="LiveId" clId="{3A3183EA-519F-4380-8767-D13C269295E6}" dt="2023-03-14T08:05:43.162" v="174" actId="47"/>
        <pc:sldMkLst>
          <pc:docMk/>
          <pc:sldMk cId="361679630" sldId="260"/>
        </pc:sldMkLst>
        <pc:spChg chg="mod">
          <ac:chgData name="A H" userId="ff45671b412fb91d" providerId="LiveId" clId="{3A3183EA-519F-4380-8767-D13C269295E6}" dt="2023-03-13T14:32:20.195" v="127" actId="26606"/>
          <ac:spMkLst>
            <pc:docMk/>
            <pc:sldMk cId="361679630" sldId="260"/>
            <ac:spMk id="2" creationId="{78EF6BDC-CF07-0372-8AE1-BA23976990B3}"/>
          </ac:spMkLst>
        </pc:spChg>
        <pc:spChg chg="del">
          <ac:chgData name="A H" userId="ff45671b412fb91d" providerId="LiveId" clId="{3A3183EA-519F-4380-8767-D13C269295E6}" dt="2023-03-13T14:32:20.195" v="127" actId="26606"/>
          <ac:spMkLst>
            <pc:docMk/>
            <pc:sldMk cId="361679630" sldId="260"/>
            <ac:spMk id="7" creationId="{C66F2F30-5DC0-44A0-BFA6-E12F46ED16DA}"/>
          </ac:spMkLst>
        </pc:spChg>
        <pc:spChg chg="del">
          <ac:chgData name="A H" userId="ff45671b412fb91d" providerId="LiveId" clId="{3A3183EA-519F-4380-8767-D13C269295E6}" dt="2023-03-13T14:32:20.195" v="127" actId="26606"/>
          <ac:spMkLst>
            <pc:docMk/>
            <pc:sldMk cId="361679630" sldId="260"/>
            <ac:spMk id="9" creationId="{85872F57-7F42-4F97-8391-DDC8D0054C03}"/>
          </ac:spMkLst>
        </pc:spChg>
        <pc:spChg chg="del">
          <ac:chgData name="A H" userId="ff45671b412fb91d" providerId="LiveId" clId="{3A3183EA-519F-4380-8767-D13C269295E6}" dt="2023-03-13T14:32:20.195" v="127" actId="26606"/>
          <ac:spMkLst>
            <pc:docMk/>
            <pc:sldMk cId="361679630" sldId="260"/>
            <ac:spMk id="11" creationId="{04DC2037-48A0-4F22-B9D4-8EAEBC780AB4}"/>
          </ac:spMkLst>
        </pc:spChg>
        <pc:spChg chg="del">
          <ac:chgData name="A H" userId="ff45671b412fb91d" providerId="LiveId" clId="{3A3183EA-519F-4380-8767-D13C269295E6}" dt="2023-03-13T14:32:20.195" v="127" actId="26606"/>
          <ac:spMkLst>
            <pc:docMk/>
            <pc:sldMk cId="361679630" sldId="260"/>
            <ac:spMk id="13" creationId="{0006CBFD-ADA0-43D1-9332-9C34CA1C76ED}"/>
          </ac:spMkLst>
        </pc:spChg>
        <pc:spChg chg="del">
          <ac:chgData name="A H" userId="ff45671b412fb91d" providerId="LiveId" clId="{3A3183EA-519F-4380-8767-D13C269295E6}" dt="2023-03-13T14:32:20.195" v="127" actId="26606"/>
          <ac:spMkLst>
            <pc:docMk/>
            <pc:sldMk cId="361679630" sldId="260"/>
            <ac:spMk id="15" creationId="{2B931666-F28F-45F3-A074-66D2272D580B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361679630" sldId="260"/>
            <ac:spMk id="20" creationId="{66B332A4-D438-4773-A77F-5ED49A448D9D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361679630" sldId="260"/>
            <ac:spMk id="22" creationId="{DF9AD32D-FF05-44F4-BD4D-9CEE89B71EB9}"/>
          </ac:spMkLst>
        </pc:spChg>
      </pc:sldChg>
      <pc:sldChg chg="addSp delSp modSp mod delDesignElem">
        <pc:chgData name="A H" userId="ff45671b412fb91d" providerId="LiveId" clId="{3A3183EA-519F-4380-8767-D13C269295E6}" dt="2023-03-14T08:05:04.274" v="163" actId="14100"/>
        <pc:sldMkLst>
          <pc:docMk/>
          <pc:sldMk cId="229447649" sldId="261"/>
        </pc:sldMkLst>
        <pc:spChg chg="mod">
          <ac:chgData name="A H" userId="ff45671b412fb91d" providerId="LiveId" clId="{3A3183EA-519F-4380-8767-D13C269295E6}" dt="2023-03-14T08:04:56.138" v="160" actId="122"/>
          <ac:spMkLst>
            <pc:docMk/>
            <pc:sldMk cId="229447649" sldId="261"/>
            <ac:spMk id="2" creationId="{D8E695B1-936C-6DCB-0CDA-ED6C077BC9FA}"/>
          </ac:spMkLst>
        </pc:spChg>
        <pc:spChg chg="mod">
          <ac:chgData name="A H" userId="ff45671b412fb91d" providerId="LiveId" clId="{3A3183EA-519F-4380-8767-D13C269295E6}" dt="2023-03-14T08:05:04.274" v="163" actId="14100"/>
          <ac:spMkLst>
            <pc:docMk/>
            <pc:sldMk cId="229447649" sldId="261"/>
            <ac:spMk id="3" creationId="{B5D10BE6-7BFC-5182-5598-34BF8D6A14FA}"/>
          </ac:spMkLst>
        </pc:spChg>
        <pc:spChg chg="del">
          <ac:chgData name="A H" userId="ff45671b412fb91d" providerId="LiveId" clId="{3A3183EA-519F-4380-8767-D13C269295E6}" dt="2023-03-13T14:11:15.633" v="118" actId="26606"/>
          <ac:spMkLst>
            <pc:docMk/>
            <pc:sldMk cId="229447649" sldId="261"/>
            <ac:spMk id="8" creationId="{7CB4857B-ED7C-444D-9F04-2F885114A1C2}"/>
          </ac:spMkLst>
        </pc:spChg>
        <pc:spChg chg="del">
          <ac:chgData name="A H" userId="ff45671b412fb91d" providerId="LiveId" clId="{3A3183EA-519F-4380-8767-D13C269295E6}" dt="2023-03-13T14:11:15.633" v="118" actId="26606"/>
          <ac:spMkLst>
            <pc:docMk/>
            <pc:sldMk cId="229447649" sldId="261"/>
            <ac:spMk id="10" creationId="{D18046FB-44EA-4FD8-A585-EA09A319B2D0}"/>
          </ac:spMkLst>
        </pc:spChg>
        <pc:spChg chg="del">
          <ac:chgData name="A H" userId="ff45671b412fb91d" providerId="LiveId" clId="{3A3183EA-519F-4380-8767-D13C269295E6}" dt="2023-03-13T14:11:15.633" v="118" actId="26606"/>
          <ac:spMkLst>
            <pc:docMk/>
            <pc:sldMk cId="229447649" sldId="261"/>
            <ac:spMk id="12" creationId="{479F5F2B-8B58-4140-AE6A-51F6C67B18D9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229447649" sldId="261"/>
            <ac:spMk id="17" creationId="{100EDD19-6802-4EC3-95CE-CFFAB042CFD6}"/>
          </ac:spMkLst>
        </pc:spChg>
        <pc:spChg chg="add del">
          <ac:chgData name="A H" userId="ff45671b412fb91d" providerId="LiveId" clId="{3A3183EA-519F-4380-8767-D13C269295E6}" dt="2023-03-14T08:03:50.164" v="149"/>
          <ac:spMkLst>
            <pc:docMk/>
            <pc:sldMk cId="229447649" sldId="261"/>
            <ac:spMk id="19" creationId="{DB17E863-922E-4C26-BD64-E8FD41D28661}"/>
          </ac:spMkLst>
        </pc:spChg>
      </pc:sldChg>
      <pc:sldChg chg="addSp delSp modSp new mod">
        <pc:chgData name="A H" userId="ff45671b412fb91d" providerId="LiveId" clId="{3A3183EA-519F-4380-8767-D13C269295E6}" dt="2023-03-14T08:03:50.164" v="149"/>
        <pc:sldMkLst>
          <pc:docMk/>
          <pc:sldMk cId="3380370795" sldId="262"/>
        </pc:sldMkLst>
        <pc:spChg chg="mod">
          <ac:chgData name="A H" userId="ff45671b412fb91d" providerId="LiveId" clId="{3A3183EA-519F-4380-8767-D13C269295E6}" dt="2023-03-14T08:03:50.164" v="149"/>
          <ac:spMkLst>
            <pc:docMk/>
            <pc:sldMk cId="3380370795" sldId="262"/>
            <ac:spMk id="2" creationId="{462FB49F-9310-3D48-0167-B154643C4337}"/>
          </ac:spMkLst>
        </pc:spChg>
        <pc:spChg chg="del">
          <ac:chgData name="A H" userId="ff45671b412fb91d" providerId="LiveId" clId="{3A3183EA-519F-4380-8767-D13C269295E6}" dt="2023-03-13T14:06:36.799" v="50"/>
          <ac:spMkLst>
            <pc:docMk/>
            <pc:sldMk cId="3380370795" sldId="262"/>
            <ac:spMk id="3" creationId="{03E67713-D398-3341-28DC-B6A2FB1CA91C}"/>
          </ac:spMkLst>
        </pc:spChg>
        <pc:graphicFrameChg chg="add mod">
          <ac:chgData name="A H" userId="ff45671b412fb91d" providerId="LiveId" clId="{3A3183EA-519F-4380-8767-D13C269295E6}" dt="2023-03-13T14:06:41.134" v="57" actId="403"/>
          <ac:graphicFrameMkLst>
            <pc:docMk/>
            <pc:sldMk cId="3380370795" sldId="262"/>
            <ac:graphicFrameMk id="4" creationId="{9364D10E-4F0A-5D41-4A50-C22CB9509D1F}"/>
          </ac:graphicFrameMkLst>
        </pc:graphicFrameChg>
      </pc:sldChg>
      <pc:sldChg chg="del">
        <pc:chgData name="A H" userId="ff45671b412fb91d" providerId="LiveId" clId="{3A3183EA-519F-4380-8767-D13C269295E6}" dt="2023-03-13T14:05:26.940" v="46" actId="47"/>
        <pc:sldMkLst>
          <pc:docMk/>
          <pc:sldMk cId="4164912553" sldId="262"/>
        </pc:sldMkLst>
      </pc:sldChg>
      <pc:sldChg chg="addSp delSp modSp new mod">
        <pc:chgData name="A H" userId="ff45671b412fb91d" providerId="LiveId" clId="{3A3183EA-519F-4380-8767-D13C269295E6}" dt="2023-03-14T08:03:50.164" v="149"/>
        <pc:sldMkLst>
          <pc:docMk/>
          <pc:sldMk cId="4239677275" sldId="263"/>
        </pc:sldMkLst>
        <pc:spChg chg="mod">
          <ac:chgData name="A H" userId="ff45671b412fb91d" providerId="LiveId" clId="{3A3183EA-519F-4380-8767-D13C269295E6}" dt="2023-03-14T08:03:50.164" v="149"/>
          <ac:spMkLst>
            <pc:docMk/>
            <pc:sldMk cId="4239677275" sldId="263"/>
            <ac:spMk id="2" creationId="{61BC3E9D-C4B1-1517-80D0-EB8AFFA722E9}"/>
          </ac:spMkLst>
        </pc:spChg>
        <pc:spChg chg="del">
          <ac:chgData name="A H" userId="ff45671b412fb91d" providerId="LiveId" clId="{3A3183EA-519F-4380-8767-D13C269295E6}" dt="2023-03-13T14:07:26.772" v="68"/>
          <ac:spMkLst>
            <pc:docMk/>
            <pc:sldMk cId="4239677275" sldId="263"/>
            <ac:spMk id="3" creationId="{EF5454DB-6311-67E0-C75F-3DAD8A24E463}"/>
          </ac:spMkLst>
        </pc:spChg>
        <pc:graphicFrameChg chg="add mod">
          <ac:chgData name="A H" userId="ff45671b412fb91d" providerId="LiveId" clId="{3A3183EA-519F-4380-8767-D13C269295E6}" dt="2023-03-13T14:07:29.696" v="74" actId="403"/>
          <ac:graphicFrameMkLst>
            <pc:docMk/>
            <pc:sldMk cId="4239677275" sldId="263"/>
            <ac:graphicFrameMk id="4" creationId="{5AD4AF00-3A1D-E108-3830-21F3156A6774}"/>
          </ac:graphicFrameMkLst>
        </pc:graphicFrameChg>
      </pc:sldChg>
      <pc:sldChg chg="addSp delSp modSp new mod">
        <pc:chgData name="A H" userId="ff45671b412fb91d" providerId="LiveId" clId="{3A3183EA-519F-4380-8767-D13C269295E6}" dt="2023-03-14T08:03:50.164" v="149"/>
        <pc:sldMkLst>
          <pc:docMk/>
          <pc:sldMk cId="3300548470" sldId="264"/>
        </pc:sldMkLst>
        <pc:spChg chg="mod">
          <ac:chgData name="A H" userId="ff45671b412fb91d" providerId="LiveId" clId="{3A3183EA-519F-4380-8767-D13C269295E6}" dt="2023-03-14T08:03:50.164" v="149"/>
          <ac:spMkLst>
            <pc:docMk/>
            <pc:sldMk cId="3300548470" sldId="264"/>
            <ac:spMk id="2" creationId="{13978380-992E-AAB9-5125-50B678D170C3}"/>
          </ac:spMkLst>
        </pc:spChg>
        <pc:spChg chg="del">
          <ac:chgData name="A H" userId="ff45671b412fb91d" providerId="LiveId" clId="{3A3183EA-519F-4380-8767-D13C269295E6}" dt="2023-03-13T14:08:34.722" v="77"/>
          <ac:spMkLst>
            <pc:docMk/>
            <pc:sldMk cId="3300548470" sldId="264"/>
            <ac:spMk id="3" creationId="{67558294-B2CC-65BB-DD35-F537666CA136}"/>
          </ac:spMkLst>
        </pc:spChg>
        <pc:graphicFrameChg chg="add mod">
          <ac:chgData name="A H" userId="ff45671b412fb91d" providerId="LiveId" clId="{3A3183EA-519F-4380-8767-D13C269295E6}" dt="2023-03-13T14:08:39.718" v="83" actId="403"/>
          <ac:graphicFrameMkLst>
            <pc:docMk/>
            <pc:sldMk cId="3300548470" sldId="264"/>
            <ac:graphicFrameMk id="4" creationId="{D9D1A9EC-78AA-4808-0409-4267B69C7C84}"/>
          </ac:graphicFrameMkLst>
        </pc:graphicFrameChg>
      </pc:sldChg>
      <pc:sldChg chg="modSp new mod">
        <pc:chgData name="A H" userId="ff45671b412fb91d" providerId="LiveId" clId="{3A3183EA-519F-4380-8767-D13C269295E6}" dt="2023-03-14T08:05:13.872" v="164" actId="14100"/>
        <pc:sldMkLst>
          <pc:docMk/>
          <pc:sldMk cId="1084598920" sldId="265"/>
        </pc:sldMkLst>
        <pc:spChg chg="mod">
          <ac:chgData name="A H" userId="ff45671b412fb91d" providerId="LiveId" clId="{3A3183EA-519F-4380-8767-D13C269295E6}" dt="2023-03-13T14:10:50.058" v="112" actId="14100"/>
          <ac:spMkLst>
            <pc:docMk/>
            <pc:sldMk cId="1084598920" sldId="265"/>
            <ac:spMk id="2" creationId="{516219A7-4E67-6C3C-84B8-045EBF88BADE}"/>
          </ac:spMkLst>
        </pc:spChg>
        <pc:spChg chg="mod">
          <ac:chgData name="A H" userId="ff45671b412fb91d" providerId="LiveId" clId="{3A3183EA-519F-4380-8767-D13C269295E6}" dt="2023-03-14T08:05:13.872" v="164" actId="14100"/>
          <ac:spMkLst>
            <pc:docMk/>
            <pc:sldMk cId="1084598920" sldId="265"/>
            <ac:spMk id="3" creationId="{9A5C1BF5-150D-738B-A029-8E788BF46472}"/>
          </ac:spMkLst>
        </pc:spChg>
      </pc:sldChg>
      <pc:sldChg chg="modSp new mod">
        <pc:chgData name="A H" userId="ff45671b412fb91d" providerId="LiveId" clId="{3A3183EA-519F-4380-8767-D13C269295E6}" dt="2023-03-14T08:05:56.074" v="179" actId="1076"/>
        <pc:sldMkLst>
          <pc:docMk/>
          <pc:sldMk cId="2700115816" sldId="266"/>
        </pc:sldMkLst>
        <pc:spChg chg="mod">
          <ac:chgData name="A H" userId="ff45671b412fb91d" providerId="LiveId" clId="{3A3183EA-519F-4380-8767-D13C269295E6}" dt="2023-03-14T08:05:56.074" v="179" actId="1076"/>
          <ac:spMkLst>
            <pc:docMk/>
            <pc:sldMk cId="2700115816" sldId="266"/>
            <ac:spMk id="2" creationId="{D8DD5FB4-321F-8D8B-5BC5-07E49C54BA1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5671b412fb91d/Desktop/DARBS%202022/STUDIJAS%202022/Rinalds/Jauns%20Microsoft%20Excel%20darblap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5671b412fb91d/Desktop/DARBS%202022/STUDIJAS%202022/Rinalds/Jauns%20Microsoft%20Excel%20darblap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5671b412fb91d/Desktop/DARBS%202022/STUDIJAS%202022/Rinalds/Jauns%20Microsoft%20Excel%20darblap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'[Jauns Microsoft Excel darblapa.xlsx]Lapa3'!$C$3</c:f>
              <c:strCache>
                <c:ptCount val="1"/>
                <c:pt idx="0">
                  <c:v>Visaugstākā prioritāte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'[Jauns Microsoft Excel darblapa.xlsx]Lapa3'!$D$2:$F$2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Kopā</c:v>
                </c:pt>
              </c:strCache>
            </c:strRef>
          </c:cat>
          <c:val>
            <c:numRef>
              <c:f>'[Jauns Microsoft Excel darblapa.xlsx]Lapa3'!$D$3:$F$3</c:f>
              <c:numCache>
                <c:formatCode>General</c:formatCode>
                <c:ptCount val="3"/>
                <c:pt idx="0">
                  <c:v>129</c:v>
                </c:pt>
                <c:pt idx="1">
                  <c:v>119</c:v>
                </c:pt>
                <c:pt idx="2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5-4D88-AE2F-6D7F194A3A72}"/>
            </c:ext>
          </c:extLst>
        </c:ser>
        <c:ser>
          <c:idx val="1"/>
          <c:order val="1"/>
          <c:tx>
            <c:strRef>
              <c:f>'[Jauns Microsoft Excel darblapa.xlsx]Lapa3'!$C$4</c:f>
              <c:strCache>
                <c:ptCount val="1"/>
                <c:pt idx="0">
                  <c:v>Augsta prioritāte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'[Jauns Microsoft Excel darblapa.xlsx]Lapa3'!$D$2:$F$2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Kopā</c:v>
                </c:pt>
              </c:strCache>
            </c:strRef>
          </c:cat>
          <c:val>
            <c:numRef>
              <c:f>'[Jauns Microsoft Excel darblapa.xlsx]Lapa3'!$D$4:$F$4</c:f>
              <c:numCache>
                <c:formatCode>General</c:formatCode>
                <c:ptCount val="3"/>
                <c:pt idx="0">
                  <c:v>3002</c:v>
                </c:pt>
                <c:pt idx="1">
                  <c:v>3394</c:v>
                </c:pt>
                <c:pt idx="2">
                  <c:v>6396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5-4D88-AE2F-6D7F194A3A72}"/>
            </c:ext>
          </c:extLst>
        </c:ser>
        <c:ser>
          <c:idx val="2"/>
          <c:order val="2"/>
          <c:tx>
            <c:strRef>
              <c:f>'[Jauns Microsoft Excel darblapa.xlsx]Lapa3'!$C$5</c:f>
              <c:strCache>
                <c:ptCount val="1"/>
                <c:pt idx="0">
                  <c:v>Zema prioritāte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'[Jauns Microsoft Excel darblapa.xlsx]Lapa3'!$D$2:$F$2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Kopā</c:v>
                </c:pt>
              </c:strCache>
            </c:strRef>
          </c:cat>
          <c:val>
            <c:numRef>
              <c:f>'[Jauns Microsoft Excel darblapa.xlsx]Lapa3'!$D$5:$F$5</c:f>
              <c:numCache>
                <c:formatCode>General</c:formatCode>
                <c:ptCount val="3"/>
                <c:pt idx="0">
                  <c:v>430</c:v>
                </c:pt>
                <c:pt idx="1">
                  <c:v>1177</c:v>
                </c:pt>
                <c:pt idx="2">
                  <c:v>1607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05-4D88-AE2F-6D7F194A3A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91486223"/>
        <c:axId val="1291477071"/>
      </c:barChart>
      <c:catAx>
        <c:axId val="12914862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Gads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291477071"/>
        <c:crosses val="autoZero"/>
        <c:auto val="1"/>
        <c:lblAlgn val="ctr"/>
        <c:lblOffset val="100"/>
        <c:noMultiLvlLbl val="0"/>
      </c:catAx>
      <c:valAx>
        <c:axId val="129147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Izsaukumu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291486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31-410E-86EC-9E620FD824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31-410E-86EC-9E620FD824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'[Jauns Microsoft Excel darblapa.xlsx]Lapa14'!$D$10:$E$10</c:f>
              <c:strCache>
                <c:ptCount val="2"/>
                <c:pt idx="0">
                  <c:v>Sekundārs stāvoklis</c:v>
                </c:pt>
                <c:pt idx="1">
                  <c:v>Neatliekams stāvoklis</c:v>
                </c:pt>
              </c:strCache>
            </c:strRef>
          </c:cat>
          <c:val>
            <c:numRef>
              <c:f>'[Jauns Microsoft Excel darblapa.xlsx]Lapa14'!$D$11:$E$11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31-410E-86EC-9E620FD824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65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'[Jauns Microsoft Excel darblapa.xlsx]Lapa6'!$D$2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'[Jauns Microsoft Excel darblapa.xlsx]Lapa6'!$C$3:$C$6</c:f>
              <c:strCache>
                <c:ptCount val="4"/>
                <c:pt idx="0">
                  <c:v>Stacionēti</c:v>
                </c:pt>
                <c:pt idx="1">
                  <c:v>Atstāts uz vietas</c:v>
                </c:pt>
                <c:pt idx="2">
                  <c:v>Atteikušies no nogādāšanas ārstniecības iestādē</c:v>
                </c:pt>
                <c:pt idx="3">
                  <c:v>Miruši</c:v>
                </c:pt>
              </c:strCache>
            </c:strRef>
          </c:cat>
          <c:val>
            <c:numRef>
              <c:f>'[Jauns Microsoft Excel darblapa.xlsx]Lapa6'!$D$3:$D$6</c:f>
              <c:numCache>
                <c:formatCode>General</c:formatCode>
                <c:ptCount val="4"/>
                <c:pt idx="0">
                  <c:v>1945</c:v>
                </c:pt>
                <c:pt idx="1">
                  <c:v>1262</c:v>
                </c:pt>
                <c:pt idx="2">
                  <c:v>301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F-42CB-8098-B0BE64D05850}"/>
            </c:ext>
          </c:extLst>
        </c:ser>
        <c:ser>
          <c:idx val="1"/>
          <c:order val="1"/>
          <c:tx>
            <c:strRef>
              <c:f>'[Jauns Microsoft Excel darblapa.xlsx]Lapa6'!$E$2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'[Jauns Microsoft Excel darblapa.xlsx]Lapa6'!$C$3:$C$6</c:f>
              <c:strCache>
                <c:ptCount val="4"/>
                <c:pt idx="0">
                  <c:v>Stacionēti</c:v>
                </c:pt>
                <c:pt idx="1">
                  <c:v>Atstāts uz vietas</c:v>
                </c:pt>
                <c:pt idx="2">
                  <c:v>Atteikušies no nogādāšanas ārstniecības iestādē</c:v>
                </c:pt>
                <c:pt idx="3">
                  <c:v>Miruši</c:v>
                </c:pt>
              </c:strCache>
            </c:strRef>
          </c:cat>
          <c:val>
            <c:numRef>
              <c:f>'[Jauns Microsoft Excel darblapa.xlsx]Lapa6'!$E$3:$E$6</c:f>
              <c:numCache>
                <c:formatCode>General</c:formatCode>
                <c:ptCount val="4"/>
                <c:pt idx="0">
                  <c:v>2453</c:v>
                </c:pt>
                <c:pt idx="1">
                  <c:v>1855</c:v>
                </c:pt>
                <c:pt idx="2">
                  <c:v>331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EF-42CB-8098-B0BE64D05850}"/>
            </c:ext>
          </c:extLst>
        </c:ser>
        <c:ser>
          <c:idx val="2"/>
          <c:order val="2"/>
          <c:tx>
            <c:strRef>
              <c:f>'[Jauns Microsoft Excel darblapa.xlsx]Lapa6'!$F$2</c:f>
              <c:strCache>
                <c:ptCount val="1"/>
                <c:pt idx="0">
                  <c:v>Kopā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'[Jauns Microsoft Excel darblapa.xlsx]Lapa6'!$C$3:$C$6</c:f>
              <c:strCache>
                <c:ptCount val="4"/>
                <c:pt idx="0">
                  <c:v>Stacionēti</c:v>
                </c:pt>
                <c:pt idx="1">
                  <c:v>Atstāts uz vietas</c:v>
                </c:pt>
                <c:pt idx="2">
                  <c:v>Atteikušies no nogādāšanas ārstniecības iestādē</c:v>
                </c:pt>
                <c:pt idx="3">
                  <c:v>Miruši</c:v>
                </c:pt>
              </c:strCache>
            </c:strRef>
          </c:cat>
          <c:val>
            <c:numRef>
              <c:f>'[Jauns Microsoft Excel darblapa.xlsx]Lapa6'!$F$3:$F$6</c:f>
              <c:numCache>
                <c:formatCode>General</c:formatCode>
                <c:ptCount val="4"/>
                <c:pt idx="0">
                  <c:v>4398</c:v>
                </c:pt>
                <c:pt idx="1">
                  <c:v>3117</c:v>
                </c:pt>
                <c:pt idx="2">
                  <c:v>632</c:v>
                </c:pt>
                <c:pt idx="3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EF-42CB-8098-B0BE64D058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84674031"/>
        <c:axId val="1684662383"/>
      </c:barChart>
      <c:catAx>
        <c:axId val="16846740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Izsaukuma rezultāts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684662383"/>
        <c:crosses val="autoZero"/>
        <c:auto val="1"/>
        <c:lblAlgn val="ctr"/>
        <c:lblOffset val="100"/>
        <c:noMultiLvlLbl val="0"/>
      </c:catAx>
      <c:valAx>
        <c:axId val="168466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Izsaukumu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684674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8F5A901-AA4C-3583-C01D-0A59DEAF7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119AC55-1297-B508-850F-A650B0914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204273B-DFDE-B570-ABA2-254C01A9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D82CDE0-276A-925E-E5FE-1725FD2A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CA9567B-7E65-EC99-2709-EC663A22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FE182B9-E785-0FFE-411E-4AE38B87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F066849-D957-817F-51A8-A01E3D661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1827E29-7CA1-6913-B7A0-3CABEEBE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FF976D0-0FC2-3901-1A07-D64F4547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B71B9CD-424A-3227-6A90-F4339AC7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1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DE4BA055-78AA-CA13-5A2F-0297096AE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8EE754FF-5632-1705-5EB6-AC45D642D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0575FD1-85BD-5BAF-2B5E-AF48477B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2C41461-F8E2-BA29-4B41-3229EB71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B8D98E1-EFC8-D565-E73D-0B0DCA39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21E5558-BC66-5DFA-B0ED-AE0416A1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2F0DD03-6146-701F-DCA9-E0DFC3805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A94E205-48E4-AF93-4ECF-1E3EC4EC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0C37124-08C3-1AA6-3660-759CCC5C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02B10BA-CC44-D8B5-E665-80B6D08A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1BB22A-CD89-1C99-9EFF-098EB5E2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2D6015-68E9-2209-D41F-069359F52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975DD35-17DC-6FFB-2725-45736418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350747E-A7CB-3978-35F5-DB7390F9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5B79028-096E-FB12-CC3B-E445A33B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2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96F8D1-E7BA-D994-62C3-A4035C55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199D835-5285-61C4-CAE5-CD3454F77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B2A7A19C-E0FE-F861-2D7F-05D2AAA4B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216E0E7-8391-408E-0DDD-8998B429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345FDBF8-0511-96A0-A08B-0D4C61EB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F3717F4-ED7B-55EA-7FEC-4A133C9B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7F42F6B-9829-2AAA-0EC7-BD703EE5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BF5C7CC5-C7C9-3A17-E5E3-321600472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2A99E11-DFB6-6038-2AA4-22D8A602E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A790A65-8D44-28BF-079A-A351D194E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C2E731A1-515F-0EB0-D9E3-2B3D6274E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C96FE3FA-8433-0BB2-E2E3-CC09E850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753F0728-D690-85E1-E043-F06F5999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DF39D067-DADD-2BA1-A4B9-DEDA909E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1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29E244-AAA5-B50D-3B6A-A8E28C11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E0AACFD4-3404-4927-BD05-BCA327D5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A09F8B0C-966D-913D-F9CE-348FEEF9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03497405-88C0-647D-3E23-61B19670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9C6EC04A-BA10-4F96-2756-22991449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7F8E3AB8-579B-A0EE-E655-18E81939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625A8CD6-1CEA-AC17-1B55-0E279459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DD38A5-FA21-F558-5B7D-9A36919F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960915B-719B-358B-7352-327F9B96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3A3AC0B-CCD9-54BB-2524-257B9A3C4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ABDDE9D-7670-3A1F-7725-42E478ED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EE50F58-3C69-3D39-BF24-F0D2ED40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B1ED77A-9352-2D54-21DA-621AAEBA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6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8858EFF-6DC5-58BD-E14B-D31E3FFD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CE562494-A04D-FC0F-E63E-FEFECE53A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6E3B456-3496-F711-778C-BC977FDC3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79130EA3-6FCE-46E7-EAB4-AD3FABF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2F04792-768F-F09B-400B-59A5822A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4E32F33-55F9-B9BC-395F-B6F3C7A1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7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1F870670-B122-2499-7F33-EF8B42630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504C0FE-3721-B489-976A-4397D9C81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056F766-2121-AA48-A8FE-F8CE0674D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0F91-2CC3-4B94-8454-A715131A999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AED8F7E-7CBB-B022-3F54-4F45B18A7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D0179D2-0698-2EDD-6218-072A6B9E3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19E5-E1DD-4F07-B9BC-D76B06FA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398ADE5-12B0-5202-ED49-E1D204647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57" y="290146"/>
            <a:ext cx="11571514" cy="4473497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LATVIJAS UNIVERSITĀTES</a:t>
            </a:r>
            <a:b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P.STRADIŅA MEDICĪNAS KOLEDŽA</a:t>
            </a:r>
            <a:b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IZSAUKUMU AR MOTĪVU ELPOŠANAS PROBLĒMAS PIRMSSLIMNĪCAS ETAPA ANALĪZE BRIGĀŽU ATBALSTA CENTRĀ JELGAVA 2020.-2021.GADĀ</a:t>
            </a:r>
            <a:br>
              <a:rPr lang="en-US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400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8809C03-2F26-AAB2-9C99-C8167A672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4888523"/>
            <a:ext cx="8258176" cy="1679331"/>
          </a:xfrm>
        </p:spPr>
        <p:txBody>
          <a:bodyPr anchor="ctr">
            <a:noAutofit/>
          </a:bodyPr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Autors: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Rinalds Romanovs</a:t>
            </a:r>
          </a:p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Ārstniecības katedra,</a:t>
            </a:r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grupa AP3A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vadītājs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Mg.sc.administr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Leonīds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Afremovičs</a:t>
            </a:r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Jūrmala 2023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Attēls 4">
            <a:extLst>
              <a:ext uri="{FF2B5EF4-FFF2-40B4-BE49-F238E27FC236}">
                <a16:creationId xmlns:a16="http://schemas.microsoft.com/office/drawing/2014/main" id="{75925B8D-4742-CBA5-6E56-C0E37CA05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494" y="1"/>
            <a:ext cx="1955506" cy="174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2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99B5E3-EC49-6C04-E33D-DBE6BA19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390" y="0"/>
            <a:ext cx="3600860" cy="1486989"/>
          </a:xfrm>
        </p:spPr>
        <p:txBody>
          <a:bodyPr>
            <a:normAutofit/>
          </a:bodyPr>
          <a:lstStyle/>
          <a:p>
            <a:r>
              <a:rPr lang="lv-LV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Aktualitāte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3B55C53-AD86-F3FA-BF80-B06756A31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4" y="552091"/>
            <a:ext cx="10926210" cy="5431536"/>
          </a:xfrm>
        </p:spPr>
        <p:txBody>
          <a:bodyPr anchor="ctr">
            <a:normAutofit/>
          </a:bodyPr>
          <a:lstStyle/>
          <a:p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Neskatoties uz NMPD aktīvo darbu sekundāro izsaukumu īpatsvara mazināšanā, sekundāro izsaukumu skaits nav samazinājies. </a:t>
            </a:r>
          </a:p>
          <a:p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Apskatot NMPD publiskos pārskatus par 2020.-2021.gadu var secināt, ka sekundāro izsaukumu skaits pieaug. 2020.gadā 52% izsaukumu pēc sarunas ar izsaucēju OVC sākotnēji klasificēja, kā augstas prioritātes, bet 2021.gadā 55%.</a:t>
            </a:r>
          </a:p>
          <a:p>
            <a:endParaRPr lang="lv-LV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2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8E695B1-936C-6DCB-0CDA-ED6C077B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mērķis, metodes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D10BE6-7BFC-5182-5598-34BF8D6A1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1929384"/>
            <a:ext cx="11136086" cy="425196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Darba mērķis 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noskaidrot primāro un sekundāro izsaukumu sadalījumu pēc izsaukuma motīva un rezultāta pacientiem ar elpošanas problēmām.</a:t>
            </a:r>
          </a:p>
          <a:p>
            <a:pPr indent="0" algn="just">
              <a:buNone/>
            </a:pP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metodes: 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literatūras analīze, retrospektīva NMPD IEK statistikas datu analīze.</a:t>
            </a:r>
          </a:p>
          <a:p>
            <a:pPr indent="0" algn="just">
              <a:buNone/>
            </a:pP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instruments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Pētījuma protokols par NMPD IEK datiem.</a:t>
            </a:r>
          </a:p>
          <a:p>
            <a:pPr indent="0" algn="just">
              <a:buNone/>
            </a:pP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veikšanas bāze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NMPD Brigāžu atbalsta centrs “Jelgava”.</a:t>
            </a:r>
          </a:p>
          <a:p>
            <a:pPr indent="0" algn="just">
              <a:buNone/>
            </a:pP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grupas iekļaušanas kritēriji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Iekļaušanas kritēriji: izsaukuma motīvs – ‘’elpošanas problēmas’’.</a:t>
            </a:r>
          </a:p>
          <a:p>
            <a:pPr indent="0" algn="just">
              <a:buNone/>
            </a:pP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Laika periods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no 01.01.2020.  līdz 31.12.2021.</a:t>
            </a:r>
          </a:p>
          <a:p>
            <a:pPr algn="just"/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22944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62FB49F-9310-3D48-0167-B154643C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Izsaukumu skaita sadalījums pēc OVC klasificētās prioritātes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9364D10E-4F0A-5D41-4A50-C22CB9509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5366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037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1BC3E9D-C4B1-1517-80D0-EB8AFFA7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Izsaukumu skaita sadalījums pēc NMPD Brigāžu atbalsta centra “Jelgava” ārstniecības personu - NMP brigāžu vadītāju noteiktās diagnozes un veselības stāvokļa atbilstoši NMPD izveidotajam klasifikatoram, 2020. un 2021.gadā</a:t>
            </a:r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41470E29-EB9B-F2B2-7F51-F041DB79D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2805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67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978380-992E-AAB9-5125-50B678D1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Izsaukumu skaits 2020. un 2021.gadā sadalījumā pēc izsaukuma rezultāta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D9D1A9EC-78AA-4808-0409-4267B69C7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8250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54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16219A7-4E67-6C3C-84B8-045EBF88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8761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 (I)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A5C1BF5-150D-738B-A029-8E788BF46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7" y="1262743"/>
            <a:ext cx="11484429" cy="523013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visiem analizētajiem 8251 izsaukuma ar motīvu “elpošanas problēmas”, laika periodā no 2020.-2021 gadam OVC 6644 jeb 81% izsaukumu klasificēja kā augstas vai visaugstākās prioritātes izsaukumus, un 1607 jeb 19% no visiem izsaukumiem kā zemas prioritātes izsaukumus.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NMPD Brigāžu atbalsta centra “Jelgava” ārstniecības personu - NMP brigāžu vadītāju noteiktais izsaukumu sadalījums pēc prioritātes norāda, ka 4478 jeb 54% bija sekundāri, bet 3773 jeb 46% izsaukumu primāri.</a:t>
            </a:r>
          </a:p>
          <a:p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108459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2246B53-7CCA-F930-7395-BC634E25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 (II)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5D83523-26E2-1048-54DC-D9BCC45A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0688"/>
            <a:ext cx="10896600" cy="448627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Precizitāte prioritāšu līmeņa noteikšanā ir izaicinājums neatliekamās medicīniskās palīdzības brigādes nosūtīšanai, pētījumā novērojamas nepilnības OVC prioritāšu klasificēšanā salīdzinājumā ar NMPD Brigāžu atbalsta centra ‘’Jelgava’’ ārstniecības personu - NMP brigāžu vadītāju noteiktās prioritātes vadoties pēc diagnozes un veselības stāvokļa atbilstoši NMPD izveidotajam klasifikatoram.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ēc autora domām, nepilnības ir skaidrojamas ar vairākiem faktiem, pirmkārt - OVC vadības un konsultantu grupās ir līdz pat 50% personāla deficīts un otrkārt, situācijā, kad pacients jūtas slikti, tuvinieki uztraukumā mēdz pārspīlēt situāciju, tādējādi OVC radot priekšstatu, ka pacienta veselība ir apdraudēta.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312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8DD5FB4-321F-8D8B-5BC5-07E49C54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lv-LV" b="1">
                <a:latin typeface="Times New Roman" panose="02020603050405020304" pitchFamily="18" charset="0"/>
                <a:cs typeface="Times New Roman" panose="02020603050405020304" pitchFamily="18" charset="0"/>
              </a:rPr>
              <a:t>Paldies!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1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439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dizains</vt:lpstr>
      <vt:lpstr>LATVIJAS UNIVERSITĀTES P.STRADIŅA MEDICĪNAS KOLEDŽA  IZSAUKUMU AR MOTĪVU ELPOŠANAS PROBLĒMAS PIRMSSLIMNĪCAS ETAPA ANALĪZE BRIGĀŽU ATBALSTA CENTRĀ JELGAVA 2020.-2021.GADĀ </vt:lpstr>
      <vt:lpstr>Aktualitāte</vt:lpstr>
      <vt:lpstr>Pētījuma mērķis, metodes</vt:lpstr>
      <vt:lpstr>Izsaukumu skaita sadalījums pēc OVC klasificētās prioritātes</vt:lpstr>
      <vt:lpstr>Izsaukumu skaita sadalījums pēc NMPD Brigāžu atbalsta centra “Jelgava” ārstniecības personu - NMP brigāžu vadītāju noteiktās diagnozes un veselības stāvokļa atbilstoši NMPD izveidotajam klasifikatoram, 2020. un 2021.gadā</vt:lpstr>
      <vt:lpstr>Izsaukumu skaits 2020. un 2021.gadā sadalījumā pēc izsaukuma rezultāta</vt:lpstr>
      <vt:lpstr>Secinājumi (I)</vt:lpstr>
      <vt:lpstr>Secinājumi (II)</vt:lpstr>
      <vt:lpstr>Paldies!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IZSAUKUMA MOTĪVS ELPOŠANAS PROBLĒMAS NOTEIKTĀ DIAGNOZE PIRMSSLIMNĪCAS ETAPĀ ZEMGALES REĢIONĀ </dc:title>
  <cp:lastModifiedBy>User</cp:lastModifiedBy>
  <cp:revision>17</cp:revision>
  <dcterms:created xsi:type="dcterms:W3CDTF">2022-10-11T15:13:16Z</dcterms:created>
  <dcterms:modified xsi:type="dcterms:W3CDTF">2023-03-15T13:28:34Z</dcterms:modified>
</cp:coreProperties>
</file>