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4694"/>
  </p:normalViewPr>
  <p:slideViewPr>
    <p:cSldViewPr snapToGrid="0" showGuides="1">
      <p:cViewPr varScale="1">
        <p:scale>
          <a:sx n="121" d="100"/>
          <a:sy n="121" d="100"/>
        </p:scale>
        <p:origin x="76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ounded Rectangle"/>
          <p:cNvSpPr/>
          <p:nvPr/>
        </p:nvSpPr>
        <p:spPr>
          <a:xfrm>
            <a:off x="-92744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9438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konforences-logo-LV.png">
            <a:extLst>
              <a:ext uri="{FF2B5EF4-FFF2-40B4-BE49-F238E27FC236}">
                <a16:creationId xmlns:a16="http://schemas.microsoft.com/office/drawing/2014/main" id="{DC816748-E3EF-88A1-5093-D08A8BDD92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122" y="661255"/>
            <a:ext cx="8275667" cy="10213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B338D4CF-C611-BE5E-5BCA-3BC18238EB3B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C36B8716-4F5E-4288-D0A0-C77AB7A59F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4906F77-AC40-F257-9454-CFCD35AEB230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D57E48A2-6D44-564C-403D-BC4E4830D6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5A6A5FC8-CC73-E9D4-2D61-AA262EC956C8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43441938-16CF-892F-BED9-5EFE590668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DB17842-9F78-DB1A-40E5-EED3529C7391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5D9BF4BA-A39F-6E3E-7473-3F70D7613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5B58F87-7DA1-F9FB-64B6-B724DBC7AF0D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FA903076-9654-B3E0-3778-5F3B9C734B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1A7BFA5-C935-2A8F-1ECB-B899A48CB125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A2CFF6D2-B90D-A732-0A0E-03051F475A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5BDD5B4-8E30-6541-DA72-3CA915F10E8A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konforences-logo-LV.png">
            <a:extLst>
              <a:ext uri="{FF2B5EF4-FFF2-40B4-BE49-F238E27FC236}">
                <a16:creationId xmlns:a16="http://schemas.microsoft.com/office/drawing/2014/main" id="{1AFD0B29-3D74-B532-11C3-473C6E1D8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C4437C15-F4D1-068D-AF0E-73930776966D}"/>
              </a:ext>
            </a:extLst>
          </p:cNvPr>
          <p:cNvSpPr/>
          <p:nvPr userDrawn="1"/>
        </p:nvSpPr>
        <p:spPr>
          <a:xfrm>
            <a:off x="-167162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9" name="konforences-logo-LV.png">
            <a:extLst>
              <a:ext uri="{FF2B5EF4-FFF2-40B4-BE49-F238E27FC236}">
                <a16:creationId xmlns:a16="http://schemas.microsoft.com/office/drawing/2014/main" id="{551C7712-2879-2F31-D334-4F0DF598090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6515" y="6212341"/>
            <a:ext cx="3707357" cy="457553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1545020" y="5414681"/>
            <a:ext cx="8154794" cy="120127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Autora lauks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8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29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Izvēles teksts Arial 28 pt melns 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2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Virsraksts slaidam Arial bold 44 pt LU zils </a:t>
            </a:r>
          </a:p>
        </p:txBody>
      </p:sp>
      <p:sp>
        <p:nvSpPr>
          <p:cNvPr id="133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t>Tabulas, diagrammas, formas, attēli</a:t>
            </a: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152753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Citu slaidu veidiem sagataves izvēlieties atbilstošo (Insert      </a:t>
            </a:r>
            <a:br/>
            <a:r>
              <a:t>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Nepiemirstiet nomainīt fontu un atbilstošo burtu izmēru (sk., piemēram, šīs sagataves 2. slaidu). </a:t>
            </a:r>
          </a:p>
        </p:txBody>
      </p:sp>
      <p:sp>
        <p:nvSpPr>
          <p:cNvPr id="151" name="Right Arrow 9"/>
          <p:cNvSpPr/>
          <p:nvPr/>
        </p:nvSpPr>
        <p:spPr>
          <a:xfrm>
            <a:off x="9637330" y="1885444"/>
            <a:ext cx="457430" cy="22657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385482" y="914398"/>
            <a:ext cx="5253317" cy="2805956"/>
          </a:xfrm>
          <a:prstGeom prst="rect">
            <a:avLst/>
          </a:prstGeom>
        </p:spPr>
        <p:txBody>
          <a:bodyPr/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Paldies par uzmanību!</a:t>
            </a:r>
            <a:br/>
            <a:endParaRPr/>
          </a:p>
        </p:txBody>
      </p:sp>
      <p:pic>
        <p:nvPicPr>
          <p:cNvPr id="154" name="Picture Placeholder 6" descr="Picture Placeholder 6"/>
          <p:cNvPicPr>
            <a:picLocks noGrp="1" noChangeAspect="1"/>
          </p:cNvPicPr>
          <p:nvPr>
            <p:ph type="pic" idx="21"/>
          </p:nvPr>
        </p:nvPicPr>
        <p:blipFill>
          <a:blip r:embed="rId2"/>
          <a:srcRect l="15681" r="15681"/>
          <a:stretch>
            <a:fillRect/>
          </a:stretch>
        </p:blipFill>
        <p:spPr>
          <a:xfrm>
            <a:off x="6059487" y="457200"/>
            <a:ext cx="5567363" cy="5403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147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dizains</vt:lpstr>
      <vt:lpstr>PowerPoint Presentation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3</cp:revision>
  <dcterms:modified xsi:type="dcterms:W3CDTF">2022-11-28T11:59:06Z</dcterms:modified>
</cp:coreProperties>
</file>