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>
        <p:scale>
          <a:sx n="69" d="100"/>
          <a:sy n="69" d="100"/>
        </p:scale>
        <p:origin x="86" y="-26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0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6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62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7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9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1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1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9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34264-8DA7-44C3-87B1-23D968C8B40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7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4FB7D88-D8C5-DB9D-E1F4-2E0E7A11A14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213760" y="199220"/>
            <a:ext cx="6339258" cy="1426020"/>
            <a:chOff x="-213760" y="199220"/>
            <a:chExt cx="6339258" cy="142602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44A9707-26F7-87E9-6C3D-7C5AE7A6D0E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213760" y="199220"/>
              <a:ext cx="6339258" cy="1426020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EDE64F9B-A5CD-E6EB-15B2-6BDFFE786CE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320" y="354652"/>
              <a:ext cx="1714500" cy="557578"/>
            </a:xfrm>
            <a:prstGeom prst="rect">
              <a:avLst/>
            </a:prstGeom>
            <a:solidFill>
              <a:srgbClr val="2DB2BB"/>
            </a:solidFill>
          </p:spPr>
          <p:txBody>
            <a:bodyPr vert="horz" lIns="91440" tIns="45720" rIns="91440" bIns="45720" rtlCol="0" anchor="b">
              <a:normAutofit fontScale="90000" lnSpcReduction="20000"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lv-LV" b="1" dirty="0">
                  <a:solidFill>
                    <a:schemeClr val="bg1"/>
                  </a:solidFill>
                </a:rPr>
                <a:t>Title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4170B88C-1EF5-DBD5-7BD4-24A7E7D3C11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7312" y="1289202"/>
              <a:ext cx="3063615" cy="2508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0" indent="0" algn="ct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lv-LV" dirty="0">
                  <a:solidFill>
                    <a:schemeClr val="bg1"/>
                  </a:solidFill>
                </a:rPr>
                <a:t>author, institution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12" descr="A black background with blue dots">
            <a:extLst>
              <a:ext uri="{FF2B5EF4-FFF2-40B4-BE49-F238E27FC236}">
                <a16:creationId xmlns:a16="http://schemas.microsoft.com/office/drawing/2014/main" id="{C332973B-BD03-6CDE-CAD0-F3BC1FB6F85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2434" y="-531408"/>
            <a:ext cx="12619123" cy="120646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023F-0F5A-78AF-A448-6BB06AA93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" y="1790501"/>
            <a:ext cx="5944553" cy="9603119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4803E1-243F-EEE8-431D-A0C1D65ED8B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4726" y="11647646"/>
            <a:ext cx="6879332" cy="544354"/>
            <a:chOff x="0" y="7393483"/>
            <a:chExt cx="6879332" cy="544354"/>
          </a:xfrm>
        </p:grpSpPr>
        <p:sp>
          <p:nvSpPr>
            <p:cNvPr id="15" name="Text Box 2">
              <a:extLst>
                <a:ext uri="{FF2B5EF4-FFF2-40B4-BE49-F238E27FC236}">
                  <a16:creationId xmlns:a16="http://schemas.microsoft.com/office/drawing/2014/main" id="{A8DF0FE9-F10A-4E9C-FBB9-0F0F6A7672B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 bwMode="auto">
            <a:xfrm>
              <a:off x="4567704" y="7444337"/>
              <a:ext cx="2005965" cy="474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51435" tIns="25718" rIns="51435" bIns="25718" anchor="t" anchorCtr="0">
              <a:sp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sz="675" b="1" dirty="0">
                  <a:latin typeface="Noto Sans" panose="020B0502040504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First Annual FORTHEM conference</a:t>
              </a:r>
              <a:endParaRPr lang="en-US" sz="619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</a:pPr>
              <a:r>
                <a:rPr lang="en-US" sz="1125" b="1" dirty="0">
                  <a:solidFill>
                    <a:srgbClr val="2DB2BB"/>
                  </a:solidFill>
                  <a:latin typeface="Noto Sans" panose="020B0502040504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FORTHEM – For the Future</a:t>
              </a:r>
              <a:endParaRPr lang="en-US" sz="619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lv-LV" sz="800" b="1" i="1">
                  <a:effectLst/>
                  <a:latin typeface="Noto Sans" panose="020B0502040504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March 6-8, 2024</a:t>
              </a:r>
              <a:endPara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 descr="A map of europe with black dots&#10;&#10;Description automatically generated">
              <a:extLst>
                <a:ext uri="{FF2B5EF4-FFF2-40B4-BE49-F238E27FC236}">
                  <a16:creationId xmlns:a16="http://schemas.microsoft.com/office/drawing/2014/main" id="{A326803D-4E92-D6D2-240C-588B81317014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5137" y="7393483"/>
              <a:ext cx="1215152" cy="544354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3364728-EE64-3E49-81F1-53EFB63F61B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7598998"/>
              <a:ext cx="3255653" cy="139619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C47F925-D3F2-5214-8AAB-7E0EE390E75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57988" y="7598998"/>
              <a:ext cx="221344" cy="142904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3236963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34</TotalTime>
  <Words>17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Noto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Agnese Rusakova</dc:creator>
  <cp:lastModifiedBy>Agnese Rusakova</cp:lastModifiedBy>
  <cp:revision>3</cp:revision>
  <dcterms:created xsi:type="dcterms:W3CDTF">2023-10-05T05:13:23Z</dcterms:created>
  <dcterms:modified xsi:type="dcterms:W3CDTF">2024-01-12T06:53:29Z</dcterms:modified>
</cp:coreProperties>
</file>