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D012-4440-5FFB-D22B-B0B401299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7C502-1417-7F8C-B773-844C4C6F0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9B61B-D4DA-129C-4896-8C6783D8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1ACA-E64C-5535-3762-07197C9D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BAE54-5815-6221-DAF1-EF0C99A8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7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1E1B-ADBE-6C44-24CB-31A25F50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9E632-E580-DEA6-96D8-AACF4F750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22D25-05A5-E8CA-D88D-634CF42E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EE4DD-297E-F06A-4A84-9B52DA1D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C5862-5106-56A4-04C4-BFE01201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6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716A8E-0D90-CD7E-BB4D-5487F7630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44846-1F8B-8EDE-DCBC-D2F47B816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086FB-3D38-1EC8-8DF8-353FBEFB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7B866-2A8C-8861-444B-C4FF9B6B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3208F-E634-F04E-A9A5-FED624E1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5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81A5-1925-4C30-C4D6-49E8F6B9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98E02-FE9C-850A-A9CA-ABB7F7D4C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A645C-16A0-8BA7-055B-ACA731F0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BC138-FD25-CD70-D3E1-D4B1A157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502CA-6CD2-38CC-21DA-B58C6D77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8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C3176-9796-6CC5-84FF-CBCDAE88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EC5E1-AFD1-F016-14C7-4CD8674F0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9EA5A-50AA-11EB-8328-F09C991D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CBC39-E6C2-B335-AC74-FACE4D7D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9BA5F-927F-10A7-9BB5-75DF016F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4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AF5AA-9944-F915-01F5-F5DB408F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27D94-5768-0C1B-0803-4D1AC12B8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FF5BD-3333-483B-CBDE-F88D92C18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9653D-ED0E-CFE1-6E3D-AB2E9F46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3A192-A963-2E2F-3E65-F1398A26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633ED-83A1-C8C4-3F18-D22DE22E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2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BB0B-4958-7FF7-B894-C432F44F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2734E-4B6D-E86A-49AB-4CE18CB93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C4CE0-C47D-95AD-20CD-C29FD4D1F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CD794-FD70-EB49-9D3E-5245098AE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B3B6E-4347-A8BA-8F8D-4F43B80F0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CEF524-18C4-F46A-F0E5-4FCCD4D52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1712E-5878-9EFA-CE90-970612ED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207EAB-C47C-4179-647A-37DEE6C1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C6BB2-C005-59C4-DA5C-EAE8562B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01D25-D574-D5DE-556B-424BB91A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79B49-D129-9520-9DD4-88919DB1B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0A5C4-60A5-033E-9C32-6330A1F1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2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2FFFF9-9C10-38ED-AFB1-4C00080D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5BFC9-ED57-3A91-3213-430FF2FA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B18F6-E91E-9080-84D9-5374687B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5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2C8B-5E80-BED8-A8AD-C84F644A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3613D-22A3-4230-AE0E-544CD9EC9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B94D4-E688-7891-9676-873D902E9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83429-17C0-AC05-6A26-7875E174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8D778-6EBD-809D-CF54-07F199A6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DED08-9BA2-1A01-63B9-DC839B08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58978-3BA0-6405-D65F-1C51C472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D5E6F7-DBDD-50B5-F7B5-BA1487474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9F2B2-D80C-5458-7734-2888CDDB7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27B32-3E1B-90AF-C102-FB310AC8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091C7-037A-BF71-0058-50505133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B0A6D-6191-896D-D9AD-F7D313D1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3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341E5-2598-A549-A5BD-6B2BECF9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34678-4C3F-3217-E3B9-34A62D2BB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73034-49CB-4D06-A963-00E3E2DDD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264-8DA7-44C3-87B1-23D968C8B409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DBAA9-F2D7-4592-291D-CFFF9B08A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F70AB-AC3E-9D5F-716C-A172C290D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6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895072-7757-B612-0C93-E5A3C29541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818807" y="283939"/>
            <a:ext cx="12486807" cy="526242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blue dots">
            <a:extLst>
              <a:ext uri="{FF2B5EF4-FFF2-40B4-BE49-F238E27FC236}">
                <a16:creationId xmlns:a16="http://schemas.microsoft.com/office/drawing/2014/main" id="{12A3726A-BA31-4B74-223A-94FA74894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1C47E6-53E3-BD5E-C244-46B1A1559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754" y="1059160"/>
            <a:ext cx="3048000" cy="991250"/>
          </a:xfrm>
          <a:solidFill>
            <a:srgbClr val="2DB2BB"/>
          </a:solidFill>
        </p:spPr>
        <p:txBody>
          <a:bodyPr/>
          <a:lstStyle/>
          <a:p>
            <a:pPr algn="l"/>
            <a:r>
              <a:rPr lang="lv-LV" b="1" dirty="0">
                <a:solidFill>
                  <a:schemeClr val="bg1"/>
                </a:solidFill>
              </a:rPr>
              <a:t>Title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F0D5A-D56D-A188-AA0F-03572BB2E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8754" y="4628221"/>
            <a:ext cx="5446426" cy="446018"/>
          </a:xfrm>
        </p:spPr>
        <p:txBody>
          <a:bodyPr/>
          <a:lstStyle/>
          <a:p>
            <a:pPr algn="l"/>
            <a:r>
              <a:rPr lang="lv-LV" dirty="0">
                <a:solidFill>
                  <a:schemeClr val="bg1"/>
                </a:solidFill>
              </a:rPr>
              <a:t>author, institution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08E129B-1229-0D12-9A0F-D5EBDB4111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6247C9E3-2FA3-92EA-ADD2-91DA25D3DF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FC8AAF-C333-5EF8-B1E1-018CA61BD9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CCADBD-2DD4-57F2-65D5-2EE3C63676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2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8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0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6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6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8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94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153961-886A-F89E-71F5-104DA65BA4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63851" y="283939"/>
            <a:ext cx="12486807" cy="526242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DB95BB77-94DE-A04C-5D84-4645C7989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48C88-8DEF-A4E7-D485-B33477126548}"/>
              </a:ext>
            </a:extLst>
          </p:cNvPr>
          <p:cNvSpPr/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E916490-8091-5974-3C08-0422EE14AB24}"/>
              </a:ext>
            </a:extLst>
          </p:cNvPr>
          <p:cNvSpPr txBox="1"/>
          <p:nvPr/>
        </p:nvSpPr>
        <p:spPr bwMode="auto">
          <a:xfrm>
            <a:off x="8120362" y="5826043"/>
            <a:ext cx="3566160" cy="80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Annual FORTHEM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DB2BB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FORTHEM – For the Future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200" b="1" i="1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6-8, 2024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D4E05B-1BF7-D7BB-6CAC-DF867754748E}"/>
              </a:ext>
            </a:extLst>
          </p:cNvPr>
          <p:cNvSpPr/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4740D4-CB81-ABF5-30DD-4DED5D93FD67}"/>
              </a:ext>
            </a:extLst>
          </p:cNvPr>
          <p:cNvSpPr txBox="1">
            <a:spLocks/>
          </p:cNvSpPr>
          <p:nvPr/>
        </p:nvSpPr>
        <p:spPr>
          <a:xfrm>
            <a:off x="6577337" y="1311639"/>
            <a:ext cx="4942824" cy="1937363"/>
          </a:xfrm>
          <a:prstGeom prst="rect">
            <a:avLst/>
          </a:prstGeom>
          <a:solidFill>
            <a:srgbClr val="2DB2BB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6000" b="1" dirty="0">
                <a:solidFill>
                  <a:schemeClr val="bg1"/>
                </a:solidFill>
              </a:rPr>
              <a:t>Thank you!</a:t>
            </a:r>
          </a:p>
          <a:p>
            <a:pPr algn="r"/>
            <a:r>
              <a:rPr lang="lv-LV" b="1" dirty="0">
                <a:solidFill>
                  <a:schemeClr val="bg1"/>
                </a:solidFill>
              </a:rPr>
              <a:t>[Acknowledgements]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47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114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Noto Sans</vt:lpstr>
      <vt:lpstr>Office Theme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Agnese Rusakova</dc:creator>
  <cp:lastModifiedBy>Agnese Rusakova</cp:lastModifiedBy>
  <cp:revision>2</cp:revision>
  <dcterms:created xsi:type="dcterms:W3CDTF">2023-10-05T05:13:23Z</dcterms:created>
  <dcterms:modified xsi:type="dcterms:W3CDTF">2024-01-12T06:52:55Z</dcterms:modified>
</cp:coreProperties>
</file>