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8E1456-15FE-449C-C0A1-3E60DD36609E}" name="Reinke, Vincent" initials="RV" userId="S::reinkevi@uni-mainz.de::d6890994-1855-426e-9e70-f97d87a6cb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02A"/>
    <a:srgbClr val="C100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968C2-09A6-4474-8204-691E65F4DF13}" v="67" dt="2024-03-06T08:49:31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138" autoAdjust="0"/>
  </p:normalViewPr>
  <p:slideViewPr>
    <p:cSldViewPr snapToGrid="0">
      <p:cViewPr varScale="1">
        <p:scale>
          <a:sx n="45" d="100"/>
          <a:sy n="45" d="100"/>
        </p:scale>
        <p:origin x="14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el, Jonas" userId="1d9204a4-e80a-43f7-81ac-6f7f05af7f3c" providerId="ADAL" clId="{296DC517-D2BF-4E0D-B3C0-266D970D6B0F}"/>
    <pc:docChg chg="undo custSel addSld delSld modSld sldOrd modMainMaster">
      <pc:chgData name="Biel, Jonas" userId="1d9204a4-e80a-43f7-81ac-6f7f05af7f3c" providerId="ADAL" clId="{296DC517-D2BF-4E0D-B3C0-266D970D6B0F}" dt="2023-11-10T15:26:48.922" v="10148" actId="14826"/>
      <pc:docMkLst>
        <pc:docMk/>
      </pc:docMkLst>
      <pc:sldChg chg="addSp modSp new mod setBg">
        <pc:chgData name="Biel, Jonas" userId="1d9204a4-e80a-43f7-81ac-6f7f05af7f3c" providerId="ADAL" clId="{296DC517-D2BF-4E0D-B3C0-266D970D6B0F}" dt="2023-10-30T12:18:54.480" v="470" actId="14100"/>
        <pc:sldMkLst>
          <pc:docMk/>
          <pc:sldMk cId="2741227634" sldId="256"/>
        </pc:sldMkLst>
        <pc:spChg chg="mod">
          <ac:chgData name="Biel, Jonas" userId="1d9204a4-e80a-43f7-81ac-6f7f05af7f3c" providerId="ADAL" clId="{296DC517-D2BF-4E0D-B3C0-266D970D6B0F}" dt="2023-10-30T12:18:54.480" v="470" actId="14100"/>
          <ac:spMkLst>
            <pc:docMk/>
            <pc:sldMk cId="2741227634" sldId="256"/>
            <ac:spMk id="2" creationId="{6E2EE09F-F3AC-AC7E-3274-7AEF3050A45C}"/>
          </ac:spMkLst>
        </pc:spChg>
        <pc:spChg chg="mod">
          <ac:chgData name="Biel, Jonas" userId="1d9204a4-e80a-43f7-81ac-6f7f05af7f3c" providerId="ADAL" clId="{296DC517-D2BF-4E0D-B3C0-266D970D6B0F}" dt="2023-10-27T13:51:16.765" v="288" actId="465"/>
          <ac:spMkLst>
            <pc:docMk/>
            <pc:sldMk cId="2741227634" sldId="256"/>
            <ac:spMk id="3" creationId="{36C57390-8A61-6189-557C-E2155BD50FDD}"/>
          </ac:spMkLst>
        </pc:spChg>
        <pc:spChg chg="add mod">
          <ac:chgData name="Biel, Jonas" userId="1d9204a4-e80a-43f7-81ac-6f7f05af7f3c" providerId="ADAL" clId="{296DC517-D2BF-4E0D-B3C0-266D970D6B0F}" dt="2023-10-27T13:51:05.872" v="287" actId="1076"/>
          <ac:spMkLst>
            <pc:docMk/>
            <pc:sldMk cId="2741227634" sldId="256"/>
            <ac:spMk id="4" creationId="{4DDC5D82-2039-A55D-3B59-3BE50C686EBA}"/>
          </ac:spMkLst>
        </pc:spChg>
        <pc:picChg chg="add mod">
          <ac:chgData name="Biel, Jonas" userId="1d9204a4-e80a-43f7-81ac-6f7f05af7f3c" providerId="ADAL" clId="{296DC517-D2BF-4E0D-B3C0-266D970D6B0F}" dt="2023-10-27T13:52:57.723" v="306" actId="12788"/>
          <ac:picMkLst>
            <pc:docMk/>
            <pc:sldMk cId="2741227634" sldId="256"/>
            <ac:picMk id="8" creationId="{052AA647-8C33-E759-09F6-39AB45371EFC}"/>
          </ac:picMkLst>
        </pc:picChg>
        <pc:cxnChg chg="add mod">
          <ac:chgData name="Biel, Jonas" userId="1d9204a4-e80a-43f7-81ac-6f7f05af7f3c" providerId="ADAL" clId="{296DC517-D2BF-4E0D-B3C0-266D970D6B0F}" dt="2023-10-27T13:51:16.765" v="288" actId="465"/>
          <ac:cxnSpMkLst>
            <pc:docMk/>
            <pc:sldMk cId="2741227634" sldId="256"/>
            <ac:cxnSpMk id="6" creationId="{BFCFB428-B380-A630-422F-61D73C371D06}"/>
          </ac:cxnSpMkLst>
        </pc:cxnChg>
      </pc:sldChg>
      <pc:sldChg chg="modSp new del mod">
        <pc:chgData name="Biel, Jonas" userId="1d9204a4-e80a-43f7-81ac-6f7f05af7f3c" providerId="ADAL" clId="{296DC517-D2BF-4E0D-B3C0-266D970D6B0F}" dt="2023-10-27T14:01:48.095" v="323" actId="47"/>
        <pc:sldMkLst>
          <pc:docMk/>
          <pc:sldMk cId="2854435540" sldId="257"/>
        </pc:sldMkLst>
        <pc:spChg chg="mod">
          <ac:chgData name="Biel, Jonas" userId="1d9204a4-e80a-43f7-81ac-6f7f05af7f3c" providerId="ADAL" clId="{296DC517-D2BF-4E0D-B3C0-266D970D6B0F}" dt="2023-10-27T13:51:50.038" v="300" actId="20577"/>
          <ac:spMkLst>
            <pc:docMk/>
            <pc:sldMk cId="2854435540" sldId="257"/>
            <ac:spMk id="2" creationId="{84F5BE11-99CB-AD78-C39E-9AF77DA7EF2A}"/>
          </ac:spMkLst>
        </pc:spChg>
        <pc:spChg chg="mod">
          <ac:chgData name="Biel, Jonas" userId="1d9204a4-e80a-43f7-81ac-6f7f05af7f3c" providerId="ADAL" clId="{296DC517-D2BF-4E0D-B3C0-266D970D6B0F}" dt="2023-10-27T14:01:28.647" v="310" actId="14100"/>
          <ac:spMkLst>
            <pc:docMk/>
            <pc:sldMk cId="2854435540" sldId="257"/>
            <ac:spMk id="3" creationId="{465E4C68-FBEB-3060-CDF7-BEB9A8426C2A}"/>
          </ac:spMkLst>
        </pc:spChg>
        <pc:spChg chg="mod">
          <ac:chgData name="Biel, Jonas" userId="1d9204a4-e80a-43f7-81ac-6f7f05af7f3c" providerId="ADAL" clId="{296DC517-D2BF-4E0D-B3C0-266D970D6B0F}" dt="2023-10-27T13:53:29.932" v="309"/>
          <ac:spMkLst>
            <pc:docMk/>
            <pc:sldMk cId="2854435540" sldId="257"/>
            <ac:spMk id="4" creationId="{91773473-AC4E-6415-F1F7-41DD8BB3A332}"/>
          </ac:spMkLst>
        </pc:spChg>
      </pc:sldChg>
      <pc:sldChg chg="addSp modSp new mod">
        <pc:chgData name="Biel, Jonas" userId="1d9204a4-e80a-43f7-81ac-6f7f05af7f3c" providerId="ADAL" clId="{296DC517-D2BF-4E0D-B3C0-266D970D6B0F}" dt="2023-10-30T12:25:21.421" v="534"/>
        <pc:sldMkLst>
          <pc:docMk/>
          <pc:sldMk cId="1088681419" sldId="258"/>
        </pc:sldMkLst>
        <pc:spChg chg="mod">
          <ac:chgData name="Biel, Jonas" userId="1d9204a4-e80a-43f7-81ac-6f7f05af7f3c" providerId="ADAL" clId="{296DC517-D2BF-4E0D-B3C0-266D970D6B0F}" dt="2023-10-27T14:01:40.677" v="321" actId="20577"/>
          <ac:spMkLst>
            <pc:docMk/>
            <pc:sldMk cId="1088681419" sldId="258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0-30T12:25:21.421" v="534"/>
          <ac:spMkLst>
            <pc:docMk/>
            <pc:sldMk cId="1088681419" sldId="258"/>
            <ac:spMk id="3" creationId="{78F3DDE3-7B3D-81B5-EA09-C88ED7013FD1}"/>
          </ac:spMkLst>
        </pc:spChg>
        <pc:spChg chg="mod">
          <ac:chgData name="Biel, Jonas" userId="1d9204a4-e80a-43f7-81ac-6f7f05af7f3c" providerId="ADAL" clId="{296DC517-D2BF-4E0D-B3C0-266D970D6B0F}" dt="2023-10-27T14:02:24.418" v="329"/>
          <ac:spMkLst>
            <pc:docMk/>
            <pc:sldMk cId="1088681419" sldId="258"/>
            <ac:spMk id="4" creationId="{78D3C921-1C34-8F24-0CAE-EEEAA414E097}"/>
          </ac:spMkLst>
        </pc:spChg>
        <pc:cxnChg chg="add mod">
          <ac:chgData name="Biel, Jonas" userId="1d9204a4-e80a-43f7-81ac-6f7f05af7f3c" providerId="ADAL" clId="{296DC517-D2BF-4E0D-B3C0-266D970D6B0F}" dt="2023-10-27T14:02:08.310" v="326" actId="12788"/>
          <ac:cxnSpMkLst>
            <pc:docMk/>
            <pc:sldMk cId="1088681419" sldId="258"/>
            <ac:cxnSpMk id="6" creationId="{21B85CF2-3A4C-1735-E1ED-0195CB7B7C35}"/>
          </ac:cxnSpMkLst>
        </pc:cxnChg>
      </pc:sldChg>
      <pc:sldChg chg="modSp add mod modNotesTx">
        <pc:chgData name="Biel, Jonas" userId="1d9204a4-e80a-43f7-81ac-6f7f05af7f3c" providerId="ADAL" clId="{296DC517-D2BF-4E0D-B3C0-266D970D6B0F}" dt="2023-10-30T14:34:55.365" v="1624" actId="20577"/>
        <pc:sldMkLst>
          <pc:docMk/>
          <pc:sldMk cId="2085597537" sldId="259"/>
        </pc:sldMkLst>
        <pc:spChg chg="mod">
          <ac:chgData name="Biel, Jonas" userId="1d9204a4-e80a-43f7-81ac-6f7f05af7f3c" providerId="ADAL" clId="{296DC517-D2BF-4E0D-B3C0-266D970D6B0F}" dt="2023-10-30T13:08:45.907" v="544" actId="20577"/>
          <ac:spMkLst>
            <pc:docMk/>
            <pc:sldMk cId="2085597537" sldId="259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0-30T14:34:55.365" v="1624" actId="20577"/>
          <ac:spMkLst>
            <pc:docMk/>
            <pc:sldMk cId="2085597537" sldId="259"/>
            <ac:spMk id="3" creationId="{78F3DDE3-7B3D-81B5-EA09-C88ED7013FD1}"/>
          </ac:spMkLst>
        </pc:spChg>
      </pc:sldChg>
      <pc:sldChg chg="new del">
        <pc:chgData name="Biel, Jonas" userId="1d9204a4-e80a-43f7-81ac-6f7f05af7f3c" providerId="ADAL" clId="{296DC517-D2BF-4E0D-B3C0-266D970D6B0F}" dt="2023-10-30T13:08:31.615" v="536" actId="47"/>
        <pc:sldMkLst>
          <pc:docMk/>
          <pc:sldMk cId="2199983530" sldId="259"/>
        </pc:sldMkLst>
      </pc:sldChg>
      <pc:sldChg chg="addSp delSp modSp add mod modNotesTx">
        <pc:chgData name="Biel, Jonas" userId="1d9204a4-e80a-43f7-81ac-6f7f05af7f3c" providerId="ADAL" clId="{296DC517-D2BF-4E0D-B3C0-266D970D6B0F}" dt="2023-11-10T15:26:48.922" v="10148" actId="14826"/>
        <pc:sldMkLst>
          <pc:docMk/>
          <pc:sldMk cId="1899096813" sldId="260"/>
        </pc:sldMkLst>
        <pc:spChg chg="mod">
          <ac:chgData name="Biel, Jonas" userId="1d9204a4-e80a-43f7-81ac-6f7f05af7f3c" providerId="ADAL" clId="{296DC517-D2BF-4E0D-B3C0-266D970D6B0F}" dt="2023-10-30T13:15:04.307" v="555" actId="20577"/>
          <ac:spMkLst>
            <pc:docMk/>
            <pc:sldMk cId="1899096813" sldId="260"/>
            <ac:spMk id="3" creationId="{78F3DDE3-7B3D-81B5-EA09-C88ED7013FD1}"/>
          </ac:spMkLst>
        </pc:spChg>
        <pc:picChg chg="add del mod">
          <ac:chgData name="Biel, Jonas" userId="1d9204a4-e80a-43f7-81ac-6f7f05af7f3c" providerId="ADAL" clId="{296DC517-D2BF-4E0D-B3C0-266D970D6B0F}" dt="2023-10-30T13:17:48.258" v="599" actId="478"/>
          <ac:picMkLst>
            <pc:docMk/>
            <pc:sldMk cId="1899096813" sldId="260"/>
            <ac:picMk id="8" creationId="{0C0B8357-6149-E51C-1183-8A355F480EE1}"/>
          </ac:picMkLst>
        </pc:picChg>
        <pc:picChg chg="add del mod">
          <ac:chgData name="Biel, Jonas" userId="1d9204a4-e80a-43f7-81ac-6f7f05af7f3c" providerId="ADAL" clId="{296DC517-D2BF-4E0D-B3C0-266D970D6B0F}" dt="2023-10-30T13:20:06.298" v="621" actId="478"/>
          <ac:picMkLst>
            <pc:docMk/>
            <pc:sldMk cId="1899096813" sldId="260"/>
            <ac:picMk id="10" creationId="{62F685E1-2021-6D41-5C4C-81C5AF4AE46E}"/>
          </ac:picMkLst>
        </pc:picChg>
        <pc:picChg chg="add mod">
          <ac:chgData name="Biel, Jonas" userId="1d9204a4-e80a-43f7-81ac-6f7f05af7f3c" providerId="ADAL" clId="{296DC517-D2BF-4E0D-B3C0-266D970D6B0F}" dt="2023-11-10T15:26:16.059" v="10144" actId="14826"/>
          <ac:picMkLst>
            <pc:docMk/>
            <pc:sldMk cId="1899096813" sldId="260"/>
            <ac:picMk id="12" creationId="{69B6234B-187B-2F32-A0D2-5EC481BA30FA}"/>
          </ac:picMkLst>
        </pc:picChg>
        <pc:picChg chg="add mod">
          <ac:chgData name="Biel, Jonas" userId="1d9204a4-e80a-43f7-81ac-6f7f05af7f3c" providerId="ADAL" clId="{296DC517-D2BF-4E0D-B3C0-266D970D6B0F}" dt="2023-11-10T15:26:08.463" v="10143" actId="14826"/>
          <ac:picMkLst>
            <pc:docMk/>
            <pc:sldMk cId="1899096813" sldId="260"/>
            <ac:picMk id="14" creationId="{9534D018-A4E5-9776-6C6A-2E0241DB14C0}"/>
          </ac:picMkLst>
        </pc:picChg>
        <pc:picChg chg="add del mod">
          <ac:chgData name="Biel, Jonas" userId="1d9204a4-e80a-43f7-81ac-6f7f05af7f3c" providerId="ADAL" clId="{296DC517-D2BF-4E0D-B3C0-266D970D6B0F}" dt="2023-10-30T13:18:53.915" v="610" actId="478"/>
          <ac:picMkLst>
            <pc:docMk/>
            <pc:sldMk cId="1899096813" sldId="260"/>
            <ac:picMk id="16" creationId="{B9C2C8EB-06CD-449C-8B82-4951A230C6BE}"/>
          </ac:picMkLst>
        </pc:picChg>
        <pc:picChg chg="add del mod">
          <ac:chgData name="Biel, Jonas" userId="1d9204a4-e80a-43f7-81ac-6f7f05af7f3c" providerId="ADAL" clId="{296DC517-D2BF-4E0D-B3C0-266D970D6B0F}" dt="2023-10-30T13:18:10.058" v="603" actId="478"/>
          <ac:picMkLst>
            <pc:docMk/>
            <pc:sldMk cId="1899096813" sldId="260"/>
            <ac:picMk id="18" creationId="{754E763C-39CD-3125-59EB-14E3F86074F8}"/>
          </ac:picMkLst>
        </pc:picChg>
        <pc:picChg chg="add mod">
          <ac:chgData name="Biel, Jonas" userId="1d9204a4-e80a-43f7-81ac-6f7f05af7f3c" providerId="ADAL" clId="{296DC517-D2BF-4E0D-B3C0-266D970D6B0F}" dt="2023-11-10T15:26:24.005" v="10145" actId="14826"/>
          <ac:picMkLst>
            <pc:docMk/>
            <pc:sldMk cId="1899096813" sldId="260"/>
            <ac:picMk id="20" creationId="{C3A23A66-CF83-0C2D-44CD-F8E81CB6E45F}"/>
          </ac:picMkLst>
        </pc:picChg>
        <pc:picChg chg="add mod">
          <ac:chgData name="Biel, Jonas" userId="1d9204a4-e80a-43f7-81ac-6f7f05af7f3c" providerId="ADAL" clId="{296DC517-D2BF-4E0D-B3C0-266D970D6B0F}" dt="2023-11-10T15:26:48.922" v="10148" actId="14826"/>
          <ac:picMkLst>
            <pc:docMk/>
            <pc:sldMk cId="1899096813" sldId="260"/>
            <ac:picMk id="22" creationId="{090B3BBF-A61E-6E4E-8F2B-7CA7A81AE68C}"/>
          </ac:picMkLst>
        </pc:picChg>
        <pc:picChg chg="add mod">
          <ac:chgData name="Biel, Jonas" userId="1d9204a4-e80a-43f7-81ac-6f7f05af7f3c" providerId="ADAL" clId="{296DC517-D2BF-4E0D-B3C0-266D970D6B0F}" dt="2023-11-10T15:26:41.185" v="10147" actId="14826"/>
          <ac:picMkLst>
            <pc:docMk/>
            <pc:sldMk cId="1899096813" sldId="260"/>
            <ac:picMk id="24" creationId="{630E4472-4B1A-838D-8A10-5CA3ECA9F419}"/>
          </ac:picMkLst>
        </pc:picChg>
        <pc:picChg chg="add mod">
          <ac:chgData name="Biel, Jonas" userId="1d9204a4-e80a-43f7-81ac-6f7f05af7f3c" providerId="ADAL" clId="{296DC517-D2BF-4E0D-B3C0-266D970D6B0F}" dt="2023-11-10T15:26:34.028" v="10146" actId="14826"/>
          <ac:picMkLst>
            <pc:docMk/>
            <pc:sldMk cId="1899096813" sldId="260"/>
            <ac:picMk id="26" creationId="{1E548D91-F3ED-CC5A-51E8-993A83532363}"/>
          </ac:picMkLst>
        </pc:picChg>
      </pc:sldChg>
      <pc:sldChg chg="modSp add mod ord modNotesTx">
        <pc:chgData name="Biel, Jonas" userId="1d9204a4-e80a-43f7-81ac-6f7f05af7f3c" providerId="ADAL" clId="{296DC517-D2BF-4E0D-B3C0-266D970D6B0F}" dt="2023-10-30T13:28:19.931" v="760" actId="20577"/>
        <pc:sldMkLst>
          <pc:docMk/>
          <pc:sldMk cId="3796240986" sldId="261"/>
        </pc:sldMkLst>
        <pc:spChg chg="mod">
          <ac:chgData name="Biel, Jonas" userId="1d9204a4-e80a-43f7-81ac-6f7f05af7f3c" providerId="ADAL" clId="{296DC517-D2BF-4E0D-B3C0-266D970D6B0F}" dt="2023-10-30T13:27:34.938" v="744" actId="15"/>
          <ac:spMkLst>
            <pc:docMk/>
            <pc:sldMk cId="3796240986" sldId="261"/>
            <ac:spMk id="3" creationId="{78F3DDE3-7B3D-81B5-EA09-C88ED7013FD1}"/>
          </ac:spMkLst>
        </pc:spChg>
      </pc:sldChg>
      <pc:sldChg chg="addSp delSp modSp add del mod delCm modCm modNotesTx">
        <pc:chgData name="Biel, Jonas" userId="1d9204a4-e80a-43f7-81ac-6f7f05af7f3c" providerId="ADAL" clId="{296DC517-D2BF-4E0D-B3C0-266D970D6B0F}" dt="2023-11-10T13:56:57.272" v="10077" actId="20577"/>
        <pc:sldMkLst>
          <pc:docMk/>
          <pc:sldMk cId="288771953" sldId="262"/>
        </pc:sldMkLst>
        <pc:spChg chg="mod">
          <ac:chgData name="Biel, Jonas" userId="1d9204a4-e80a-43f7-81ac-6f7f05af7f3c" providerId="ADAL" clId="{296DC517-D2BF-4E0D-B3C0-266D970D6B0F}" dt="2023-11-10T13:54:35.564" v="9957"/>
          <ac:spMkLst>
            <pc:docMk/>
            <pc:sldMk cId="288771953" sldId="262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1-10T13:56:57.272" v="10077" actId="20577"/>
          <ac:spMkLst>
            <pc:docMk/>
            <pc:sldMk cId="288771953" sldId="262"/>
            <ac:spMk id="3" creationId="{78F3DDE3-7B3D-81B5-EA09-C88ED7013FD1}"/>
          </ac:spMkLst>
        </pc:spChg>
        <pc:picChg chg="add del">
          <ac:chgData name="Biel, Jonas" userId="1d9204a4-e80a-43f7-81ac-6f7f05af7f3c" providerId="ADAL" clId="{296DC517-D2BF-4E0D-B3C0-266D970D6B0F}" dt="2023-10-30T14:50:49.750" v="1851" actId="22"/>
          <ac:picMkLst>
            <pc:docMk/>
            <pc:sldMk cId="288771953" sldId="262"/>
            <ac:picMk id="8" creationId="{2ED4A417-9A20-F091-228D-84A05232AE34}"/>
          </ac:picMkLst>
        </pc:picChg>
      </pc:sldChg>
      <pc:sldChg chg="addSp delSp modSp add mod modNotesTx">
        <pc:chgData name="Biel, Jonas" userId="1d9204a4-e80a-43f7-81ac-6f7f05af7f3c" providerId="ADAL" clId="{296DC517-D2BF-4E0D-B3C0-266D970D6B0F}" dt="2023-10-30T15:03:25.869" v="2705" actId="20577"/>
        <pc:sldMkLst>
          <pc:docMk/>
          <pc:sldMk cId="4115623714" sldId="263"/>
        </pc:sldMkLst>
        <pc:spChg chg="mod">
          <ac:chgData name="Biel, Jonas" userId="1d9204a4-e80a-43f7-81ac-6f7f05af7f3c" providerId="ADAL" clId="{296DC517-D2BF-4E0D-B3C0-266D970D6B0F}" dt="2023-10-30T15:03:18.084" v="2704" actId="20577"/>
          <ac:spMkLst>
            <pc:docMk/>
            <pc:sldMk cId="4115623714" sldId="263"/>
            <ac:spMk id="3" creationId="{78F3DDE3-7B3D-81B5-EA09-C88ED7013FD1}"/>
          </ac:spMkLst>
        </pc:spChg>
        <pc:spChg chg="mod">
          <ac:chgData name="Biel, Jonas" userId="1d9204a4-e80a-43f7-81ac-6f7f05af7f3c" providerId="ADAL" clId="{296DC517-D2BF-4E0D-B3C0-266D970D6B0F}" dt="2023-10-30T14:29:54.615" v="1490" actId="255"/>
          <ac:spMkLst>
            <pc:docMk/>
            <pc:sldMk cId="4115623714" sldId="263"/>
            <ac:spMk id="8" creationId="{873FFFCF-C65F-AF8F-688B-753AB1C3A7E9}"/>
          </ac:spMkLst>
        </pc:spChg>
        <pc:spChg chg="mod">
          <ac:chgData name="Biel, Jonas" userId="1d9204a4-e80a-43f7-81ac-6f7f05af7f3c" providerId="ADAL" clId="{296DC517-D2BF-4E0D-B3C0-266D970D6B0F}" dt="2023-10-30T14:29:38.796" v="1477"/>
          <ac:spMkLst>
            <pc:docMk/>
            <pc:sldMk cId="4115623714" sldId="263"/>
            <ac:spMk id="9" creationId="{561A3D1A-4CBB-2F67-D827-4DCC01D5625E}"/>
          </ac:spMkLst>
        </pc:spChg>
        <pc:grpChg chg="add del mod">
          <ac:chgData name="Biel, Jonas" userId="1d9204a4-e80a-43f7-81ac-6f7f05af7f3c" providerId="ADAL" clId="{296DC517-D2BF-4E0D-B3C0-266D970D6B0F}" dt="2023-10-30T14:55:48.029" v="2039" actId="478"/>
          <ac:grpSpMkLst>
            <pc:docMk/>
            <pc:sldMk cId="4115623714" sldId="263"/>
            <ac:grpSpMk id="7" creationId="{9FF4E7AB-52DF-3DD1-D3F9-091A73FF00FF}"/>
          </ac:grpSpMkLst>
        </pc:grpChg>
      </pc:sldChg>
      <pc:sldChg chg="addSp delSp modSp add mod modNotesTx">
        <pc:chgData name="Biel, Jonas" userId="1d9204a4-e80a-43f7-81ac-6f7f05af7f3c" providerId="ADAL" clId="{296DC517-D2BF-4E0D-B3C0-266D970D6B0F}" dt="2023-10-30T14:55:09.738" v="2038" actId="2085"/>
        <pc:sldMkLst>
          <pc:docMk/>
          <pc:sldMk cId="1213069654" sldId="264"/>
        </pc:sldMkLst>
        <pc:spChg chg="mod">
          <ac:chgData name="Biel, Jonas" userId="1d9204a4-e80a-43f7-81ac-6f7f05af7f3c" providerId="ADAL" clId="{296DC517-D2BF-4E0D-B3C0-266D970D6B0F}" dt="2023-10-30T14:52:25.054" v="1935" actId="20577"/>
          <ac:spMkLst>
            <pc:docMk/>
            <pc:sldMk cId="1213069654" sldId="264"/>
            <ac:spMk id="3" creationId="{78F3DDE3-7B3D-81B5-EA09-C88ED7013FD1}"/>
          </ac:spMkLst>
        </pc:spChg>
        <pc:spChg chg="mod topLvl">
          <ac:chgData name="Biel, Jonas" userId="1d9204a4-e80a-43f7-81ac-6f7f05af7f3c" providerId="ADAL" clId="{296DC517-D2BF-4E0D-B3C0-266D970D6B0F}" dt="2023-10-30T14:55:09.738" v="2038" actId="2085"/>
          <ac:spMkLst>
            <pc:docMk/>
            <pc:sldMk cId="1213069654" sldId="264"/>
            <ac:spMk id="8" creationId="{97BB1B46-A49A-E881-34D9-A13452A62E55}"/>
          </ac:spMkLst>
        </pc:spChg>
        <pc:spChg chg="del mod topLvl">
          <ac:chgData name="Biel, Jonas" userId="1d9204a4-e80a-43f7-81ac-6f7f05af7f3c" providerId="ADAL" clId="{296DC517-D2BF-4E0D-B3C0-266D970D6B0F}" dt="2023-10-30T14:54:24.157" v="2027" actId="478"/>
          <ac:spMkLst>
            <pc:docMk/>
            <pc:sldMk cId="1213069654" sldId="264"/>
            <ac:spMk id="9" creationId="{0D0A3A89-CDA1-6DDB-BBFD-5286AC68A1A9}"/>
          </ac:spMkLst>
        </pc:spChg>
        <pc:grpChg chg="add del mod">
          <ac:chgData name="Biel, Jonas" userId="1d9204a4-e80a-43f7-81ac-6f7f05af7f3c" providerId="ADAL" clId="{296DC517-D2BF-4E0D-B3C0-266D970D6B0F}" dt="2023-10-30T14:54:21.041" v="2026" actId="165"/>
          <ac:grpSpMkLst>
            <pc:docMk/>
            <pc:sldMk cId="1213069654" sldId="264"/>
            <ac:grpSpMk id="7" creationId="{E77D72A1-DD4F-73FB-5799-7634B137397F}"/>
          </ac:grpSpMkLst>
        </pc:grpChg>
      </pc:sldChg>
      <pc:sldChg chg="modSp add mod modNotesTx">
        <pc:chgData name="Biel, Jonas" userId="1d9204a4-e80a-43f7-81ac-6f7f05af7f3c" providerId="ADAL" clId="{296DC517-D2BF-4E0D-B3C0-266D970D6B0F}" dt="2023-11-10T13:53:43.936" v="9953" actId="20577"/>
        <pc:sldMkLst>
          <pc:docMk/>
          <pc:sldMk cId="3955764003" sldId="265"/>
        </pc:sldMkLst>
        <pc:spChg chg="mod">
          <ac:chgData name="Biel, Jonas" userId="1d9204a4-e80a-43f7-81ac-6f7f05af7f3c" providerId="ADAL" clId="{296DC517-D2BF-4E0D-B3C0-266D970D6B0F}" dt="2023-11-10T13:53:26.232" v="9927" actId="20577"/>
          <ac:spMkLst>
            <pc:docMk/>
            <pc:sldMk cId="3955764003" sldId="265"/>
            <ac:spMk id="3" creationId="{78F3DDE3-7B3D-81B5-EA09-C88ED7013FD1}"/>
          </ac:spMkLst>
        </pc:spChg>
      </pc:sldChg>
      <pc:sldChg chg="modSp add mod delCm modNotesTx">
        <pc:chgData name="Biel, Jonas" userId="1d9204a4-e80a-43f7-81ac-6f7f05af7f3c" providerId="ADAL" clId="{296DC517-D2BF-4E0D-B3C0-266D970D6B0F}" dt="2023-11-10T13:47:43.744" v="9889"/>
        <pc:sldMkLst>
          <pc:docMk/>
          <pc:sldMk cId="714415634" sldId="266"/>
        </pc:sldMkLst>
        <pc:spChg chg="mod">
          <ac:chgData name="Biel, Jonas" userId="1d9204a4-e80a-43f7-81ac-6f7f05af7f3c" providerId="ADAL" clId="{296DC517-D2BF-4E0D-B3C0-266D970D6B0F}" dt="2023-10-30T15:11:25.370" v="3525" actId="20577"/>
          <ac:spMkLst>
            <pc:docMk/>
            <pc:sldMk cId="714415634" sldId="266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0-30T15:58:47.756" v="4265" actId="21"/>
          <ac:spMkLst>
            <pc:docMk/>
            <pc:sldMk cId="714415634" sldId="266"/>
            <ac:spMk id="3" creationId="{78F3DDE3-7B3D-81B5-EA09-C88ED7013FD1}"/>
          </ac:spMkLst>
        </pc:spChg>
      </pc:sldChg>
      <pc:sldChg chg="modSp add mod modCm modNotesTx">
        <pc:chgData name="Biel, Jonas" userId="1d9204a4-e80a-43f7-81ac-6f7f05af7f3c" providerId="ADAL" clId="{296DC517-D2BF-4E0D-B3C0-266D970D6B0F}" dt="2023-11-10T13:49:00.681" v="9898" actId="20577"/>
        <pc:sldMkLst>
          <pc:docMk/>
          <pc:sldMk cId="593077302" sldId="267"/>
        </pc:sldMkLst>
        <pc:spChg chg="mod">
          <ac:chgData name="Biel, Jonas" userId="1d9204a4-e80a-43f7-81ac-6f7f05af7f3c" providerId="ADAL" clId="{296DC517-D2BF-4E0D-B3C0-266D970D6B0F}" dt="2023-11-10T13:48:47.057" v="9894" actId="20577"/>
          <ac:spMkLst>
            <pc:docMk/>
            <pc:sldMk cId="593077302" sldId="267"/>
            <ac:spMk id="3" creationId="{78F3DDE3-7B3D-81B5-EA09-C88ED7013FD1}"/>
          </ac:spMkLst>
        </pc:spChg>
      </pc:sldChg>
      <pc:sldChg chg="modSp add mod">
        <pc:chgData name="Biel, Jonas" userId="1d9204a4-e80a-43f7-81ac-6f7f05af7f3c" providerId="ADAL" clId="{296DC517-D2BF-4E0D-B3C0-266D970D6B0F}" dt="2023-10-31T10:13:58.393" v="5975" actId="20577"/>
        <pc:sldMkLst>
          <pc:docMk/>
          <pc:sldMk cId="4262462672" sldId="268"/>
        </pc:sldMkLst>
        <pc:spChg chg="mod">
          <ac:chgData name="Biel, Jonas" userId="1d9204a4-e80a-43f7-81ac-6f7f05af7f3c" providerId="ADAL" clId="{296DC517-D2BF-4E0D-B3C0-266D970D6B0F}" dt="2023-10-31T10:13:58.393" v="5975" actId="20577"/>
          <ac:spMkLst>
            <pc:docMk/>
            <pc:sldMk cId="4262462672" sldId="268"/>
            <ac:spMk id="3" creationId="{78F3DDE3-7B3D-81B5-EA09-C88ED7013FD1}"/>
          </ac:spMkLst>
        </pc:spChg>
      </pc:sldChg>
      <pc:sldChg chg="modSp add mod modNotesTx">
        <pc:chgData name="Biel, Jonas" userId="1d9204a4-e80a-43f7-81ac-6f7f05af7f3c" providerId="ADAL" clId="{296DC517-D2BF-4E0D-B3C0-266D970D6B0F}" dt="2023-10-31T10:44:19.511" v="6915" actId="20577"/>
        <pc:sldMkLst>
          <pc:docMk/>
          <pc:sldMk cId="193295141" sldId="269"/>
        </pc:sldMkLst>
        <pc:spChg chg="mod">
          <ac:chgData name="Biel, Jonas" userId="1d9204a4-e80a-43f7-81ac-6f7f05af7f3c" providerId="ADAL" clId="{296DC517-D2BF-4E0D-B3C0-266D970D6B0F}" dt="2023-10-31T09:14:42.946" v="5472"/>
          <ac:spMkLst>
            <pc:docMk/>
            <pc:sldMk cId="193295141" sldId="269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0-31T10:44:19.511" v="6915" actId="20577"/>
          <ac:spMkLst>
            <pc:docMk/>
            <pc:sldMk cId="193295141" sldId="269"/>
            <ac:spMk id="3" creationId="{78F3DDE3-7B3D-81B5-EA09-C88ED7013FD1}"/>
          </ac:spMkLst>
        </pc:spChg>
      </pc:sldChg>
      <pc:sldChg chg="addSp delSp modSp add mod delCm modNotesTx">
        <pc:chgData name="Biel, Jonas" userId="1d9204a4-e80a-43f7-81ac-6f7f05af7f3c" providerId="ADAL" clId="{296DC517-D2BF-4E0D-B3C0-266D970D6B0F}" dt="2023-11-10T15:24:57.957" v="10142" actId="14826"/>
        <pc:sldMkLst>
          <pc:docMk/>
          <pc:sldMk cId="679020432" sldId="270"/>
        </pc:sldMkLst>
        <pc:spChg chg="mod">
          <ac:chgData name="Biel, Jonas" userId="1d9204a4-e80a-43f7-81ac-6f7f05af7f3c" providerId="ADAL" clId="{296DC517-D2BF-4E0D-B3C0-266D970D6B0F}" dt="2023-10-31T10:55:33.705" v="7465" actId="20577"/>
          <ac:spMkLst>
            <pc:docMk/>
            <pc:sldMk cId="679020432" sldId="270"/>
            <ac:spMk id="3" creationId="{78F3DDE3-7B3D-81B5-EA09-C88ED7013FD1}"/>
          </ac:spMkLst>
        </pc:spChg>
        <pc:picChg chg="add del mod">
          <ac:chgData name="Biel, Jonas" userId="1d9204a4-e80a-43f7-81ac-6f7f05af7f3c" providerId="ADAL" clId="{296DC517-D2BF-4E0D-B3C0-266D970D6B0F}" dt="2023-10-31T09:37:52.915" v="5972" actId="478"/>
          <ac:picMkLst>
            <pc:docMk/>
            <pc:sldMk cId="679020432" sldId="270"/>
            <ac:picMk id="8" creationId="{7367FC18-61AD-1946-225C-EE5499277596}"/>
          </ac:picMkLst>
        </pc:picChg>
        <pc:picChg chg="add mod">
          <ac:chgData name="Biel, Jonas" userId="1d9204a4-e80a-43f7-81ac-6f7f05af7f3c" providerId="ADAL" clId="{296DC517-D2BF-4E0D-B3C0-266D970D6B0F}" dt="2023-11-10T15:24:57.957" v="10142" actId="14826"/>
          <ac:picMkLst>
            <pc:docMk/>
            <pc:sldMk cId="679020432" sldId="270"/>
            <ac:picMk id="10" creationId="{CEB00A99-3E25-4631-C91F-DE668B63BED7}"/>
          </ac:picMkLst>
        </pc:picChg>
      </pc:sldChg>
      <pc:sldChg chg="addSp delSp modSp add mod modNotesTx">
        <pc:chgData name="Biel, Jonas" userId="1d9204a4-e80a-43f7-81ac-6f7f05af7f3c" providerId="ADAL" clId="{296DC517-D2BF-4E0D-B3C0-266D970D6B0F}" dt="2023-11-10T13:53:59.476" v="9955" actId="22"/>
        <pc:sldMkLst>
          <pc:docMk/>
          <pc:sldMk cId="3203477117" sldId="271"/>
        </pc:sldMkLst>
        <pc:spChg chg="mod">
          <ac:chgData name="Biel, Jonas" userId="1d9204a4-e80a-43f7-81ac-6f7f05af7f3c" providerId="ADAL" clId="{296DC517-D2BF-4E0D-B3C0-266D970D6B0F}" dt="2023-10-31T10:57:59.143" v="7906" actId="20577"/>
          <ac:spMkLst>
            <pc:docMk/>
            <pc:sldMk cId="3203477117" sldId="271"/>
            <ac:spMk id="3" creationId="{78F3DDE3-7B3D-81B5-EA09-C88ED7013FD1}"/>
          </ac:spMkLst>
        </pc:spChg>
        <pc:spChg chg="add del">
          <ac:chgData name="Biel, Jonas" userId="1d9204a4-e80a-43f7-81ac-6f7f05af7f3c" providerId="ADAL" clId="{296DC517-D2BF-4E0D-B3C0-266D970D6B0F}" dt="2023-11-10T13:53:59.476" v="9955" actId="22"/>
          <ac:spMkLst>
            <pc:docMk/>
            <pc:sldMk cId="3203477117" sldId="271"/>
            <ac:spMk id="8" creationId="{1197638D-6B79-2048-92B0-92914D4571E1}"/>
          </ac:spMkLst>
        </pc:spChg>
      </pc:sldChg>
      <pc:sldChg chg="modSp add mod modNotesTx">
        <pc:chgData name="Biel, Jonas" userId="1d9204a4-e80a-43f7-81ac-6f7f05af7f3c" providerId="ADAL" clId="{296DC517-D2BF-4E0D-B3C0-266D970D6B0F}" dt="2023-10-31T11:33:02.063" v="8506" actId="20577"/>
        <pc:sldMkLst>
          <pc:docMk/>
          <pc:sldMk cId="3896186389" sldId="272"/>
        </pc:sldMkLst>
        <pc:spChg chg="mod">
          <ac:chgData name="Biel, Jonas" userId="1d9204a4-e80a-43f7-81ac-6f7f05af7f3c" providerId="ADAL" clId="{296DC517-D2BF-4E0D-B3C0-266D970D6B0F}" dt="2023-10-31T11:33:02.063" v="8506" actId="20577"/>
          <ac:spMkLst>
            <pc:docMk/>
            <pc:sldMk cId="3896186389" sldId="272"/>
            <ac:spMk id="3" creationId="{78F3DDE3-7B3D-81B5-EA09-C88ED7013FD1}"/>
          </ac:spMkLst>
        </pc:spChg>
      </pc:sldChg>
      <pc:sldChg chg="addSp delSp modSp add mod modNotesTx">
        <pc:chgData name="Biel, Jonas" userId="1d9204a4-e80a-43f7-81ac-6f7f05af7f3c" providerId="ADAL" clId="{296DC517-D2BF-4E0D-B3C0-266D970D6B0F}" dt="2023-10-31T12:14:29.142" v="9410" actId="478"/>
        <pc:sldMkLst>
          <pc:docMk/>
          <pc:sldMk cId="2131550113" sldId="273"/>
        </pc:sldMkLst>
        <pc:spChg chg="mod">
          <ac:chgData name="Biel, Jonas" userId="1d9204a4-e80a-43f7-81ac-6f7f05af7f3c" providerId="ADAL" clId="{296DC517-D2BF-4E0D-B3C0-266D970D6B0F}" dt="2023-10-31T11:43:06.112" v="9408" actId="20577"/>
          <ac:spMkLst>
            <pc:docMk/>
            <pc:sldMk cId="2131550113" sldId="273"/>
            <ac:spMk id="3" creationId="{78F3DDE3-7B3D-81B5-EA09-C88ED7013FD1}"/>
          </ac:spMkLst>
        </pc:spChg>
        <pc:picChg chg="add del mod">
          <ac:chgData name="Biel, Jonas" userId="1d9204a4-e80a-43f7-81ac-6f7f05af7f3c" providerId="ADAL" clId="{296DC517-D2BF-4E0D-B3C0-266D970D6B0F}" dt="2023-10-31T12:14:29.142" v="9410" actId="478"/>
          <ac:picMkLst>
            <pc:docMk/>
            <pc:sldMk cId="2131550113" sldId="273"/>
            <ac:picMk id="8" creationId="{9AA33D29-FB34-E450-E6C0-3B1D34350FCC}"/>
          </ac:picMkLst>
        </pc:picChg>
      </pc:sldChg>
      <pc:sldChg chg="addSp delSp modSp add mod modNotesTx">
        <pc:chgData name="Biel, Jonas" userId="1d9204a4-e80a-43f7-81ac-6f7f05af7f3c" providerId="ADAL" clId="{296DC517-D2BF-4E0D-B3C0-266D970D6B0F}" dt="2023-10-31T15:03:41.138" v="9612" actId="14861"/>
        <pc:sldMkLst>
          <pc:docMk/>
          <pc:sldMk cId="2740254482" sldId="274"/>
        </pc:sldMkLst>
        <pc:spChg chg="del mod">
          <ac:chgData name="Biel, Jonas" userId="1d9204a4-e80a-43f7-81ac-6f7f05af7f3c" providerId="ADAL" clId="{296DC517-D2BF-4E0D-B3C0-266D970D6B0F}" dt="2023-10-31T12:14:42.147" v="9414"/>
          <ac:spMkLst>
            <pc:docMk/>
            <pc:sldMk cId="2740254482" sldId="274"/>
            <ac:spMk id="3" creationId="{78F3DDE3-7B3D-81B5-EA09-C88ED7013FD1}"/>
          </ac:spMkLst>
        </pc:spChg>
        <pc:spChg chg="add del mod">
          <ac:chgData name="Biel, Jonas" userId="1d9204a4-e80a-43f7-81ac-6f7f05af7f3c" providerId="ADAL" clId="{296DC517-D2BF-4E0D-B3C0-266D970D6B0F}" dt="2023-10-31T12:15:29.606" v="9419" actId="478"/>
          <ac:spMkLst>
            <pc:docMk/>
            <pc:sldMk cId="2740254482" sldId="274"/>
            <ac:spMk id="12" creationId="{701E858B-C54C-3B82-5330-03873B661580}"/>
          </ac:spMkLst>
        </pc:spChg>
        <pc:grpChg chg="add del mod">
          <ac:chgData name="Biel, Jonas" userId="1d9204a4-e80a-43f7-81ac-6f7f05af7f3c" providerId="ADAL" clId="{296DC517-D2BF-4E0D-B3C0-266D970D6B0F}" dt="2023-10-31T14:04:20.937" v="9447" actId="165"/>
          <ac:grpSpMkLst>
            <pc:docMk/>
            <pc:sldMk cId="2740254482" sldId="274"/>
            <ac:grpSpMk id="14" creationId="{BC86C822-3BC3-2B1A-1B5C-C8AE50C458ED}"/>
          </ac:grpSpMkLst>
        </pc:grpChg>
        <pc:grpChg chg="add del mod topLvl">
          <ac:chgData name="Biel, Jonas" userId="1d9204a4-e80a-43f7-81ac-6f7f05af7f3c" providerId="ADAL" clId="{296DC517-D2BF-4E0D-B3C0-266D970D6B0F}" dt="2023-10-31T14:16:52.876" v="9516" actId="165"/>
          <ac:grpSpMkLst>
            <pc:docMk/>
            <pc:sldMk cId="2740254482" sldId="274"/>
            <ac:grpSpMk id="34" creationId="{F59CC553-0AAD-50A4-7B0E-504776C316EC}"/>
          </ac:grpSpMkLst>
        </pc:grpChg>
        <pc:grpChg chg="add del mod topLvl">
          <ac:chgData name="Biel, Jonas" userId="1d9204a4-e80a-43f7-81ac-6f7f05af7f3c" providerId="ADAL" clId="{296DC517-D2BF-4E0D-B3C0-266D970D6B0F}" dt="2023-10-31T14:17:06.067" v="9519" actId="165"/>
          <ac:grpSpMkLst>
            <pc:docMk/>
            <pc:sldMk cId="2740254482" sldId="274"/>
            <ac:grpSpMk id="35" creationId="{FEB01007-44CE-633A-210A-D221B0751BF7}"/>
          </ac:grpSpMkLst>
        </pc:grpChg>
        <pc:grpChg chg="add del mod">
          <ac:chgData name="Biel, Jonas" userId="1d9204a4-e80a-43f7-81ac-6f7f05af7f3c" providerId="ADAL" clId="{296DC517-D2BF-4E0D-B3C0-266D970D6B0F}" dt="2023-10-31T14:16:49.092" v="9515" actId="165"/>
          <ac:grpSpMkLst>
            <pc:docMk/>
            <pc:sldMk cId="2740254482" sldId="274"/>
            <ac:grpSpMk id="36" creationId="{D8F286C5-2CC9-66E1-D975-3955B3AE2D39}"/>
          </ac:grpSpMkLst>
        </pc:grpChg>
        <pc:grpChg chg="add del mod">
          <ac:chgData name="Biel, Jonas" userId="1d9204a4-e80a-43f7-81ac-6f7f05af7f3c" providerId="ADAL" clId="{296DC517-D2BF-4E0D-B3C0-266D970D6B0F}" dt="2023-10-31T14:19:31.253" v="9522" actId="165"/>
          <ac:grpSpMkLst>
            <pc:docMk/>
            <pc:sldMk cId="2740254482" sldId="274"/>
            <ac:grpSpMk id="37" creationId="{E04CE08A-C065-5C4C-5ED0-C168F7564FA8}"/>
          </ac:grpSpMkLst>
        </pc:grpChg>
        <pc:grpChg chg="add mod">
          <ac:chgData name="Biel, Jonas" userId="1d9204a4-e80a-43f7-81ac-6f7f05af7f3c" providerId="ADAL" clId="{296DC517-D2BF-4E0D-B3C0-266D970D6B0F}" dt="2023-10-31T15:03:41.138" v="9612" actId="14861"/>
          <ac:grpSpMkLst>
            <pc:docMk/>
            <pc:sldMk cId="2740254482" sldId="274"/>
            <ac:grpSpMk id="38" creationId="{468F5513-1E40-EF9F-0290-9E66E5D5A25F}"/>
          </ac:grpSpMkLst>
        </pc:grpChg>
        <pc:picChg chg="add del mod">
          <ac:chgData name="Biel, Jonas" userId="1d9204a4-e80a-43f7-81ac-6f7f05af7f3c" providerId="ADAL" clId="{296DC517-D2BF-4E0D-B3C0-266D970D6B0F}" dt="2023-10-31T14:07:00.070" v="9450" actId="478"/>
          <ac:picMkLst>
            <pc:docMk/>
            <pc:sldMk cId="2740254482" sldId="274"/>
            <ac:picMk id="7" creationId="{894A1A03-580C-74B5-A924-BB5DF3475240}"/>
          </ac:picMkLst>
        </pc:picChg>
        <pc:picChg chg="add del mod">
          <ac:chgData name="Biel, Jonas" userId="1d9204a4-e80a-43f7-81ac-6f7f05af7f3c" providerId="ADAL" clId="{296DC517-D2BF-4E0D-B3C0-266D970D6B0F}" dt="2023-10-31T12:15:22.074" v="9417" actId="478"/>
          <ac:picMkLst>
            <pc:docMk/>
            <pc:sldMk cId="2740254482" sldId="274"/>
            <ac:picMk id="8" creationId="{46C5BAF4-1734-DA37-2389-A89C970C508D}"/>
          </ac:picMkLst>
        </pc:picChg>
        <pc:picChg chg="add del mod topLvl">
          <ac:chgData name="Biel, Jonas" userId="1d9204a4-e80a-43f7-81ac-6f7f05af7f3c" providerId="ADAL" clId="{296DC517-D2BF-4E0D-B3C0-266D970D6B0F}" dt="2023-10-31T14:07:00.070" v="9450" actId="478"/>
          <ac:picMkLst>
            <pc:docMk/>
            <pc:sldMk cId="2740254482" sldId="274"/>
            <ac:picMk id="9" creationId="{0B468185-4CEC-DDA5-E6E0-EFF8D140F223}"/>
          </ac:picMkLst>
        </pc:picChg>
        <pc:picChg chg="add del mod">
          <ac:chgData name="Biel, Jonas" userId="1d9204a4-e80a-43f7-81ac-6f7f05af7f3c" providerId="ADAL" clId="{296DC517-D2BF-4E0D-B3C0-266D970D6B0F}" dt="2023-10-31T12:54:20.421" v="9421" actId="478"/>
          <ac:picMkLst>
            <pc:docMk/>
            <pc:sldMk cId="2740254482" sldId="274"/>
            <ac:picMk id="10" creationId="{DF380D33-2A3A-6568-DD00-50CAD713EBC8}"/>
          </ac:picMkLst>
        </pc:picChg>
        <pc:picChg chg="add del mod">
          <ac:chgData name="Biel, Jonas" userId="1d9204a4-e80a-43f7-81ac-6f7f05af7f3c" providerId="ADAL" clId="{296DC517-D2BF-4E0D-B3C0-266D970D6B0F}" dt="2023-10-31T14:07:00.070" v="9450" actId="478"/>
          <ac:picMkLst>
            <pc:docMk/>
            <pc:sldMk cId="2740254482" sldId="274"/>
            <ac:picMk id="11" creationId="{68A175F8-10AA-7038-4732-B76332F74796}"/>
          </ac:picMkLst>
        </pc:picChg>
        <pc:picChg chg="add del mod topLvl">
          <ac:chgData name="Biel, Jonas" userId="1d9204a4-e80a-43f7-81ac-6f7f05af7f3c" providerId="ADAL" clId="{296DC517-D2BF-4E0D-B3C0-266D970D6B0F}" dt="2023-10-31T14:07:00.070" v="9450" actId="478"/>
          <ac:picMkLst>
            <pc:docMk/>
            <pc:sldMk cId="2740254482" sldId="274"/>
            <ac:picMk id="13" creationId="{A06AD43A-A2D3-B1CF-FD5A-F0DA6E6DC22F}"/>
          </ac:picMkLst>
        </pc:picChg>
        <pc:picChg chg="add del mod">
          <ac:chgData name="Biel, Jonas" userId="1d9204a4-e80a-43f7-81ac-6f7f05af7f3c" providerId="ADAL" clId="{296DC517-D2BF-4E0D-B3C0-266D970D6B0F}" dt="2023-10-31T14:08:50.996" v="9462" actId="478"/>
          <ac:picMkLst>
            <pc:docMk/>
            <pc:sldMk cId="2740254482" sldId="274"/>
            <ac:picMk id="16" creationId="{0B41D8F7-54D6-28EA-E62E-23C7AC7EBAE4}"/>
          </ac:picMkLst>
        </pc:picChg>
        <pc:picChg chg="add del mod">
          <ac:chgData name="Biel, Jonas" userId="1d9204a4-e80a-43f7-81ac-6f7f05af7f3c" providerId="ADAL" clId="{296DC517-D2BF-4E0D-B3C0-266D970D6B0F}" dt="2023-10-31T14:08:51.971" v="9464" actId="478"/>
          <ac:picMkLst>
            <pc:docMk/>
            <pc:sldMk cId="2740254482" sldId="274"/>
            <ac:picMk id="18" creationId="{3E513C76-25E8-9950-C0CD-9983A25D9164}"/>
          </ac:picMkLst>
        </pc:picChg>
        <pc:picChg chg="add del mod">
          <ac:chgData name="Biel, Jonas" userId="1d9204a4-e80a-43f7-81ac-6f7f05af7f3c" providerId="ADAL" clId="{296DC517-D2BF-4E0D-B3C0-266D970D6B0F}" dt="2023-10-31T14:08:51.467" v="9463" actId="478"/>
          <ac:picMkLst>
            <pc:docMk/>
            <pc:sldMk cId="2740254482" sldId="274"/>
            <ac:picMk id="20" creationId="{3475B81A-B087-783F-D03A-24CC97E2A15D}"/>
          </ac:picMkLst>
        </pc:picChg>
        <pc:picChg chg="add del mod">
          <ac:chgData name="Biel, Jonas" userId="1d9204a4-e80a-43f7-81ac-6f7f05af7f3c" providerId="ADAL" clId="{296DC517-D2BF-4E0D-B3C0-266D970D6B0F}" dt="2023-10-31T14:08:50.540" v="9461" actId="478"/>
          <ac:picMkLst>
            <pc:docMk/>
            <pc:sldMk cId="2740254482" sldId="274"/>
            <ac:picMk id="22" creationId="{96B0F903-8440-9250-BDE6-17D7BB42784D}"/>
          </ac:picMkLst>
        </pc:picChg>
        <pc:picChg chg="add del mod">
          <ac:chgData name="Biel, Jonas" userId="1d9204a4-e80a-43f7-81ac-6f7f05af7f3c" providerId="ADAL" clId="{296DC517-D2BF-4E0D-B3C0-266D970D6B0F}" dt="2023-10-31T14:11:39.777" v="9471" actId="478"/>
          <ac:picMkLst>
            <pc:docMk/>
            <pc:sldMk cId="2740254482" sldId="274"/>
            <ac:picMk id="24" creationId="{579C51B8-7C49-5E50-CDD5-6414B23B47E5}"/>
          </ac:picMkLst>
        </pc:picChg>
        <pc:picChg chg="add del mod">
          <ac:chgData name="Biel, Jonas" userId="1d9204a4-e80a-43f7-81ac-6f7f05af7f3c" providerId="ADAL" clId="{296DC517-D2BF-4E0D-B3C0-266D970D6B0F}" dt="2023-10-31T14:11:39.216" v="9470" actId="478"/>
          <ac:picMkLst>
            <pc:docMk/>
            <pc:sldMk cId="2740254482" sldId="274"/>
            <ac:picMk id="25" creationId="{ED0B565C-504E-30FB-8E20-28B24C8CE09F}"/>
          </ac:picMkLst>
        </pc:picChg>
        <pc:picChg chg="add mod topLvl">
          <ac:chgData name="Biel, Jonas" userId="1d9204a4-e80a-43f7-81ac-6f7f05af7f3c" providerId="ADAL" clId="{296DC517-D2BF-4E0D-B3C0-266D970D6B0F}" dt="2023-10-31T14:27:26.805" v="9564" actId="571"/>
          <ac:picMkLst>
            <pc:docMk/>
            <pc:sldMk cId="2740254482" sldId="274"/>
            <ac:picMk id="27" creationId="{982563EE-7E2B-FAA2-1C9B-783B6E733804}"/>
          </ac:picMkLst>
        </pc:picChg>
        <pc:picChg chg="add mod topLvl">
          <ac:chgData name="Biel, Jonas" userId="1d9204a4-e80a-43f7-81ac-6f7f05af7f3c" providerId="ADAL" clId="{296DC517-D2BF-4E0D-B3C0-266D970D6B0F}" dt="2023-10-31T14:27:26.805" v="9564" actId="571"/>
          <ac:picMkLst>
            <pc:docMk/>
            <pc:sldMk cId="2740254482" sldId="274"/>
            <ac:picMk id="29" creationId="{AF2CCF6D-3F24-A277-9BA1-64095F6D8AC6}"/>
          </ac:picMkLst>
        </pc:picChg>
        <pc:picChg chg="add mod topLvl">
          <ac:chgData name="Biel, Jonas" userId="1d9204a4-e80a-43f7-81ac-6f7f05af7f3c" providerId="ADAL" clId="{296DC517-D2BF-4E0D-B3C0-266D970D6B0F}" dt="2023-10-31T14:27:26.805" v="9564" actId="571"/>
          <ac:picMkLst>
            <pc:docMk/>
            <pc:sldMk cId="2740254482" sldId="274"/>
            <ac:picMk id="31" creationId="{D79A029A-36D5-3EAA-E7DA-CFFE7066BA54}"/>
          </ac:picMkLst>
        </pc:picChg>
        <pc:picChg chg="add mod topLvl">
          <ac:chgData name="Biel, Jonas" userId="1d9204a4-e80a-43f7-81ac-6f7f05af7f3c" providerId="ADAL" clId="{296DC517-D2BF-4E0D-B3C0-266D970D6B0F}" dt="2023-10-31T14:27:26.805" v="9564" actId="571"/>
          <ac:picMkLst>
            <pc:docMk/>
            <pc:sldMk cId="2740254482" sldId="274"/>
            <ac:picMk id="33" creationId="{025844A0-78A6-33DA-4A6A-E3D83FAEEAA3}"/>
          </ac:picMkLst>
        </pc:picChg>
        <pc:picChg chg="add mod">
          <ac:chgData name="Biel, Jonas" userId="1d9204a4-e80a-43f7-81ac-6f7f05af7f3c" providerId="ADAL" clId="{296DC517-D2BF-4E0D-B3C0-266D970D6B0F}" dt="2023-10-31T14:27:26.805" v="9564" actId="571"/>
          <ac:picMkLst>
            <pc:docMk/>
            <pc:sldMk cId="2740254482" sldId="274"/>
            <ac:picMk id="39" creationId="{E5C04716-FF46-FC87-F372-048A7F756027}"/>
          </ac:picMkLst>
        </pc:picChg>
        <pc:picChg chg="add mod">
          <ac:chgData name="Biel, Jonas" userId="1d9204a4-e80a-43f7-81ac-6f7f05af7f3c" providerId="ADAL" clId="{296DC517-D2BF-4E0D-B3C0-266D970D6B0F}" dt="2023-10-31T14:27:26.805" v="9564" actId="571"/>
          <ac:picMkLst>
            <pc:docMk/>
            <pc:sldMk cId="2740254482" sldId="274"/>
            <ac:picMk id="40" creationId="{78516104-4623-6CCE-F323-AE7AFD2A2C8C}"/>
          </ac:picMkLst>
        </pc:picChg>
      </pc:sldChg>
      <pc:sldChg chg="modSp mod modNotesTx">
        <pc:chgData name="Biel, Jonas" userId="1d9204a4-e80a-43f7-81ac-6f7f05af7f3c" providerId="ADAL" clId="{296DC517-D2BF-4E0D-B3C0-266D970D6B0F}" dt="2023-11-10T13:26:55.449" v="9840" actId="20577"/>
        <pc:sldMkLst>
          <pc:docMk/>
          <pc:sldMk cId="38918878" sldId="283"/>
        </pc:sldMkLst>
        <pc:spChg chg="mod">
          <ac:chgData name="Biel, Jonas" userId="1d9204a4-e80a-43f7-81ac-6f7f05af7f3c" providerId="ADAL" clId="{296DC517-D2BF-4E0D-B3C0-266D970D6B0F}" dt="2023-11-10T13:26:55.449" v="9840" actId="20577"/>
          <ac:spMkLst>
            <pc:docMk/>
            <pc:sldMk cId="38918878" sldId="283"/>
            <ac:spMk id="3" creationId="{78F3DDE3-7B3D-81B5-EA09-C88ED7013FD1}"/>
          </ac:spMkLst>
        </pc:spChg>
      </pc:sldChg>
      <pc:sldChg chg="modSp add del mod modNotesTx">
        <pc:chgData name="Biel, Jonas" userId="1d9204a4-e80a-43f7-81ac-6f7f05af7f3c" providerId="ADAL" clId="{296DC517-D2BF-4E0D-B3C0-266D970D6B0F}" dt="2023-11-10T14:01:55.136" v="10141" actId="20577"/>
        <pc:sldMkLst>
          <pc:docMk/>
          <pc:sldMk cId="1895488293" sldId="284"/>
        </pc:sldMkLst>
        <pc:spChg chg="mod">
          <ac:chgData name="Biel, Jonas" userId="1d9204a4-e80a-43f7-81ac-6f7f05af7f3c" providerId="ADAL" clId="{296DC517-D2BF-4E0D-B3C0-266D970D6B0F}" dt="2023-11-10T13:54:39.956" v="9959"/>
          <ac:spMkLst>
            <pc:docMk/>
            <pc:sldMk cId="1895488293" sldId="284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1-10T14:01:55.136" v="10141" actId="20577"/>
          <ac:spMkLst>
            <pc:docMk/>
            <pc:sldMk cId="1895488293" sldId="284"/>
            <ac:spMk id="3" creationId="{78F3DDE3-7B3D-81B5-EA09-C88ED7013FD1}"/>
          </ac:spMkLst>
        </pc:spChg>
      </pc:sldChg>
      <pc:sldChg chg="modSp add del mod delCm modNotesTx">
        <pc:chgData name="Biel, Jonas" userId="1d9204a4-e80a-43f7-81ac-6f7f05af7f3c" providerId="ADAL" clId="{296DC517-D2BF-4E0D-B3C0-266D970D6B0F}" dt="2023-11-10T13:58:34.619" v="10126"/>
        <pc:sldMkLst>
          <pc:docMk/>
          <pc:sldMk cId="1859150690" sldId="285"/>
        </pc:sldMkLst>
        <pc:spChg chg="mod">
          <ac:chgData name="Biel, Jonas" userId="1d9204a4-e80a-43f7-81ac-6f7f05af7f3c" providerId="ADAL" clId="{296DC517-D2BF-4E0D-B3C0-266D970D6B0F}" dt="2023-11-10T13:54:37.706" v="9958"/>
          <ac:spMkLst>
            <pc:docMk/>
            <pc:sldMk cId="1859150690" sldId="285"/>
            <ac:spMk id="2" creationId="{60DB8AAF-45FF-AB01-379E-0BDD5FE00F74}"/>
          </ac:spMkLst>
        </pc:spChg>
        <pc:spChg chg="mod">
          <ac:chgData name="Biel, Jonas" userId="1d9204a4-e80a-43f7-81ac-6f7f05af7f3c" providerId="ADAL" clId="{296DC517-D2BF-4E0D-B3C0-266D970D6B0F}" dt="2023-11-10T13:58:33.096" v="10125" actId="27636"/>
          <ac:spMkLst>
            <pc:docMk/>
            <pc:sldMk cId="1859150690" sldId="285"/>
            <ac:spMk id="3" creationId="{78F3DDE3-7B3D-81B5-EA09-C88ED7013FD1}"/>
          </ac:spMkLst>
        </pc:spChg>
      </pc:sldChg>
      <pc:sldMasterChg chg="setBg modSldLayout">
        <pc:chgData name="Biel, Jonas" userId="1d9204a4-e80a-43f7-81ac-6f7f05af7f3c" providerId="ADAL" clId="{296DC517-D2BF-4E0D-B3C0-266D970D6B0F}" dt="2023-10-27T13:42:39.261" v="5"/>
        <pc:sldMasterMkLst>
          <pc:docMk/>
          <pc:sldMasterMk cId="134638568" sldId="2147483648"/>
        </pc:sldMasterMkLst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2581118706" sldId="2147483649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1010222374" sldId="2147483650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2137101278" sldId="2147483651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1992650119" sldId="2147483652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1042413026" sldId="2147483653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3335974263" sldId="2147483654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2562740125" sldId="2147483655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2200582102" sldId="2147483656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3313946090" sldId="2147483657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1180227280" sldId="2147483658"/>
          </pc:sldLayoutMkLst>
        </pc:sldLayoutChg>
        <pc:sldLayoutChg chg="setBg">
          <pc:chgData name="Biel, Jonas" userId="1d9204a4-e80a-43f7-81ac-6f7f05af7f3c" providerId="ADAL" clId="{296DC517-D2BF-4E0D-B3C0-266D970D6B0F}" dt="2023-10-27T13:42:39.261" v="5"/>
          <pc:sldLayoutMkLst>
            <pc:docMk/>
            <pc:sldMasterMk cId="134638568" sldId="2147483648"/>
            <pc:sldLayoutMk cId="1350981279" sldId="2147483659"/>
          </pc:sldLayoutMkLst>
        </pc:sldLayoutChg>
      </pc:sldMasterChg>
    </pc:docChg>
  </pc:docChgLst>
  <pc:docChgLst>
    <pc:chgData name="Reinke, Vincent" userId="d6890994-1855-426e-9e70-f97d87a6cb4b" providerId="ADAL" clId="{9E3E1C91-B02D-430C-992A-5DCC615148A1}"/>
    <pc:docChg chg="custSel modSld">
      <pc:chgData name="Reinke, Vincent" userId="d6890994-1855-426e-9e70-f97d87a6cb4b" providerId="ADAL" clId="{9E3E1C91-B02D-430C-992A-5DCC615148A1}" dt="2023-11-15T14:43:26.415" v="3077" actId="20577"/>
      <pc:docMkLst>
        <pc:docMk/>
      </pc:docMkLst>
      <pc:sldChg chg="modNotesTx">
        <pc:chgData name="Reinke, Vincent" userId="d6890994-1855-426e-9e70-f97d87a6cb4b" providerId="ADAL" clId="{9E3E1C91-B02D-430C-992A-5DCC615148A1}" dt="2023-11-14T10:22:53.751" v="8" actId="20577"/>
        <pc:sldMkLst>
          <pc:docMk/>
          <pc:sldMk cId="3796240986" sldId="261"/>
        </pc:sldMkLst>
      </pc:sldChg>
      <pc:sldChg chg="modSp mod modNotesTx">
        <pc:chgData name="Reinke, Vincent" userId="d6890994-1855-426e-9e70-f97d87a6cb4b" providerId="ADAL" clId="{9E3E1C91-B02D-430C-992A-5DCC615148A1}" dt="2023-11-15T14:32:14.702" v="1529" actId="20577"/>
        <pc:sldMkLst>
          <pc:docMk/>
          <pc:sldMk cId="1213069654" sldId="264"/>
        </pc:sldMkLst>
        <pc:spChg chg="mod">
          <ac:chgData name="Reinke, Vincent" userId="d6890994-1855-426e-9e70-f97d87a6cb4b" providerId="ADAL" clId="{9E3E1C91-B02D-430C-992A-5DCC615148A1}" dt="2023-11-15T14:31:48.987" v="1527" actId="20577"/>
          <ac:spMkLst>
            <pc:docMk/>
            <pc:sldMk cId="1213069654" sldId="264"/>
            <ac:spMk id="3" creationId="{78F3DDE3-7B3D-81B5-EA09-C88ED7013FD1}"/>
          </ac:spMkLst>
        </pc:spChg>
      </pc:sldChg>
      <pc:sldChg chg="modNotesTx">
        <pc:chgData name="Reinke, Vincent" userId="d6890994-1855-426e-9e70-f97d87a6cb4b" providerId="ADAL" clId="{9E3E1C91-B02D-430C-992A-5DCC615148A1}" dt="2023-11-15T14:34:46.987" v="1620" actId="20577"/>
        <pc:sldMkLst>
          <pc:docMk/>
          <pc:sldMk cId="714415634" sldId="266"/>
        </pc:sldMkLst>
      </pc:sldChg>
      <pc:sldChg chg="modSp mod modNotesTx">
        <pc:chgData name="Reinke, Vincent" userId="d6890994-1855-426e-9e70-f97d87a6cb4b" providerId="ADAL" clId="{9E3E1C91-B02D-430C-992A-5DCC615148A1}" dt="2023-11-15T14:41:47.602" v="2725" actId="20577"/>
        <pc:sldMkLst>
          <pc:docMk/>
          <pc:sldMk cId="593077302" sldId="267"/>
        </pc:sldMkLst>
        <pc:spChg chg="mod">
          <ac:chgData name="Reinke, Vincent" userId="d6890994-1855-426e-9e70-f97d87a6cb4b" providerId="ADAL" clId="{9E3E1C91-B02D-430C-992A-5DCC615148A1}" dt="2023-11-15T14:29:50.520" v="818" actId="20577"/>
          <ac:spMkLst>
            <pc:docMk/>
            <pc:sldMk cId="593077302" sldId="267"/>
            <ac:spMk id="3" creationId="{78F3DDE3-7B3D-81B5-EA09-C88ED7013FD1}"/>
          </ac:spMkLst>
        </pc:spChg>
      </pc:sldChg>
      <pc:sldChg chg="modNotesTx">
        <pc:chgData name="Reinke, Vincent" userId="d6890994-1855-426e-9e70-f97d87a6cb4b" providerId="ADAL" clId="{9E3E1C91-B02D-430C-992A-5DCC615148A1}" dt="2023-11-15T14:43:26.415" v="3077" actId="20577"/>
        <pc:sldMkLst>
          <pc:docMk/>
          <pc:sldMk cId="830754888" sldId="286"/>
        </pc:sldMkLst>
      </pc:sldChg>
    </pc:docChg>
  </pc:docChgLst>
  <pc:docChgLst>
    <pc:chgData name="Finger, Tobias" userId="924c67a4-955f-450e-9d0b-d64099e244cd" providerId="ADAL" clId="{5CB3AFCE-4897-48CA-9F18-9A361C0CEFFF}"/>
    <pc:docChg chg="custSel addSld modSld sldOrd">
      <pc:chgData name="Finger, Tobias" userId="924c67a4-955f-450e-9d0b-d64099e244cd" providerId="ADAL" clId="{5CB3AFCE-4897-48CA-9F18-9A361C0CEFFF}" dt="2023-11-15T14:58:55.884" v="3980" actId="6549"/>
      <pc:docMkLst>
        <pc:docMk/>
      </pc:docMkLst>
      <pc:sldChg chg="modSp mod">
        <pc:chgData name="Finger, Tobias" userId="924c67a4-955f-450e-9d0b-d64099e244cd" providerId="ADAL" clId="{5CB3AFCE-4897-48CA-9F18-9A361C0CEFFF}" dt="2023-11-15T14:58:55.884" v="3980" actId="6549"/>
        <pc:sldMkLst>
          <pc:docMk/>
          <pc:sldMk cId="2741227634" sldId="256"/>
        </pc:sldMkLst>
        <pc:spChg chg="mod">
          <ac:chgData name="Finger, Tobias" userId="924c67a4-955f-450e-9d0b-d64099e244cd" providerId="ADAL" clId="{5CB3AFCE-4897-48CA-9F18-9A361C0CEFFF}" dt="2023-11-15T14:58:55.884" v="3980" actId="6549"/>
          <ac:spMkLst>
            <pc:docMk/>
            <pc:sldMk cId="2741227634" sldId="256"/>
            <ac:spMk id="3" creationId="{36C57390-8A61-6189-557C-E2155BD50FDD}"/>
          </ac:spMkLst>
        </pc:spChg>
      </pc:sldChg>
      <pc:sldChg chg="modNotesTx">
        <pc:chgData name="Finger, Tobias" userId="924c67a4-955f-450e-9d0b-d64099e244cd" providerId="ADAL" clId="{5CB3AFCE-4897-48CA-9F18-9A361C0CEFFF}" dt="2023-11-15T14:19:13.165" v="1666" actId="20577"/>
        <pc:sldMkLst>
          <pc:docMk/>
          <pc:sldMk cId="3896186389" sldId="272"/>
        </pc:sldMkLst>
      </pc:sldChg>
      <pc:sldChg chg="modSp mod modNotesTx">
        <pc:chgData name="Finger, Tobias" userId="924c67a4-955f-450e-9d0b-d64099e244cd" providerId="ADAL" clId="{5CB3AFCE-4897-48CA-9F18-9A361C0CEFFF}" dt="2023-11-15T08:04:15.887" v="355" actId="20577"/>
        <pc:sldMkLst>
          <pc:docMk/>
          <pc:sldMk cId="2258706856" sldId="277"/>
        </pc:sldMkLst>
        <pc:spChg chg="mod">
          <ac:chgData name="Finger, Tobias" userId="924c67a4-955f-450e-9d0b-d64099e244cd" providerId="ADAL" clId="{5CB3AFCE-4897-48CA-9F18-9A361C0CEFFF}" dt="2023-11-15T08:02:31.741" v="2" actId="20577"/>
          <ac:spMkLst>
            <pc:docMk/>
            <pc:sldMk cId="2258706856" sldId="277"/>
            <ac:spMk id="3" creationId="{78F3DDE3-7B3D-81B5-EA09-C88ED7013FD1}"/>
          </ac:spMkLst>
        </pc:spChg>
      </pc:sldChg>
      <pc:sldChg chg="modSp mod modNotesTx">
        <pc:chgData name="Finger, Tobias" userId="924c67a4-955f-450e-9d0b-d64099e244cd" providerId="ADAL" clId="{5CB3AFCE-4897-48CA-9F18-9A361C0CEFFF}" dt="2023-11-15T14:26:04.284" v="2822" actId="20577"/>
        <pc:sldMkLst>
          <pc:docMk/>
          <pc:sldMk cId="2619671525" sldId="278"/>
        </pc:sldMkLst>
        <pc:spChg chg="mod">
          <ac:chgData name="Finger, Tobias" userId="924c67a4-955f-450e-9d0b-d64099e244cd" providerId="ADAL" clId="{5CB3AFCE-4897-48CA-9F18-9A361C0CEFFF}" dt="2023-11-15T14:25:31.346" v="2701" actId="20577"/>
          <ac:spMkLst>
            <pc:docMk/>
            <pc:sldMk cId="2619671525" sldId="278"/>
            <ac:spMk id="3" creationId="{78F3DDE3-7B3D-81B5-EA09-C88ED7013FD1}"/>
          </ac:spMkLst>
        </pc:spChg>
      </pc:sldChg>
      <pc:sldChg chg="modSp mod modNotesTx">
        <pc:chgData name="Finger, Tobias" userId="924c67a4-955f-450e-9d0b-d64099e244cd" providerId="ADAL" clId="{5CB3AFCE-4897-48CA-9F18-9A361C0CEFFF}" dt="2023-11-15T14:38:08.036" v="3720" actId="20577"/>
        <pc:sldMkLst>
          <pc:docMk/>
          <pc:sldMk cId="262405127" sldId="279"/>
        </pc:sldMkLst>
        <pc:spChg chg="mod">
          <ac:chgData name="Finger, Tobias" userId="924c67a4-955f-450e-9d0b-d64099e244cd" providerId="ADAL" clId="{5CB3AFCE-4897-48CA-9F18-9A361C0CEFFF}" dt="2023-11-15T14:38:08.036" v="3720" actId="20577"/>
          <ac:spMkLst>
            <pc:docMk/>
            <pc:sldMk cId="262405127" sldId="279"/>
            <ac:spMk id="3" creationId="{78F3DDE3-7B3D-81B5-EA09-C88ED7013FD1}"/>
          </ac:spMkLst>
        </pc:spChg>
      </pc:sldChg>
      <pc:sldChg chg="modSp mod modNotesTx">
        <pc:chgData name="Finger, Tobias" userId="924c67a4-955f-450e-9d0b-d64099e244cd" providerId="ADAL" clId="{5CB3AFCE-4897-48CA-9F18-9A361C0CEFFF}" dt="2023-11-15T14:38:48.811" v="3883" actId="20577"/>
        <pc:sldMkLst>
          <pc:docMk/>
          <pc:sldMk cId="1704043624" sldId="280"/>
        </pc:sldMkLst>
        <pc:spChg chg="mod">
          <ac:chgData name="Finger, Tobias" userId="924c67a4-955f-450e-9d0b-d64099e244cd" providerId="ADAL" clId="{5CB3AFCE-4897-48CA-9F18-9A361C0CEFFF}" dt="2023-11-15T14:33:56.935" v="3210" actId="20577"/>
          <ac:spMkLst>
            <pc:docMk/>
            <pc:sldMk cId="1704043624" sldId="280"/>
            <ac:spMk id="3" creationId="{78F3DDE3-7B3D-81B5-EA09-C88ED7013FD1}"/>
          </ac:spMkLst>
        </pc:spChg>
      </pc:sldChg>
      <pc:sldChg chg="ord">
        <pc:chgData name="Finger, Tobias" userId="924c67a4-955f-450e-9d0b-d64099e244cd" providerId="ADAL" clId="{5CB3AFCE-4897-48CA-9F18-9A361C0CEFFF}" dt="2023-11-14T08:23:13.437" v="1"/>
        <pc:sldMkLst>
          <pc:docMk/>
          <pc:sldMk cId="1895488293" sldId="284"/>
        </pc:sldMkLst>
      </pc:sldChg>
      <pc:sldChg chg="modSp add mod">
        <pc:chgData name="Finger, Tobias" userId="924c67a4-955f-450e-9d0b-d64099e244cd" providerId="ADAL" clId="{5CB3AFCE-4897-48CA-9F18-9A361C0CEFFF}" dt="2023-11-15T14:39:20.473" v="3910" actId="20577"/>
        <pc:sldMkLst>
          <pc:docMk/>
          <pc:sldMk cId="984535758" sldId="287"/>
        </pc:sldMkLst>
        <pc:spChg chg="mod">
          <ac:chgData name="Finger, Tobias" userId="924c67a4-955f-450e-9d0b-d64099e244cd" providerId="ADAL" clId="{5CB3AFCE-4897-48CA-9F18-9A361C0CEFFF}" dt="2023-11-15T14:39:20.473" v="3910" actId="20577"/>
          <ac:spMkLst>
            <pc:docMk/>
            <pc:sldMk cId="984535758" sldId="287"/>
            <ac:spMk id="3" creationId="{78F3DDE3-7B3D-81B5-EA09-C88ED7013FD1}"/>
          </ac:spMkLst>
        </pc:spChg>
      </pc:sldChg>
    </pc:docChg>
  </pc:docChgLst>
  <pc:docChgLst>
    <pc:chgData name="Biel, Jonas" userId="1d9204a4-e80a-43f7-81ac-6f7f05af7f3c" providerId="ADAL" clId="{40D968C2-09A6-4474-8204-691E65F4DF13}"/>
    <pc:docChg chg="undo custSel addSld delSld modSld sldOrd">
      <pc:chgData name="Biel, Jonas" userId="1d9204a4-e80a-43f7-81ac-6f7f05af7f3c" providerId="ADAL" clId="{40D968C2-09A6-4474-8204-691E65F4DF13}" dt="2024-03-06T10:35:52.975" v="10660" actId="6549"/>
      <pc:docMkLst>
        <pc:docMk/>
      </pc:docMkLst>
      <pc:sldChg chg="modSp add del mod modNotesTx">
        <pc:chgData name="Biel, Jonas" userId="1d9204a4-e80a-43f7-81ac-6f7f05af7f3c" providerId="ADAL" clId="{40D968C2-09A6-4474-8204-691E65F4DF13}" dt="2024-03-06T10:35:35.453" v="10654" actId="6549"/>
        <pc:sldMkLst>
          <pc:docMk/>
          <pc:sldMk cId="2741227634" sldId="256"/>
        </pc:sldMkLst>
        <pc:spChg chg="mod">
          <ac:chgData name="Biel, Jonas" userId="1d9204a4-e80a-43f7-81ac-6f7f05af7f3c" providerId="ADAL" clId="{40D968C2-09A6-4474-8204-691E65F4DF13}" dt="2024-03-06T08:58:30.241" v="10603" actId="20577"/>
          <ac:spMkLst>
            <pc:docMk/>
            <pc:sldMk cId="2741227634" sldId="256"/>
            <ac:spMk id="2" creationId="{6E2EE09F-F3AC-AC7E-3274-7AEF3050A45C}"/>
          </ac:spMkLst>
        </pc:spChg>
        <pc:spChg chg="mod">
          <ac:chgData name="Biel, Jonas" userId="1d9204a4-e80a-43f7-81ac-6f7f05af7f3c" providerId="ADAL" clId="{40D968C2-09A6-4474-8204-691E65F4DF13}" dt="2024-03-01T14:09:20.416" v="37"/>
          <ac:spMkLst>
            <pc:docMk/>
            <pc:sldMk cId="2741227634" sldId="256"/>
            <ac:spMk id="3" creationId="{36C57390-8A61-6189-557C-E2155BD50FDD}"/>
          </ac:spMkLst>
        </pc:spChg>
        <pc:spChg chg="mod">
          <ac:chgData name="Biel, Jonas" userId="1d9204a4-e80a-43f7-81ac-6f7f05af7f3c" providerId="ADAL" clId="{40D968C2-09A6-4474-8204-691E65F4DF13}" dt="2024-03-06T09:18:38.430" v="10652" actId="948"/>
          <ac:spMkLst>
            <pc:docMk/>
            <pc:sldMk cId="2741227634" sldId="256"/>
            <ac:spMk id="4" creationId="{4DDC5D82-2039-A55D-3B59-3BE50C686EBA}"/>
          </ac:spMkLst>
        </pc:spChg>
      </pc:sldChg>
      <pc:sldChg chg="modSp add del mod">
        <pc:chgData name="Biel, Jonas" userId="1d9204a4-e80a-43f7-81ac-6f7f05af7f3c" providerId="ADAL" clId="{40D968C2-09A6-4474-8204-691E65F4DF13}" dt="2024-03-06T08:03:27.727" v="10247" actId="20577"/>
        <pc:sldMkLst>
          <pc:docMk/>
          <pc:sldMk cId="1088681419" sldId="258"/>
        </pc:sldMkLst>
        <pc:spChg chg="mod">
          <ac:chgData name="Biel, Jonas" userId="1d9204a4-e80a-43f7-81ac-6f7f05af7f3c" providerId="ADAL" clId="{40D968C2-09A6-4474-8204-691E65F4DF13}" dt="2024-03-01T14:08:34.921" v="33" actId="20577"/>
          <ac:spMkLst>
            <pc:docMk/>
            <pc:sldMk cId="1088681419" sldId="258"/>
            <ac:spMk id="2" creationId="{60DB8AAF-45FF-AB01-379E-0BDD5FE00F74}"/>
          </ac:spMkLst>
        </pc:spChg>
        <pc:spChg chg="mod">
          <ac:chgData name="Biel, Jonas" userId="1d9204a4-e80a-43f7-81ac-6f7f05af7f3c" providerId="ADAL" clId="{40D968C2-09A6-4474-8204-691E65F4DF13}" dt="2024-03-06T08:03:27.727" v="10247" actId="20577"/>
          <ac:spMkLst>
            <pc:docMk/>
            <pc:sldMk cId="1088681419" sldId="258"/>
            <ac:spMk id="3" creationId="{78F3DDE3-7B3D-81B5-EA09-C88ED7013FD1}"/>
          </ac:spMkLst>
        </pc:spChg>
        <pc:spChg chg="mod">
          <ac:chgData name="Biel, Jonas" userId="1d9204a4-e80a-43f7-81ac-6f7f05af7f3c" providerId="ADAL" clId="{40D968C2-09A6-4474-8204-691E65F4DF13}" dt="2024-03-01T14:26:32.919" v="1999"/>
          <ac:spMkLst>
            <pc:docMk/>
            <pc:sldMk cId="1088681419" sldId="258"/>
            <ac:spMk id="4" creationId="{78D3C921-1C34-8F24-0CAE-EEEAA414E097}"/>
          </ac:spMkLst>
        </pc:spChg>
      </pc:sldChg>
      <pc:sldChg chg="modSp add del mod modNotesTx">
        <pc:chgData name="Biel, Jonas" userId="1d9204a4-e80a-43f7-81ac-6f7f05af7f3c" providerId="ADAL" clId="{40D968C2-09A6-4474-8204-691E65F4DF13}" dt="2024-03-06T10:35:33.133" v="10653" actId="6549"/>
        <pc:sldMkLst>
          <pc:docMk/>
          <pc:sldMk cId="2085597537" sldId="259"/>
        </pc:sldMkLst>
        <pc:spChg chg="mod">
          <ac:chgData name="Biel, Jonas" userId="1d9204a4-e80a-43f7-81ac-6f7f05af7f3c" providerId="ADAL" clId="{40D968C2-09A6-4474-8204-691E65F4DF13}" dt="2024-03-01T14:26:40.963" v="2002" actId="20577"/>
          <ac:spMkLst>
            <pc:docMk/>
            <pc:sldMk cId="2085597537" sldId="259"/>
            <ac:spMk id="2" creationId="{60DB8AAF-45FF-AB01-379E-0BDD5FE00F74}"/>
          </ac:spMkLst>
        </pc:spChg>
        <pc:spChg chg="mod">
          <ac:chgData name="Biel, Jonas" userId="1d9204a4-e80a-43f7-81ac-6f7f05af7f3c" providerId="ADAL" clId="{40D968C2-09A6-4474-8204-691E65F4DF13}" dt="2024-03-06T08:15:38.005" v="10360" actId="20577"/>
          <ac:spMkLst>
            <pc:docMk/>
            <pc:sldMk cId="2085597537" sldId="259"/>
            <ac:spMk id="3" creationId="{78F3DDE3-7B3D-81B5-EA09-C88ED7013FD1}"/>
          </ac:spMkLst>
        </pc:spChg>
        <pc:spChg chg="mod">
          <ac:chgData name="Biel, Jonas" userId="1d9204a4-e80a-43f7-81ac-6f7f05af7f3c" providerId="ADAL" clId="{40D968C2-09A6-4474-8204-691E65F4DF13}" dt="2024-03-01T14:26:35.807" v="2000"/>
          <ac:spMkLst>
            <pc:docMk/>
            <pc:sldMk cId="2085597537" sldId="259"/>
            <ac:spMk id="4" creationId="{78D3C921-1C34-8F24-0CAE-EEEAA414E097}"/>
          </ac:spMkLst>
        </pc:spChg>
      </pc:sldChg>
      <pc:sldChg chg="modSp add mod modNotesTx">
        <pc:chgData name="Biel, Jonas" userId="1d9204a4-e80a-43f7-81ac-6f7f05af7f3c" providerId="ADAL" clId="{40D968C2-09A6-4474-8204-691E65F4DF13}" dt="2024-03-06T10:35:38.649" v="10655" actId="6549"/>
        <pc:sldMkLst>
          <pc:docMk/>
          <pc:sldMk cId="113589531" sldId="260"/>
        </pc:sldMkLst>
        <pc:spChg chg="mod">
          <ac:chgData name="Biel, Jonas" userId="1d9204a4-e80a-43f7-81ac-6f7f05af7f3c" providerId="ADAL" clId="{40D968C2-09A6-4474-8204-691E65F4DF13}" dt="2024-03-06T08:19:43.982" v="10364" actId="20577"/>
          <ac:spMkLst>
            <pc:docMk/>
            <pc:sldMk cId="113589531" sldId="260"/>
            <ac:spMk id="2" creationId="{83E0C5CD-8D15-A5FE-C8D1-E002F356BAFA}"/>
          </ac:spMkLst>
        </pc:spChg>
        <pc:spChg chg="mod">
          <ac:chgData name="Biel, Jonas" userId="1d9204a4-e80a-43f7-81ac-6f7f05af7f3c" providerId="ADAL" clId="{40D968C2-09A6-4474-8204-691E65F4DF13}" dt="2024-03-06T08:59:57.028" v="10607" actId="948"/>
          <ac:spMkLst>
            <pc:docMk/>
            <pc:sldMk cId="113589531" sldId="260"/>
            <ac:spMk id="3" creationId="{716CD059-0CC1-8140-6713-E07FF6F591ED}"/>
          </ac:spMkLst>
        </pc:spChg>
      </pc:sldChg>
      <pc:sldChg chg="del">
        <pc:chgData name="Biel, Jonas" userId="1d9204a4-e80a-43f7-81ac-6f7f05af7f3c" providerId="ADAL" clId="{40D968C2-09A6-4474-8204-691E65F4DF13}" dt="2024-03-01T14:10:42.794" v="80" actId="47"/>
        <pc:sldMkLst>
          <pc:docMk/>
          <pc:sldMk cId="1899096813" sldId="260"/>
        </pc:sldMkLst>
      </pc:sldChg>
      <pc:sldChg chg="modSp add mod modNotesTx">
        <pc:chgData name="Biel, Jonas" userId="1d9204a4-e80a-43f7-81ac-6f7f05af7f3c" providerId="ADAL" clId="{40D968C2-09A6-4474-8204-691E65F4DF13}" dt="2024-03-06T10:35:40.553" v="10656" actId="6549"/>
        <pc:sldMkLst>
          <pc:docMk/>
          <pc:sldMk cId="66340876" sldId="261"/>
        </pc:sldMkLst>
        <pc:spChg chg="mod">
          <ac:chgData name="Biel, Jonas" userId="1d9204a4-e80a-43f7-81ac-6f7f05af7f3c" providerId="ADAL" clId="{40D968C2-09A6-4474-8204-691E65F4DF13}" dt="2024-03-04T08:31:29.335" v="4288"/>
          <ac:spMkLst>
            <pc:docMk/>
            <pc:sldMk cId="66340876" sldId="261"/>
            <ac:spMk id="2" creationId="{B9585D7D-462C-A2F3-4263-90FB3906B4CA}"/>
          </ac:spMkLst>
        </pc:spChg>
        <pc:spChg chg="mod">
          <ac:chgData name="Biel, Jonas" userId="1d9204a4-e80a-43f7-81ac-6f7f05af7f3c" providerId="ADAL" clId="{40D968C2-09A6-4474-8204-691E65F4DF13}" dt="2024-03-06T09:00:04.338" v="10608" actId="948"/>
          <ac:spMkLst>
            <pc:docMk/>
            <pc:sldMk cId="66340876" sldId="261"/>
            <ac:spMk id="3" creationId="{623BC1F4-5740-52C1-D7D5-0629220E6391}"/>
          </ac:spMkLst>
        </pc:spChg>
      </pc:sldChg>
      <pc:sldChg chg="del">
        <pc:chgData name="Biel, Jonas" userId="1d9204a4-e80a-43f7-81ac-6f7f05af7f3c" providerId="ADAL" clId="{40D968C2-09A6-4474-8204-691E65F4DF13}" dt="2024-03-01T14:10:42.983" v="81" actId="47"/>
        <pc:sldMkLst>
          <pc:docMk/>
          <pc:sldMk cId="3796240986" sldId="261"/>
        </pc:sldMkLst>
      </pc:sldChg>
      <pc:sldChg chg="del">
        <pc:chgData name="Biel, Jonas" userId="1d9204a4-e80a-43f7-81ac-6f7f05af7f3c" providerId="ADAL" clId="{40D968C2-09A6-4474-8204-691E65F4DF13}" dt="2024-03-01T14:10:44.317" v="92" actId="47"/>
        <pc:sldMkLst>
          <pc:docMk/>
          <pc:sldMk cId="288771953" sldId="262"/>
        </pc:sldMkLst>
      </pc:sldChg>
      <pc:sldChg chg="modSp add mod modNotesTx">
        <pc:chgData name="Biel, Jonas" userId="1d9204a4-e80a-43f7-81ac-6f7f05af7f3c" providerId="ADAL" clId="{40D968C2-09A6-4474-8204-691E65F4DF13}" dt="2024-03-06T10:35:42.992" v="10657" actId="6549"/>
        <pc:sldMkLst>
          <pc:docMk/>
          <pc:sldMk cId="3769476176" sldId="262"/>
        </pc:sldMkLst>
        <pc:spChg chg="mod">
          <ac:chgData name="Biel, Jonas" userId="1d9204a4-e80a-43f7-81ac-6f7f05af7f3c" providerId="ADAL" clId="{40D968C2-09A6-4474-8204-691E65F4DF13}" dt="2024-03-04T09:24:14.586" v="5592"/>
          <ac:spMkLst>
            <pc:docMk/>
            <pc:sldMk cId="3769476176" sldId="262"/>
            <ac:spMk id="2" creationId="{9FE8238A-E14B-8209-8DFD-3838F28A92CB}"/>
          </ac:spMkLst>
        </pc:spChg>
        <pc:spChg chg="mod">
          <ac:chgData name="Biel, Jonas" userId="1d9204a4-e80a-43f7-81ac-6f7f05af7f3c" providerId="ADAL" clId="{40D968C2-09A6-4474-8204-691E65F4DF13}" dt="2024-03-04T11:11:55.867" v="7106" actId="20577"/>
          <ac:spMkLst>
            <pc:docMk/>
            <pc:sldMk cId="3769476176" sldId="262"/>
            <ac:spMk id="3" creationId="{7DDD7FA1-618A-48AF-E712-3BEE4F21FC3A}"/>
          </ac:spMkLst>
        </pc:spChg>
      </pc:sldChg>
      <pc:sldChg chg="addSp delSp modSp add mod modNotesTx">
        <pc:chgData name="Biel, Jonas" userId="1d9204a4-e80a-43f7-81ac-6f7f05af7f3c" providerId="ADAL" clId="{40D968C2-09A6-4474-8204-691E65F4DF13}" dt="2024-03-06T10:35:45.197" v="10658" actId="6549"/>
        <pc:sldMkLst>
          <pc:docMk/>
          <pc:sldMk cId="2585638074" sldId="263"/>
        </pc:sldMkLst>
        <pc:spChg chg="mod">
          <ac:chgData name="Biel, Jonas" userId="1d9204a4-e80a-43f7-81ac-6f7f05af7f3c" providerId="ADAL" clId="{40D968C2-09A6-4474-8204-691E65F4DF13}" dt="2024-03-04T11:15:38.886" v="7339" actId="20577"/>
          <ac:spMkLst>
            <pc:docMk/>
            <pc:sldMk cId="2585638074" sldId="263"/>
            <ac:spMk id="2" creationId="{1AC94ACF-4FD3-6F45-7C65-F3B75A4A4DDD}"/>
          </ac:spMkLst>
        </pc:spChg>
        <pc:spChg chg="mod">
          <ac:chgData name="Biel, Jonas" userId="1d9204a4-e80a-43f7-81ac-6f7f05af7f3c" providerId="ADAL" clId="{40D968C2-09A6-4474-8204-691E65F4DF13}" dt="2024-03-04T11:50:55.277" v="8242" actId="20577"/>
          <ac:spMkLst>
            <pc:docMk/>
            <pc:sldMk cId="2585638074" sldId="263"/>
            <ac:spMk id="3" creationId="{E19EFC35-ED59-4DBA-2D8F-64E1D43A0926}"/>
          </ac:spMkLst>
        </pc:spChg>
        <pc:graphicFrameChg chg="add del mod">
          <ac:chgData name="Biel, Jonas" userId="1d9204a4-e80a-43f7-81ac-6f7f05af7f3c" providerId="ADAL" clId="{40D968C2-09A6-4474-8204-691E65F4DF13}" dt="2024-03-04T11:39:30.989" v="7903" actId="478"/>
          <ac:graphicFrameMkLst>
            <pc:docMk/>
            <pc:sldMk cId="2585638074" sldId="263"/>
            <ac:graphicFrameMk id="7" creationId="{5FE50191-7123-3ED0-09BC-5844F67EA8EF}"/>
          </ac:graphicFrameMkLst>
        </pc:graphicFrameChg>
      </pc:sldChg>
      <pc:sldChg chg="del">
        <pc:chgData name="Biel, Jonas" userId="1d9204a4-e80a-43f7-81ac-6f7f05af7f3c" providerId="ADAL" clId="{40D968C2-09A6-4474-8204-691E65F4DF13}" dt="2024-03-01T14:10:44.191" v="88" actId="47"/>
        <pc:sldMkLst>
          <pc:docMk/>
          <pc:sldMk cId="4115623714" sldId="263"/>
        </pc:sldMkLst>
      </pc:sldChg>
      <pc:sldChg chg="addSp delSp modSp add mod ord modNotesTx">
        <pc:chgData name="Biel, Jonas" userId="1d9204a4-e80a-43f7-81ac-6f7f05af7f3c" providerId="ADAL" clId="{40D968C2-09A6-4474-8204-691E65F4DF13}" dt="2024-03-06T08:40:46.942" v="10474" actId="14826"/>
        <pc:sldMkLst>
          <pc:docMk/>
          <pc:sldMk cId="921825016" sldId="264"/>
        </pc:sldMkLst>
        <pc:spChg chg="del mod">
          <ac:chgData name="Biel, Jonas" userId="1d9204a4-e80a-43f7-81ac-6f7f05af7f3c" providerId="ADAL" clId="{40D968C2-09A6-4474-8204-691E65F4DF13}" dt="2024-03-04T11:19:35.627" v="7632" actId="478"/>
          <ac:spMkLst>
            <pc:docMk/>
            <pc:sldMk cId="921825016" sldId="264"/>
            <ac:spMk id="3" creationId="{89FB92DA-E6DB-AAD4-FED7-DD1073C2C32D}"/>
          </ac:spMkLst>
        </pc:spChg>
        <pc:spChg chg="del">
          <ac:chgData name="Biel, Jonas" userId="1d9204a4-e80a-43f7-81ac-6f7f05af7f3c" providerId="ADAL" clId="{40D968C2-09A6-4474-8204-691E65F4DF13}" dt="2024-03-04T11:19:45.166" v="7635" actId="478"/>
          <ac:spMkLst>
            <pc:docMk/>
            <pc:sldMk cId="921825016" sldId="264"/>
            <ac:spMk id="4" creationId="{82BB5E97-85C0-CFA2-576B-FE48D068777E}"/>
          </ac:spMkLst>
        </pc:spChg>
        <pc:spChg chg="add del mod">
          <ac:chgData name="Biel, Jonas" userId="1d9204a4-e80a-43f7-81ac-6f7f05af7f3c" providerId="ADAL" clId="{40D968C2-09A6-4474-8204-691E65F4DF13}" dt="2024-03-04T11:32:44.064" v="7637"/>
          <ac:spMkLst>
            <pc:docMk/>
            <pc:sldMk cId="921825016" sldId="264"/>
            <ac:spMk id="10" creationId="{E6EF90CA-A640-E6B5-A43B-53CA89402ED3}"/>
          </ac:spMkLst>
        </pc:spChg>
        <pc:spChg chg="add del mod">
          <ac:chgData name="Biel, Jonas" userId="1d9204a4-e80a-43f7-81ac-6f7f05af7f3c" providerId="ADAL" clId="{40D968C2-09A6-4474-8204-691E65F4DF13}" dt="2024-03-04T11:34:59.515" v="7702" actId="478"/>
          <ac:spMkLst>
            <pc:docMk/>
            <pc:sldMk cId="921825016" sldId="264"/>
            <ac:spMk id="14" creationId="{9F177D8F-5258-6BB4-7F7C-B2DE711C685C}"/>
          </ac:spMkLst>
        </pc:spChg>
        <pc:spChg chg="add del mod">
          <ac:chgData name="Biel, Jonas" userId="1d9204a4-e80a-43f7-81ac-6f7f05af7f3c" providerId="ADAL" clId="{40D968C2-09A6-4474-8204-691E65F4DF13}" dt="2024-03-04T11:36:44.997" v="7706"/>
          <ac:spMkLst>
            <pc:docMk/>
            <pc:sldMk cId="921825016" sldId="264"/>
            <ac:spMk id="16" creationId="{791FBE99-BA3B-FDE3-4FA5-B9846FE964F8}"/>
          </ac:spMkLst>
        </pc:spChg>
        <pc:graphicFrameChg chg="add del mod">
          <ac:chgData name="Biel, Jonas" userId="1d9204a4-e80a-43f7-81ac-6f7f05af7f3c" providerId="ADAL" clId="{40D968C2-09A6-4474-8204-691E65F4DF13}" dt="2024-03-04T11:41:39.199" v="8150" actId="478"/>
          <ac:graphicFrameMkLst>
            <pc:docMk/>
            <pc:sldMk cId="921825016" sldId="264"/>
            <ac:graphicFrameMk id="19" creationId="{C121D943-7220-4DF5-6526-5D1303A484D0}"/>
          </ac:graphicFrameMkLst>
        </pc:graphicFrameChg>
        <pc:picChg chg="add del mod">
          <ac:chgData name="Biel, Jonas" userId="1d9204a4-e80a-43f7-81ac-6f7f05af7f3c" providerId="ADAL" clId="{40D968C2-09A6-4474-8204-691E65F4DF13}" dt="2024-03-04T11:32:40.915" v="7636" actId="478"/>
          <ac:picMkLst>
            <pc:docMk/>
            <pc:sldMk cId="921825016" sldId="264"/>
            <ac:picMk id="8" creationId="{EE22D203-DC6C-8E66-F216-446CCCB79864}"/>
          </ac:picMkLst>
        </pc:picChg>
        <pc:picChg chg="add del mod">
          <ac:chgData name="Biel, Jonas" userId="1d9204a4-e80a-43f7-81ac-6f7f05af7f3c" providerId="ADAL" clId="{40D968C2-09A6-4474-8204-691E65F4DF13}" dt="2024-03-04T11:36:40.923" v="7705" actId="478"/>
          <ac:picMkLst>
            <pc:docMk/>
            <pc:sldMk cId="921825016" sldId="264"/>
            <ac:picMk id="12" creationId="{4040A1FC-6D90-D68E-B2BA-F1449AEF1DD8}"/>
          </ac:picMkLst>
        </pc:picChg>
        <pc:picChg chg="add mod">
          <ac:chgData name="Biel, Jonas" userId="1d9204a4-e80a-43f7-81ac-6f7f05af7f3c" providerId="ADAL" clId="{40D968C2-09A6-4474-8204-691E65F4DF13}" dt="2024-03-06T08:40:46.942" v="10474" actId="14826"/>
          <ac:picMkLst>
            <pc:docMk/>
            <pc:sldMk cId="921825016" sldId="264"/>
            <ac:picMk id="18" creationId="{BD38AB3A-2A9B-F320-0E5A-D9DE77001408}"/>
          </ac:picMkLst>
        </pc:picChg>
      </pc:sldChg>
      <pc:sldChg chg="del">
        <pc:chgData name="Biel, Jonas" userId="1d9204a4-e80a-43f7-81ac-6f7f05af7f3c" providerId="ADAL" clId="{40D968C2-09A6-4474-8204-691E65F4DF13}" dt="2024-03-01T14:10:44.160" v="87" actId="47"/>
        <pc:sldMkLst>
          <pc:docMk/>
          <pc:sldMk cId="1213069654" sldId="264"/>
        </pc:sldMkLst>
      </pc:sldChg>
      <pc:sldChg chg="addSp delSp modSp add mod modNotesTx">
        <pc:chgData name="Biel, Jonas" userId="1d9204a4-e80a-43f7-81ac-6f7f05af7f3c" providerId="ADAL" clId="{40D968C2-09A6-4474-8204-691E65F4DF13}" dt="2024-03-06T10:35:50.357" v="10659" actId="6549"/>
        <pc:sldMkLst>
          <pc:docMk/>
          <pc:sldMk cId="3499052290" sldId="265"/>
        </pc:sldMkLst>
        <pc:spChg chg="mod">
          <ac:chgData name="Biel, Jonas" userId="1d9204a4-e80a-43f7-81ac-6f7f05af7f3c" providerId="ADAL" clId="{40D968C2-09A6-4474-8204-691E65F4DF13}" dt="2024-03-04T11:41:30.205" v="8149" actId="20577"/>
          <ac:spMkLst>
            <pc:docMk/>
            <pc:sldMk cId="3499052290" sldId="265"/>
            <ac:spMk id="2" creationId="{A1D637F9-8032-40B4-6BA0-FE583F7D5075}"/>
          </ac:spMkLst>
        </pc:spChg>
        <pc:spChg chg="del mod">
          <ac:chgData name="Biel, Jonas" userId="1d9204a4-e80a-43f7-81ac-6f7f05af7f3c" providerId="ADAL" clId="{40D968C2-09A6-4474-8204-691E65F4DF13}" dt="2024-03-04T11:47:20.895" v="8151"/>
          <ac:spMkLst>
            <pc:docMk/>
            <pc:sldMk cId="3499052290" sldId="265"/>
            <ac:spMk id="3" creationId="{F982266F-1F38-43CF-69F2-9823A01988C5}"/>
          </ac:spMkLst>
        </pc:spChg>
        <pc:spChg chg="add mod">
          <ac:chgData name="Biel, Jonas" userId="1d9204a4-e80a-43f7-81ac-6f7f05af7f3c" providerId="ADAL" clId="{40D968C2-09A6-4474-8204-691E65F4DF13}" dt="2024-03-04T11:50:09.655" v="8195" actId="122"/>
          <ac:spMkLst>
            <pc:docMk/>
            <pc:sldMk cId="3499052290" sldId="265"/>
            <ac:spMk id="8" creationId="{715D4E7E-42EC-9515-3BA1-83872D21B9C8}"/>
          </ac:spMkLst>
        </pc:spChg>
        <pc:graphicFrameChg chg="add mod modGraphic">
          <ac:chgData name="Biel, Jonas" userId="1d9204a4-e80a-43f7-81ac-6f7f05af7f3c" providerId="ADAL" clId="{40D968C2-09A6-4474-8204-691E65F4DF13}" dt="2024-03-04T12:13:31.522" v="9049" actId="113"/>
          <ac:graphicFrameMkLst>
            <pc:docMk/>
            <pc:sldMk cId="3499052290" sldId="265"/>
            <ac:graphicFrameMk id="7" creationId="{30681C77-5D9A-C927-2B74-0D0CE35B24B3}"/>
          </ac:graphicFrameMkLst>
        </pc:graphicFrameChg>
      </pc:sldChg>
      <pc:sldChg chg="del">
        <pc:chgData name="Biel, Jonas" userId="1d9204a4-e80a-43f7-81ac-6f7f05af7f3c" providerId="ADAL" clId="{40D968C2-09A6-4474-8204-691E65F4DF13}" dt="2024-03-01T14:10:44.242" v="89" actId="47"/>
        <pc:sldMkLst>
          <pc:docMk/>
          <pc:sldMk cId="3955764003" sldId="265"/>
        </pc:sldMkLst>
      </pc:sldChg>
      <pc:sldChg chg="del">
        <pc:chgData name="Biel, Jonas" userId="1d9204a4-e80a-43f7-81ac-6f7f05af7f3c" providerId="ADAL" clId="{40D968C2-09A6-4474-8204-691E65F4DF13}" dt="2024-03-01T14:10:43.328" v="83" actId="47"/>
        <pc:sldMkLst>
          <pc:docMk/>
          <pc:sldMk cId="714415634" sldId="266"/>
        </pc:sldMkLst>
      </pc:sldChg>
      <pc:sldChg chg="modSp add mod modNotesTx">
        <pc:chgData name="Biel, Jonas" userId="1d9204a4-e80a-43f7-81ac-6f7f05af7f3c" providerId="ADAL" clId="{40D968C2-09A6-4474-8204-691E65F4DF13}" dt="2024-03-06T09:11:41.651" v="10644" actId="948"/>
        <pc:sldMkLst>
          <pc:docMk/>
          <pc:sldMk cId="3174458378" sldId="266"/>
        </pc:sldMkLst>
        <pc:spChg chg="mod">
          <ac:chgData name="Biel, Jonas" userId="1d9204a4-e80a-43f7-81ac-6f7f05af7f3c" providerId="ADAL" clId="{40D968C2-09A6-4474-8204-691E65F4DF13}" dt="2024-03-04T11:57:36.255" v="8668" actId="20577"/>
          <ac:spMkLst>
            <pc:docMk/>
            <pc:sldMk cId="3174458378" sldId="266"/>
            <ac:spMk id="2" creationId="{0365C4A4-C645-1AD1-FED6-8E7CAC49434C}"/>
          </ac:spMkLst>
        </pc:spChg>
        <pc:spChg chg="mod">
          <ac:chgData name="Biel, Jonas" userId="1d9204a4-e80a-43f7-81ac-6f7f05af7f3c" providerId="ADAL" clId="{40D968C2-09A6-4474-8204-691E65F4DF13}" dt="2024-03-06T09:11:41.651" v="10644" actId="948"/>
          <ac:spMkLst>
            <pc:docMk/>
            <pc:sldMk cId="3174458378" sldId="266"/>
            <ac:spMk id="3" creationId="{87898119-8EAF-3523-BEC6-3C1A27C27D61}"/>
          </ac:spMkLst>
        </pc:spChg>
      </pc:sldChg>
      <pc:sldChg chg="addSp delSp modSp add mod modNotesTx">
        <pc:chgData name="Biel, Jonas" userId="1d9204a4-e80a-43f7-81ac-6f7f05af7f3c" providerId="ADAL" clId="{40D968C2-09A6-4474-8204-691E65F4DF13}" dt="2024-03-06T10:35:52.975" v="10660" actId="6549"/>
        <pc:sldMkLst>
          <pc:docMk/>
          <pc:sldMk cId="63418312" sldId="267"/>
        </pc:sldMkLst>
        <pc:spChg chg="del">
          <ac:chgData name="Biel, Jonas" userId="1d9204a4-e80a-43f7-81ac-6f7f05af7f3c" providerId="ADAL" clId="{40D968C2-09A6-4474-8204-691E65F4DF13}" dt="2024-03-04T12:08:27.497" v="9015" actId="478"/>
          <ac:spMkLst>
            <pc:docMk/>
            <pc:sldMk cId="63418312" sldId="267"/>
            <ac:spMk id="4" creationId="{E46C7128-AC23-D965-B44A-2C5B1D3FADDB}"/>
          </ac:spMkLst>
        </pc:spChg>
        <pc:spChg chg="del">
          <ac:chgData name="Biel, Jonas" userId="1d9204a4-e80a-43f7-81ac-6f7f05af7f3c" providerId="ADAL" clId="{40D968C2-09A6-4474-8204-691E65F4DF13}" dt="2024-03-04T11:58:33.281" v="8958" actId="478"/>
          <ac:spMkLst>
            <pc:docMk/>
            <pc:sldMk cId="63418312" sldId="267"/>
            <ac:spMk id="8" creationId="{E7E285DD-C094-19AA-2D1B-BFFB02561768}"/>
          </ac:spMkLst>
        </pc:spChg>
        <pc:spChg chg="add del mod">
          <ac:chgData name="Biel, Jonas" userId="1d9204a4-e80a-43f7-81ac-6f7f05af7f3c" providerId="ADAL" clId="{40D968C2-09A6-4474-8204-691E65F4DF13}" dt="2024-03-04T11:58:51.357" v="8959"/>
          <ac:spMkLst>
            <pc:docMk/>
            <pc:sldMk cId="63418312" sldId="267"/>
            <ac:spMk id="9" creationId="{E5E93E7A-60B8-8934-21A8-A0168A5996DC}"/>
          </ac:spMkLst>
        </pc:spChg>
        <pc:graphicFrameChg chg="del">
          <ac:chgData name="Biel, Jonas" userId="1d9204a4-e80a-43f7-81ac-6f7f05af7f3c" providerId="ADAL" clId="{40D968C2-09A6-4474-8204-691E65F4DF13}" dt="2024-03-04T11:58:31.515" v="8957" actId="478"/>
          <ac:graphicFrameMkLst>
            <pc:docMk/>
            <pc:sldMk cId="63418312" sldId="267"/>
            <ac:graphicFrameMk id="7" creationId="{5ABBEA85-69C4-265B-3ED4-ED72F9FAC973}"/>
          </ac:graphicFrameMkLst>
        </pc:graphicFrameChg>
        <pc:picChg chg="add mod">
          <ac:chgData name="Biel, Jonas" userId="1d9204a4-e80a-43f7-81ac-6f7f05af7f3c" providerId="ADAL" clId="{40D968C2-09A6-4474-8204-691E65F4DF13}" dt="2024-03-04T12:15:45.544" v="9050" actId="208"/>
          <ac:picMkLst>
            <pc:docMk/>
            <pc:sldMk cId="63418312" sldId="267"/>
            <ac:picMk id="11" creationId="{F5E438D0-5544-CA46-03F7-4C146621781B}"/>
          </ac:picMkLst>
        </pc:picChg>
        <pc:picChg chg="add del mod">
          <ac:chgData name="Biel, Jonas" userId="1d9204a4-e80a-43f7-81ac-6f7f05af7f3c" providerId="ADAL" clId="{40D968C2-09A6-4474-8204-691E65F4DF13}" dt="2024-03-04T11:59:46.122" v="8987" actId="478"/>
          <ac:picMkLst>
            <pc:docMk/>
            <pc:sldMk cId="63418312" sldId="267"/>
            <ac:picMk id="12" creationId="{50E5EA2C-14A6-61F1-C1E6-FD909BE8D963}"/>
          </ac:picMkLst>
        </pc:picChg>
        <pc:picChg chg="add del mod">
          <ac:chgData name="Biel, Jonas" userId="1d9204a4-e80a-43f7-81ac-6f7f05af7f3c" providerId="ADAL" clId="{40D968C2-09A6-4474-8204-691E65F4DF13}" dt="2024-03-04T11:59:58.986" v="8991" actId="478"/>
          <ac:picMkLst>
            <pc:docMk/>
            <pc:sldMk cId="63418312" sldId="267"/>
            <ac:picMk id="13" creationId="{A506D2D8-C52E-2AC1-2613-CB0DA0CF08CB}"/>
          </ac:picMkLst>
        </pc:picChg>
        <pc:picChg chg="add del mod">
          <ac:chgData name="Biel, Jonas" userId="1d9204a4-e80a-43f7-81ac-6f7f05af7f3c" providerId="ADAL" clId="{40D968C2-09A6-4474-8204-691E65F4DF13}" dt="2024-03-04T11:59:45.604" v="8986" actId="478"/>
          <ac:picMkLst>
            <pc:docMk/>
            <pc:sldMk cId="63418312" sldId="267"/>
            <ac:picMk id="14" creationId="{9A4AD3B3-918C-F375-5B25-8C0684D47874}"/>
          </ac:picMkLst>
        </pc:picChg>
        <pc:picChg chg="add del mod">
          <ac:chgData name="Biel, Jonas" userId="1d9204a4-e80a-43f7-81ac-6f7f05af7f3c" providerId="ADAL" clId="{40D968C2-09A6-4474-8204-691E65F4DF13}" dt="2024-03-04T11:59:58.506" v="8990" actId="478"/>
          <ac:picMkLst>
            <pc:docMk/>
            <pc:sldMk cId="63418312" sldId="267"/>
            <ac:picMk id="15" creationId="{07A1157A-7855-6660-BD28-2E40573B8A0A}"/>
          </ac:picMkLst>
        </pc:picChg>
        <pc:picChg chg="add mod">
          <ac:chgData name="Biel, Jonas" userId="1d9204a4-e80a-43f7-81ac-6f7f05af7f3c" providerId="ADAL" clId="{40D968C2-09A6-4474-8204-691E65F4DF13}" dt="2024-03-04T12:15:45.544" v="9050" actId="208"/>
          <ac:picMkLst>
            <pc:docMk/>
            <pc:sldMk cId="63418312" sldId="267"/>
            <ac:picMk id="16" creationId="{A11CC0D9-215F-77DE-EA9C-8522802F9605}"/>
          </ac:picMkLst>
        </pc:picChg>
        <pc:picChg chg="add mod">
          <ac:chgData name="Biel, Jonas" userId="1d9204a4-e80a-43f7-81ac-6f7f05af7f3c" providerId="ADAL" clId="{40D968C2-09A6-4474-8204-691E65F4DF13}" dt="2024-03-04T12:15:45.544" v="9050" actId="208"/>
          <ac:picMkLst>
            <pc:docMk/>
            <pc:sldMk cId="63418312" sldId="267"/>
            <ac:picMk id="17" creationId="{AE68DA9C-46B8-EBF8-9544-3786AD7F4849}"/>
          </ac:picMkLst>
        </pc:picChg>
        <pc:picChg chg="add mod">
          <ac:chgData name="Biel, Jonas" userId="1d9204a4-e80a-43f7-81ac-6f7f05af7f3c" providerId="ADAL" clId="{40D968C2-09A6-4474-8204-691E65F4DF13}" dt="2024-03-04T12:15:45.544" v="9050" actId="208"/>
          <ac:picMkLst>
            <pc:docMk/>
            <pc:sldMk cId="63418312" sldId="267"/>
            <ac:picMk id="18" creationId="{990C4AAC-EF9D-2D5E-418B-D32FD9D5F619}"/>
          </ac:picMkLst>
        </pc:picChg>
        <pc:picChg chg="add mod">
          <ac:chgData name="Biel, Jonas" userId="1d9204a4-e80a-43f7-81ac-6f7f05af7f3c" providerId="ADAL" clId="{40D968C2-09A6-4474-8204-691E65F4DF13}" dt="2024-03-04T12:15:45.544" v="9050" actId="208"/>
          <ac:picMkLst>
            <pc:docMk/>
            <pc:sldMk cId="63418312" sldId="267"/>
            <ac:picMk id="19" creationId="{3351F543-B991-6987-2B38-86010D856DF4}"/>
          </ac:picMkLst>
        </pc:picChg>
        <pc:picChg chg="add mod">
          <ac:chgData name="Biel, Jonas" userId="1d9204a4-e80a-43f7-81ac-6f7f05af7f3c" providerId="ADAL" clId="{40D968C2-09A6-4474-8204-691E65F4DF13}" dt="2024-03-04T12:15:45.544" v="9050" actId="208"/>
          <ac:picMkLst>
            <pc:docMk/>
            <pc:sldMk cId="63418312" sldId="267"/>
            <ac:picMk id="20" creationId="{9C8A3442-7D3E-66CF-5910-DBE0D7393385}"/>
          </ac:picMkLst>
        </pc:picChg>
      </pc:sldChg>
      <pc:sldChg chg="del">
        <pc:chgData name="Biel, Jonas" userId="1d9204a4-e80a-43f7-81ac-6f7f05af7f3c" providerId="ADAL" clId="{40D968C2-09A6-4474-8204-691E65F4DF13}" dt="2024-03-01T14:10:43.470" v="84" actId="47"/>
        <pc:sldMkLst>
          <pc:docMk/>
          <pc:sldMk cId="593077302" sldId="267"/>
        </pc:sldMkLst>
      </pc:sldChg>
      <pc:sldChg chg="modSp add mod">
        <pc:chgData name="Biel, Jonas" userId="1d9204a4-e80a-43f7-81ac-6f7f05af7f3c" providerId="ADAL" clId="{40D968C2-09A6-4474-8204-691E65F4DF13}" dt="2024-03-06T08:47:34.345" v="10475" actId="20577"/>
        <pc:sldMkLst>
          <pc:docMk/>
          <pc:sldMk cId="2195423889" sldId="268"/>
        </pc:sldMkLst>
        <pc:spChg chg="mod">
          <ac:chgData name="Biel, Jonas" userId="1d9204a4-e80a-43f7-81ac-6f7f05af7f3c" providerId="ADAL" clId="{40D968C2-09A6-4474-8204-691E65F4DF13}" dt="2024-03-04T13:04:19.399" v="9435" actId="20577"/>
          <ac:spMkLst>
            <pc:docMk/>
            <pc:sldMk cId="2195423889" sldId="268"/>
            <ac:spMk id="2" creationId="{FCFCB75B-E351-3E80-4AFE-30BCC7774016}"/>
          </ac:spMkLst>
        </pc:spChg>
        <pc:spChg chg="mod">
          <ac:chgData name="Biel, Jonas" userId="1d9204a4-e80a-43f7-81ac-6f7f05af7f3c" providerId="ADAL" clId="{40D968C2-09A6-4474-8204-691E65F4DF13}" dt="2024-03-06T08:47:34.345" v="10475" actId="20577"/>
          <ac:spMkLst>
            <pc:docMk/>
            <pc:sldMk cId="2195423889" sldId="268"/>
            <ac:spMk id="3" creationId="{FB9A29FE-D1B2-B098-1CB7-9F946C0A1508}"/>
          </ac:spMkLst>
        </pc:spChg>
      </pc:sldChg>
      <pc:sldChg chg="del">
        <pc:chgData name="Biel, Jonas" userId="1d9204a4-e80a-43f7-81ac-6f7f05af7f3c" providerId="ADAL" clId="{40D968C2-09A6-4474-8204-691E65F4DF13}" dt="2024-03-01T14:10:44.255" v="90" actId="47"/>
        <pc:sldMkLst>
          <pc:docMk/>
          <pc:sldMk cId="193295141" sldId="269"/>
        </pc:sldMkLst>
      </pc:sldChg>
      <pc:sldChg chg="add del ord">
        <pc:chgData name="Biel, Jonas" userId="1d9204a4-e80a-43f7-81ac-6f7f05af7f3c" providerId="ADAL" clId="{40D968C2-09A6-4474-8204-691E65F4DF13}" dt="2024-03-04T13:05:18.370" v="9614" actId="47"/>
        <pc:sldMkLst>
          <pc:docMk/>
          <pc:sldMk cId="570156841" sldId="269"/>
        </pc:sldMkLst>
      </pc:sldChg>
      <pc:sldChg chg="addSp delSp modSp add mod">
        <pc:chgData name="Biel, Jonas" userId="1d9204a4-e80a-43f7-81ac-6f7f05af7f3c" providerId="ADAL" clId="{40D968C2-09A6-4474-8204-691E65F4DF13}" dt="2024-03-06T08:49:59.954" v="10537" actId="1076"/>
        <pc:sldMkLst>
          <pc:docMk/>
          <pc:sldMk cId="842921788" sldId="269"/>
        </pc:sldMkLst>
        <pc:spChg chg="mod">
          <ac:chgData name="Biel, Jonas" userId="1d9204a4-e80a-43f7-81ac-6f7f05af7f3c" providerId="ADAL" clId="{40D968C2-09A6-4474-8204-691E65F4DF13}" dt="2024-03-06T07:50:53.959" v="10097" actId="242"/>
          <ac:spMkLst>
            <pc:docMk/>
            <pc:sldMk cId="842921788" sldId="269"/>
            <ac:spMk id="3" creationId="{EDF2F7E4-B45F-F70C-D992-E3C67BDC5647}"/>
          </ac:spMkLst>
        </pc:spChg>
        <pc:spChg chg="add mod">
          <ac:chgData name="Biel, Jonas" userId="1d9204a4-e80a-43f7-81ac-6f7f05af7f3c" providerId="ADAL" clId="{40D968C2-09A6-4474-8204-691E65F4DF13}" dt="2024-03-06T08:49:59.954" v="10537" actId="1076"/>
          <ac:spMkLst>
            <pc:docMk/>
            <pc:sldMk cId="842921788" sldId="269"/>
            <ac:spMk id="7" creationId="{53830D56-BBED-1321-0BE2-DCDF16818824}"/>
          </ac:spMkLst>
        </pc:spChg>
        <pc:spChg chg="add mod">
          <ac:chgData name="Biel, Jonas" userId="1d9204a4-e80a-43f7-81ac-6f7f05af7f3c" providerId="ADAL" clId="{40D968C2-09A6-4474-8204-691E65F4DF13}" dt="2024-03-06T07:58:30.405" v="10240" actId="165"/>
          <ac:spMkLst>
            <pc:docMk/>
            <pc:sldMk cId="842921788" sldId="269"/>
            <ac:spMk id="9" creationId="{371CB7AB-CD9F-DE73-DE6E-4F50FCDF6EA6}"/>
          </ac:spMkLst>
        </pc:spChg>
        <pc:spChg chg="add mod ord">
          <ac:chgData name="Biel, Jonas" userId="1d9204a4-e80a-43f7-81ac-6f7f05af7f3c" providerId="ADAL" clId="{40D968C2-09A6-4474-8204-691E65F4DF13}" dt="2024-03-06T07:58:30.405" v="10240" actId="165"/>
          <ac:spMkLst>
            <pc:docMk/>
            <pc:sldMk cId="842921788" sldId="269"/>
            <ac:spMk id="11" creationId="{5807F7B2-54E7-6595-F3B6-C2C43FF22368}"/>
          </ac:spMkLst>
        </pc:spChg>
        <pc:spChg chg="add mod">
          <ac:chgData name="Biel, Jonas" userId="1d9204a4-e80a-43f7-81ac-6f7f05af7f3c" providerId="ADAL" clId="{40D968C2-09A6-4474-8204-691E65F4DF13}" dt="2024-03-06T07:58:30.405" v="10240" actId="165"/>
          <ac:spMkLst>
            <pc:docMk/>
            <pc:sldMk cId="842921788" sldId="269"/>
            <ac:spMk id="13" creationId="{E899A2C1-85DB-ABD0-5D98-8D39CDF66847}"/>
          </ac:spMkLst>
        </pc:spChg>
        <pc:spChg chg="mod">
          <ac:chgData name="Biel, Jonas" userId="1d9204a4-e80a-43f7-81ac-6f7f05af7f3c" providerId="ADAL" clId="{40D968C2-09A6-4474-8204-691E65F4DF13}" dt="2024-03-06T07:58:30.405" v="10240" actId="165"/>
          <ac:spMkLst>
            <pc:docMk/>
            <pc:sldMk cId="842921788" sldId="269"/>
            <ac:spMk id="17" creationId="{7A93082F-9EF6-480C-3BB3-02C42DA859CA}"/>
          </ac:spMkLst>
        </pc:spChg>
        <pc:spChg chg="mod">
          <ac:chgData name="Biel, Jonas" userId="1d9204a4-e80a-43f7-81ac-6f7f05af7f3c" providerId="ADAL" clId="{40D968C2-09A6-4474-8204-691E65F4DF13}" dt="2024-03-06T07:58:30.405" v="10240" actId="165"/>
          <ac:spMkLst>
            <pc:docMk/>
            <pc:sldMk cId="842921788" sldId="269"/>
            <ac:spMk id="18" creationId="{C87687DD-39FC-C2E1-ADED-AD9398BB47B3}"/>
          </ac:spMkLst>
        </pc:spChg>
        <pc:spChg chg="mod">
          <ac:chgData name="Biel, Jonas" userId="1d9204a4-e80a-43f7-81ac-6f7f05af7f3c" providerId="ADAL" clId="{40D968C2-09A6-4474-8204-691E65F4DF13}" dt="2024-03-06T07:58:30.405" v="10240" actId="165"/>
          <ac:spMkLst>
            <pc:docMk/>
            <pc:sldMk cId="842921788" sldId="269"/>
            <ac:spMk id="21" creationId="{769FBC1C-4E96-FF04-7DD9-114983EE43CA}"/>
          </ac:spMkLst>
        </pc:spChg>
        <pc:grpChg chg="add mod">
          <ac:chgData name="Biel, Jonas" userId="1d9204a4-e80a-43f7-81ac-6f7f05af7f3c" providerId="ADAL" clId="{40D968C2-09A6-4474-8204-691E65F4DF13}" dt="2024-03-06T07:58:30.405" v="10240" actId="165"/>
          <ac:grpSpMkLst>
            <pc:docMk/>
            <pc:sldMk cId="842921788" sldId="269"/>
            <ac:grpSpMk id="10" creationId="{0EAABCFF-672C-E2FE-369A-ED0B5198EC0F}"/>
          </ac:grpSpMkLst>
        </pc:grpChg>
        <pc:grpChg chg="add mod">
          <ac:chgData name="Biel, Jonas" userId="1d9204a4-e80a-43f7-81ac-6f7f05af7f3c" providerId="ADAL" clId="{40D968C2-09A6-4474-8204-691E65F4DF13}" dt="2024-03-06T07:58:30.405" v="10240" actId="165"/>
          <ac:grpSpMkLst>
            <pc:docMk/>
            <pc:sldMk cId="842921788" sldId="269"/>
            <ac:grpSpMk id="12" creationId="{EBC6B8F9-62EC-9132-3A08-19EAB9AB2C07}"/>
          </ac:grpSpMkLst>
        </pc:grpChg>
        <pc:grpChg chg="add mod topLvl">
          <ac:chgData name="Biel, Jonas" userId="1d9204a4-e80a-43f7-81ac-6f7f05af7f3c" providerId="ADAL" clId="{40D968C2-09A6-4474-8204-691E65F4DF13}" dt="2024-03-06T07:58:42.893" v="10244" actId="164"/>
          <ac:grpSpMkLst>
            <pc:docMk/>
            <pc:sldMk cId="842921788" sldId="269"/>
            <ac:grpSpMk id="14" creationId="{FB98FD69-2102-C205-DA81-CD3BADB9CB03}"/>
          </ac:grpSpMkLst>
        </pc:grpChg>
        <pc:grpChg chg="add mod topLvl">
          <ac:chgData name="Biel, Jonas" userId="1d9204a4-e80a-43f7-81ac-6f7f05af7f3c" providerId="ADAL" clId="{40D968C2-09A6-4474-8204-691E65F4DF13}" dt="2024-03-06T07:58:42.893" v="10244" actId="164"/>
          <ac:grpSpMkLst>
            <pc:docMk/>
            <pc:sldMk cId="842921788" sldId="269"/>
            <ac:grpSpMk id="15" creationId="{C51153F3-2745-0D9A-CD39-AA5DBEB8F4C3}"/>
          </ac:grpSpMkLst>
        </pc:grpChg>
        <pc:grpChg chg="mod">
          <ac:chgData name="Biel, Jonas" userId="1d9204a4-e80a-43f7-81ac-6f7f05af7f3c" providerId="ADAL" clId="{40D968C2-09A6-4474-8204-691E65F4DF13}" dt="2024-03-06T07:58:30.405" v="10240" actId="165"/>
          <ac:grpSpMkLst>
            <pc:docMk/>
            <pc:sldMk cId="842921788" sldId="269"/>
            <ac:grpSpMk id="16" creationId="{EE63D73E-6995-D708-24A0-1AB495AEAAD6}"/>
          </ac:grpSpMkLst>
        </pc:grpChg>
        <pc:grpChg chg="mod">
          <ac:chgData name="Biel, Jonas" userId="1d9204a4-e80a-43f7-81ac-6f7f05af7f3c" providerId="ADAL" clId="{40D968C2-09A6-4474-8204-691E65F4DF13}" dt="2024-03-06T07:58:30.405" v="10240" actId="165"/>
          <ac:grpSpMkLst>
            <pc:docMk/>
            <pc:sldMk cId="842921788" sldId="269"/>
            <ac:grpSpMk id="19" creationId="{C1B5B1D5-52F1-DAA0-2465-8E805BE87145}"/>
          </ac:grpSpMkLst>
        </pc:grpChg>
        <pc:grpChg chg="add del mod">
          <ac:chgData name="Biel, Jonas" userId="1d9204a4-e80a-43f7-81ac-6f7f05af7f3c" providerId="ADAL" clId="{40D968C2-09A6-4474-8204-691E65F4DF13}" dt="2024-03-06T07:58:30.405" v="10240" actId="165"/>
          <ac:grpSpMkLst>
            <pc:docMk/>
            <pc:sldMk cId="842921788" sldId="269"/>
            <ac:grpSpMk id="22" creationId="{14B39FA7-6433-5613-83CD-3DBCA43E58F8}"/>
          </ac:grpSpMkLst>
        </pc:grpChg>
        <pc:grpChg chg="add mod">
          <ac:chgData name="Biel, Jonas" userId="1d9204a4-e80a-43f7-81ac-6f7f05af7f3c" providerId="ADAL" clId="{40D968C2-09A6-4474-8204-691E65F4DF13}" dt="2024-03-06T08:49:21.072" v="10477" actId="1076"/>
          <ac:grpSpMkLst>
            <pc:docMk/>
            <pc:sldMk cId="842921788" sldId="269"/>
            <ac:grpSpMk id="23" creationId="{1C7E0F17-1A4A-DDE2-1EEE-CA0B160BD479}"/>
          </ac:grpSpMkLst>
        </pc:grpChg>
        <pc:picChg chg="add mod">
          <ac:chgData name="Biel, Jonas" userId="1d9204a4-e80a-43f7-81ac-6f7f05af7f3c" providerId="ADAL" clId="{40D968C2-09A6-4474-8204-691E65F4DF13}" dt="2024-03-06T07:58:30.405" v="10240" actId="165"/>
          <ac:picMkLst>
            <pc:docMk/>
            <pc:sldMk cId="842921788" sldId="269"/>
            <ac:picMk id="8" creationId="{CE8F41B3-17A9-C5DB-02F5-8E9267CB8B84}"/>
          </ac:picMkLst>
        </pc:picChg>
        <pc:picChg chg="mod">
          <ac:chgData name="Biel, Jonas" userId="1d9204a4-e80a-43f7-81ac-6f7f05af7f3c" providerId="ADAL" clId="{40D968C2-09A6-4474-8204-691E65F4DF13}" dt="2024-03-06T07:58:30.405" v="10240" actId="165"/>
          <ac:picMkLst>
            <pc:docMk/>
            <pc:sldMk cId="842921788" sldId="269"/>
            <ac:picMk id="20" creationId="{21D9B317-4063-AB45-78AD-A117C30DD5D3}"/>
          </ac:picMkLst>
        </pc:picChg>
      </pc:sldChg>
      <pc:sldChg chg="del">
        <pc:chgData name="Biel, Jonas" userId="1d9204a4-e80a-43f7-81ac-6f7f05af7f3c" providerId="ADAL" clId="{40D968C2-09A6-4474-8204-691E65F4DF13}" dt="2024-03-01T14:10:43.626" v="85" actId="47"/>
        <pc:sldMkLst>
          <pc:docMk/>
          <pc:sldMk cId="679020432" sldId="270"/>
        </pc:sldMkLst>
      </pc:sldChg>
      <pc:sldChg chg="del">
        <pc:chgData name="Biel, Jonas" userId="1d9204a4-e80a-43f7-81ac-6f7f05af7f3c" providerId="ADAL" clId="{40D968C2-09A6-4474-8204-691E65F4DF13}" dt="2024-03-01T14:10:44.285" v="91" actId="47"/>
        <pc:sldMkLst>
          <pc:docMk/>
          <pc:sldMk cId="3203477117" sldId="271"/>
        </pc:sldMkLst>
      </pc:sldChg>
      <pc:sldChg chg="del">
        <pc:chgData name="Biel, Jonas" userId="1d9204a4-e80a-43f7-81ac-6f7f05af7f3c" providerId="ADAL" clId="{40D968C2-09A6-4474-8204-691E65F4DF13}" dt="2024-03-01T14:10:44.411" v="95" actId="47"/>
        <pc:sldMkLst>
          <pc:docMk/>
          <pc:sldMk cId="3896186389" sldId="272"/>
        </pc:sldMkLst>
      </pc:sldChg>
      <pc:sldChg chg="del">
        <pc:chgData name="Biel, Jonas" userId="1d9204a4-e80a-43f7-81ac-6f7f05af7f3c" providerId="ADAL" clId="{40D968C2-09A6-4474-8204-691E65F4DF13}" dt="2024-03-01T14:10:44.615" v="96" actId="47"/>
        <pc:sldMkLst>
          <pc:docMk/>
          <pc:sldMk cId="2740254482" sldId="274"/>
        </pc:sldMkLst>
      </pc:sldChg>
      <pc:sldChg chg="del">
        <pc:chgData name="Biel, Jonas" userId="1d9204a4-e80a-43f7-81ac-6f7f05af7f3c" providerId="ADAL" clId="{40D968C2-09A6-4474-8204-691E65F4DF13}" dt="2024-03-01T14:10:44.630" v="97" actId="47"/>
        <pc:sldMkLst>
          <pc:docMk/>
          <pc:sldMk cId="3322070971" sldId="275"/>
        </pc:sldMkLst>
      </pc:sldChg>
      <pc:sldChg chg="del">
        <pc:chgData name="Biel, Jonas" userId="1d9204a4-e80a-43f7-81ac-6f7f05af7f3c" providerId="ADAL" clId="{40D968C2-09A6-4474-8204-691E65F4DF13}" dt="2024-03-01T14:10:44.671" v="98" actId="47"/>
        <pc:sldMkLst>
          <pc:docMk/>
          <pc:sldMk cId="1113737311" sldId="276"/>
        </pc:sldMkLst>
      </pc:sldChg>
      <pc:sldChg chg="del">
        <pc:chgData name="Biel, Jonas" userId="1d9204a4-e80a-43f7-81ac-6f7f05af7f3c" providerId="ADAL" clId="{40D968C2-09A6-4474-8204-691E65F4DF13}" dt="2024-03-01T14:10:44.693" v="99" actId="47"/>
        <pc:sldMkLst>
          <pc:docMk/>
          <pc:sldMk cId="2258706856" sldId="277"/>
        </pc:sldMkLst>
      </pc:sldChg>
      <pc:sldChg chg="del">
        <pc:chgData name="Biel, Jonas" userId="1d9204a4-e80a-43f7-81ac-6f7f05af7f3c" providerId="ADAL" clId="{40D968C2-09A6-4474-8204-691E65F4DF13}" dt="2024-03-01T14:10:44.722" v="100" actId="47"/>
        <pc:sldMkLst>
          <pc:docMk/>
          <pc:sldMk cId="2619671525" sldId="278"/>
        </pc:sldMkLst>
      </pc:sldChg>
      <pc:sldChg chg="del">
        <pc:chgData name="Biel, Jonas" userId="1d9204a4-e80a-43f7-81ac-6f7f05af7f3c" providerId="ADAL" clId="{40D968C2-09A6-4474-8204-691E65F4DF13}" dt="2024-03-01T14:10:44.743" v="101" actId="47"/>
        <pc:sldMkLst>
          <pc:docMk/>
          <pc:sldMk cId="262405127" sldId="279"/>
        </pc:sldMkLst>
      </pc:sldChg>
      <pc:sldChg chg="del">
        <pc:chgData name="Biel, Jonas" userId="1d9204a4-e80a-43f7-81ac-6f7f05af7f3c" providerId="ADAL" clId="{40D968C2-09A6-4474-8204-691E65F4DF13}" dt="2024-03-01T14:10:44.786" v="102" actId="47"/>
        <pc:sldMkLst>
          <pc:docMk/>
          <pc:sldMk cId="1704043624" sldId="280"/>
        </pc:sldMkLst>
      </pc:sldChg>
      <pc:sldChg chg="del">
        <pc:chgData name="Biel, Jonas" userId="1d9204a4-e80a-43f7-81ac-6f7f05af7f3c" providerId="ADAL" clId="{40D968C2-09A6-4474-8204-691E65F4DF13}" dt="2024-03-01T14:10:43.155" v="82" actId="47"/>
        <pc:sldMkLst>
          <pc:docMk/>
          <pc:sldMk cId="38918878" sldId="283"/>
        </pc:sldMkLst>
      </pc:sldChg>
      <pc:sldChg chg="del">
        <pc:chgData name="Biel, Jonas" userId="1d9204a4-e80a-43f7-81ac-6f7f05af7f3c" providerId="ADAL" clId="{40D968C2-09A6-4474-8204-691E65F4DF13}" dt="2024-03-01T14:10:44.397" v="94" actId="47"/>
        <pc:sldMkLst>
          <pc:docMk/>
          <pc:sldMk cId="1895488293" sldId="284"/>
        </pc:sldMkLst>
      </pc:sldChg>
      <pc:sldChg chg="del">
        <pc:chgData name="Biel, Jonas" userId="1d9204a4-e80a-43f7-81ac-6f7f05af7f3c" providerId="ADAL" clId="{40D968C2-09A6-4474-8204-691E65F4DF13}" dt="2024-03-01T14:10:44.348" v="93" actId="47"/>
        <pc:sldMkLst>
          <pc:docMk/>
          <pc:sldMk cId="1859150690" sldId="285"/>
        </pc:sldMkLst>
      </pc:sldChg>
      <pc:sldChg chg="del">
        <pc:chgData name="Biel, Jonas" userId="1d9204a4-e80a-43f7-81ac-6f7f05af7f3c" providerId="ADAL" clId="{40D968C2-09A6-4474-8204-691E65F4DF13}" dt="2024-03-01T14:10:44.113" v="86" actId="47"/>
        <pc:sldMkLst>
          <pc:docMk/>
          <pc:sldMk cId="830754888" sldId="286"/>
        </pc:sldMkLst>
      </pc:sldChg>
      <pc:sldChg chg="del">
        <pc:chgData name="Biel, Jonas" userId="1d9204a4-e80a-43f7-81ac-6f7f05af7f3c" providerId="ADAL" clId="{40D968C2-09A6-4474-8204-691E65F4DF13}" dt="2024-03-01T14:10:44.843" v="103" actId="47"/>
        <pc:sldMkLst>
          <pc:docMk/>
          <pc:sldMk cId="984535758" sldId="287"/>
        </pc:sldMkLst>
      </pc:sldChg>
      <pc:sldChg chg="del">
        <pc:chgData name="Biel, Jonas" userId="1d9204a4-e80a-43f7-81ac-6f7f05af7f3c" providerId="ADAL" clId="{40D968C2-09A6-4474-8204-691E65F4DF13}" dt="2024-03-01T14:10:44.849" v="104" actId="47"/>
        <pc:sldMkLst>
          <pc:docMk/>
          <pc:sldMk cId="1897049181" sldId="288"/>
        </pc:sldMkLst>
      </pc:sldChg>
    </pc:docChg>
  </pc:docChgLst>
  <pc:docChgLst>
    <pc:chgData name="Biel, Jonas" userId="1d9204a4-e80a-43f7-81ac-6f7f05af7f3c" providerId="ADAL" clId="{156CC7BC-9CB5-4D2C-93C8-4B164E0917D4}"/>
    <pc:docChg chg="undo custSel addSld delSld modSld sldOrd">
      <pc:chgData name="Biel, Jonas" userId="1d9204a4-e80a-43f7-81ac-6f7f05af7f3c" providerId="ADAL" clId="{156CC7BC-9CB5-4D2C-93C8-4B164E0917D4}" dt="2023-11-16T07:29:19.721" v="8173" actId="12"/>
      <pc:docMkLst>
        <pc:docMk/>
      </pc:docMkLst>
      <pc:sldChg chg="modSp mod">
        <pc:chgData name="Biel, Jonas" userId="1d9204a4-e80a-43f7-81ac-6f7f05af7f3c" providerId="ADAL" clId="{156CC7BC-9CB5-4D2C-93C8-4B164E0917D4}" dt="2023-11-15T14:16:09.775" v="6113" actId="20577"/>
        <pc:sldMkLst>
          <pc:docMk/>
          <pc:sldMk cId="1088681419" sldId="258"/>
        </pc:sldMkLst>
        <pc:spChg chg="mod">
          <ac:chgData name="Biel, Jonas" userId="1d9204a4-e80a-43f7-81ac-6f7f05af7f3c" providerId="ADAL" clId="{156CC7BC-9CB5-4D2C-93C8-4B164E0917D4}" dt="2023-11-15T14:16:09.775" v="6113" actId="20577"/>
          <ac:spMkLst>
            <pc:docMk/>
            <pc:sldMk cId="1088681419" sldId="258"/>
            <ac:spMk id="3" creationId="{78F3DDE3-7B3D-81B5-EA09-C88ED7013FD1}"/>
          </ac:spMkLst>
        </pc:spChg>
      </pc:sldChg>
      <pc:sldChg chg="modNotesTx">
        <pc:chgData name="Biel, Jonas" userId="1d9204a4-e80a-43f7-81ac-6f7f05af7f3c" providerId="ADAL" clId="{156CC7BC-9CB5-4D2C-93C8-4B164E0917D4}" dt="2023-11-15T14:20:49.779" v="6207" actId="20577"/>
        <pc:sldMkLst>
          <pc:docMk/>
          <pc:sldMk cId="1899096813" sldId="260"/>
        </pc:sldMkLst>
      </pc:sldChg>
      <pc:sldChg chg="modSp mod modNotesTx">
        <pc:chgData name="Biel, Jonas" userId="1d9204a4-e80a-43f7-81ac-6f7f05af7f3c" providerId="ADAL" clId="{156CC7BC-9CB5-4D2C-93C8-4B164E0917D4}" dt="2023-11-15T15:42:45.676" v="8118" actId="20577"/>
        <pc:sldMkLst>
          <pc:docMk/>
          <pc:sldMk cId="288771953" sldId="262"/>
        </pc:sldMkLst>
        <pc:spChg chg="mod">
          <ac:chgData name="Biel, Jonas" userId="1d9204a4-e80a-43f7-81ac-6f7f05af7f3c" providerId="ADAL" clId="{156CC7BC-9CB5-4D2C-93C8-4B164E0917D4}" dt="2023-11-15T15:42:45.676" v="8118" actId="20577"/>
          <ac:spMkLst>
            <pc:docMk/>
            <pc:sldMk cId="288771953" sldId="262"/>
            <ac:spMk id="3" creationId="{78F3DDE3-7B3D-81B5-EA09-C88ED7013FD1}"/>
          </ac:spMkLst>
        </pc:spChg>
      </pc:sldChg>
      <pc:sldChg chg="modNotesTx">
        <pc:chgData name="Biel, Jonas" userId="1d9204a4-e80a-43f7-81ac-6f7f05af7f3c" providerId="ADAL" clId="{156CC7BC-9CB5-4D2C-93C8-4B164E0917D4}" dt="2023-11-15T15:22:49.961" v="8117" actId="20577"/>
        <pc:sldMkLst>
          <pc:docMk/>
          <pc:sldMk cId="4115623714" sldId="263"/>
        </pc:sldMkLst>
      </pc:sldChg>
      <pc:sldChg chg="modNotesTx">
        <pc:chgData name="Biel, Jonas" userId="1d9204a4-e80a-43f7-81ac-6f7f05af7f3c" providerId="ADAL" clId="{156CC7BC-9CB5-4D2C-93C8-4B164E0917D4}" dt="2023-11-15T15:43:30.909" v="8119" actId="20577"/>
        <pc:sldMkLst>
          <pc:docMk/>
          <pc:sldMk cId="1213069654" sldId="264"/>
        </pc:sldMkLst>
      </pc:sldChg>
      <pc:sldChg chg="modSp mod modNotesTx">
        <pc:chgData name="Biel, Jonas" userId="1d9204a4-e80a-43f7-81ac-6f7f05af7f3c" providerId="ADAL" clId="{156CC7BC-9CB5-4D2C-93C8-4B164E0917D4}" dt="2023-11-15T15:21:58.364" v="7973" actId="20577"/>
        <pc:sldMkLst>
          <pc:docMk/>
          <pc:sldMk cId="3955764003" sldId="265"/>
        </pc:sldMkLst>
        <pc:spChg chg="mod">
          <ac:chgData name="Biel, Jonas" userId="1d9204a4-e80a-43f7-81ac-6f7f05af7f3c" providerId="ADAL" clId="{156CC7BC-9CB5-4D2C-93C8-4B164E0917D4}" dt="2023-11-15T15:21:58.364" v="7973" actId="20577"/>
          <ac:spMkLst>
            <pc:docMk/>
            <pc:sldMk cId="3955764003" sldId="265"/>
            <ac:spMk id="3" creationId="{78F3DDE3-7B3D-81B5-EA09-C88ED7013FD1}"/>
          </ac:spMkLst>
        </pc:spChg>
      </pc:sldChg>
      <pc:sldChg chg="modSp mod modNotesTx">
        <pc:chgData name="Biel, Jonas" userId="1d9204a4-e80a-43f7-81ac-6f7f05af7f3c" providerId="ADAL" clId="{156CC7BC-9CB5-4D2C-93C8-4B164E0917D4}" dt="2023-11-15T15:06:53.032" v="7887" actId="20577"/>
        <pc:sldMkLst>
          <pc:docMk/>
          <pc:sldMk cId="193295141" sldId="269"/>
        </pc:sldMkLst>
        <pc:spChg chg="mod">
          <ac:chgData name="Biel, Jonas" userId="1d9204a4-e80a-43f7-81ac-6f7f05af7f3c" providerId="ADAL" clId="{156CC7BC-9CB5-4D2C-93C8-4B164E0917D4}" dt="2023-11-15T15:06:53.032" v="7887" actId="20577"/>
          <ac:spMkLst>
            <pc:docMk/>
            <pc:sldMk cId="193295141" sldId="269"/>
            <ac:spMk id="3" creationId="{78F3DDE3-7B3D-81B5-EA09-C88ED7013FD1}"/>
          </ac:spMkLst>
        </pc:spChg>
      </pc:sldChg>
      <pc:sldChg chg="modNotesTx">
        <pc:chgData name="Biel, Jonas" userId="1d9204a4-e80a-43f7-81ac-6f7f05af7f3c" providerId="ADAL" clId="{156CC7BC-9CB5-4D2C-93C8-4B164E0917D4}" dt="2023-11-15T15:09:48.259" v="7937" actId="20577"/>
        <pc:sldMkLst>
          <pc:docMk/>
          <pc:sldMk cId="3203477117" sldId="271"/>
        </pc:sldMkLst>
      </pc:sldChg>
      <pc:sldChg chg="addSp delSp modSp mod">
        <pc:chgData name="Biel, Jonas" userId="1d9204a4-e80a-43f7-81ac-6f7f05af7f3c" providerId="ADAL" clId="{156CC7BC-9CB5-4D2C-93C8-4B164E0917D4}" dt="2023-11-15T08:07:46.483" v="5874" actId="14826"/>
        <pc:sldMkLst>
          <pc:docMk/>
          <pc:sldMk cId="2740254482" sldId="274"/>
        </pc:sldMkLst>
        <pc:grpChg chg="mod">
          <ac:chgData name="Biel, Jonas" userId="1d9204a4-e80a-43f7-81ac-6f7f05af7f3c" providerId="ADAL" clId="{156CC7BC-9CB5-4D2C-93C8-4B164E0917D4}" dt="2023-11-15T08:07:46.483" v="5874" actId="14826"/>
          <ac:grpSpMkLst>
            <pc:docMk/>
            <pc:sldMk cId="2740254482" sldId="274"/>
            <ac:grpSpMk id="38" creationId="{468F5513-1E40-EF9F-0290-9E66E5D5A25F}"/>
          </ac:grpSpMkLst>
        </pc:grpChg>
        <pc:picChg chg="del mod">
          <ac:chgData name="Biel, Jonas" userId="1d9204a4-e80a-43f7-81ac-6f7f05af7f3c" providerId="ADAL" clId="{156CC7BC-9CB5-4D2C-93C8-4B164E0917D4}" dt="2023-11-15T08:07:05.963" v="5868" actId="478"/>
          <ac:picMkLst>
            <pc:docMk/>
            <pc:sldMk cId="2740254482" sldId="274"/>
            <ac:picMk id="27" creationId="{982563EE-7E2B-FAA2-1C9B-783B6E733804}"/>
          </ac:picMkLst>
        </pc:picChg>
        <pc:picChg chg="mod">
          <ac:chgData name="Biel, Jonas" userId="1d9204a4-e80a-43f7-81ac-6f7f05af7f3c" providerId="ADAL" clId="{156CC7BC-9CB5-4D2C-93C8-4B164E0917D4}" dt="2023-11-15T08:07:46.483" v="5874" actId="14826"/>
          <ac:picMkLst>
            <pc:docMk/>
            <pc:sldMk cId="2740254482" sldId="274"/>
            <ac:picMk id="29" creationId="{AF2CCF6D-3F24-A277-9BA1-64095F6D8AC6}"/>
          </ac:picMkLst>
        </pc:picChg>
        <pc:picChg chg="mod">
          <ac:chgData name="Biel, Jonas" userId="1d9204a4-e80a-43f7-81ac-6f7f05af7f3c" providerId="ADAL" clId="{156CC7BC-9CB5-4D2C-93C8-4B164E0917D4}" dt="2023-11-15T08:07:46.483" v="5874" actId="14826"/>
          <ac:picMkLst>
            <pc:docMk/>
            <pc:sldMk cId="2740254482" sldId="274"/>
            <ac:picMk id="31" creationId="{D79A029A-36D5-3EAA-E7DA-CFFE7066BA54}"/>
          </ac:picMkLst>
        </pc:picChg>
        <pc:picChg chg="add del mod">
          <ac:chgData name="Biel, Jonas" userId="1d9204a4-e80a-43f7-81ac-6f7f05af7f3c" providerId="ADAL" clId="{156CC7BC-9CB5-4D2C-93C8-4B164E0917D4}" dt="2023-11-15T08:07:46.483" v="5874" actId="14826"/>
          <ac:picMkLst>
            <pc:docMk/>
            <pc:sldMk cId="2740254482" sldId="274"/>
            <ac:picMk id="33" creationId="{025844A0-78A6-33DA-4A6A-E3D83FAEEAA3}"/>
          </ac:picMkLst>
        </pc:picChg>
        <pc:picChg chg="mod">
          <ac:chgData name="Biel, Jonas" userId="1d9204a4-e80a-43f7-81ac-6f7f05af7f3c" providerId="ADAL" clId="{156CC7BC-9CB5-4D2C-93C8-4B164E0917D4}" dt="2023-11-15T08:07:46.483" v="5874" actId="14826"/>
          <ac:picMkLst>
            <pc:docMk/>
            <pc:sldMk cId="2740254482" sldId="274"/>
            <ac:picMk id="39" creationId="{E5C04716-FF46-FC87-F372-048A7F756027}"/>
          </ac:picMkLst>
        </pc:picChg>
        <pc:picChg chg="del mod">
          <ac:chgData name="Biel, Jonas" userId="1d9204a4-e80a-43f7-81ac-6f7f05af7f3c" providerId="ADAL" clId="{156CC7BC-9CB5-4D2C-93C8-4B164E0917D4}" dt="2023-11-15T08:07:26.976" v="5870" actId="478"/>
          <ac:picMkLst>
            <pc:docMk/>
            <pc:sldMk cId="2740254482" sldId="274"/>
            <ac:picMk id="40" creationId="{78516104-4623-6CCE-F323-AE7AFD2A2C8C}"/>
          </ac:picMkLst>
        </pc:picChg>
      </pc:sldChg>
      <pc:sldChg chg="modSp add mod ord modNotesTx">
        <pc:chgData name="Biel, Jonas" userId="1d9204a4-e80a-43f7-81ac-6f7f05af7f3c" providerId="ADAL" clId="{156CC7BC-9CB5-4D2C-93C8-4B164E0917D4}" dt="2023-11-02T10:31:48.482" v="708" actId="20577"/>
        <pc:sldMkLst>
          <pc:docMk/>
          <pc:sldMk cId="3322070971" sldId="275"/>
        </pc:sldMkLst>
        <pc:spChg chg="mod">
          <ac:chgData name="Biel, Jonas" userId="1d9204a4-e80a-43f7-81ac-6f7f05af7f3c" providerId="ADAL" clId="{156CC7BC-9CB5-4D2C-93C8-4B164E0917D4}" dt="2023-11-02T10:31:48.482" v="708" actId="20577"/>
          <ac:spMkLst>
            <pc:docMk/>
            <pc:sldMk cId="3322070971" sldId="275"/>
            <ac:spMk id="3" creationId="{78F3DDE3-7B3D-81B5-EA09-C88ED7013FD1}"/>
          </ac:spMkLst>
        </pc:spChg>
      </pc:sldChg>
      <pc:sldChg chg="addSp delSp modSp add mod">
        <pc:chgData name="Biel, Jonas" userId="1d9204a4-e80a-43f7-81ac-6f7f05af7f3c" providerId="ADAL" clId="{156CC7BC-9CB5-4D2C-93C8-4B164E0917D4}" dt="2023-11-02T10:38:34.487" v="813" actId="208"/>
        <pc:sldMkLst>
          <pc:docMk/>
          <pc:sldMk cId="1113737311" sldId="276"/>
        </pc:sldMkLst>
        <pc:spChg chg="mod">
          <ac:chgData name="Biel, Jonas" userId="1d9204a4-e80a-43f7-81ac-6f7f05af7f3c" providerId="ADAL" clId="{156CC7BC-9CB5-4D2C-93C8-4B164E0917D4}" dt="2023-11-02T10:33:29.228" v="737" actId="408"/>
          <ac:spMkLst>
            <pc:docMk/>
            <pc:sldMk cId="1113737311" sldId="276"/>
            <ac:spMk id="4" creationId="{78D3C921-1C34-8F24-0CAE-EEEAA414E097}"/>
          </ac:spMkLst>
        </pc:spChg>
        <pc:spChg chg="mod">
          <ac:chgData name="Biel, Jonas" userId="1d9204a4-e80a-43f7-81ac-6f7f05af7f3c" providerId="ADAL" clId="{156CC7BC-9CB5-4D2C-93C8-4B164E0917D4}" dt="2023-11-02T10:33:29.228" v="737" actId="408"/>
          <ac:spMkLst>
            <pc:docMk/>
            <pc:sldMk cId="1113737311" sldId="276"/>
            <ac:spMk id="5" creationId="{2338707D-EDBF-9888-6566-102E1FFE4CFE}"/>
          </ac:spMkLst>
        </pc:spChg>
        <pc:grpChg chg="del">
          <ac:chgData name="Biel, Jonas" userId="1d9204a4-e80a-43f7-81ac-6f7f05af7f3c" providerId="ADAL" clId="{156CC7BC-9CB5-4D2C-93C8-4B164E0917D4}" dt="2023-11-02T10:32:01.492" v="711" actId="478"/>
          <ac:grpSpMkLst>
            <pc:docMk/>
            <pc:sldMk cId="1113737311" sldId="276"/>
            <ac:grpSpMk id="38" creationId="{468F5513-1E40-EF9F-0290-9E66E5D5A25F}"/>
          </ac:grpSpMkLst>
        </pc:grpChg>
        <pc:grpChg chg="add mod">
          <ac:chgData name="Biel, Jonas" userId="1d9204a4-e80a-43f7-81ac-6f7f05af7f3c" providerId="ADAL" clId="{156CC7BC-9CB5-4D2C-93C8-4B164E0917D4}" dt="2023-11-02T10:38:12.756" v="812" actId="12788"/>
          <ac:grpSpMkLst>
            <pc:docMk/>
            <pc:sldMk cId="1113737311" sldId="276"/>
            <ac:grpSpMk id="77" creationId="{8B840BF2-49A1-8495-3CA4-15A6544AB05B}"/>
          </ac:grpSpMkLst>
        </pc:grpChg>
        <pc:picChg chg="add del mod">
          <ac:chgData name="Biel, Jonas" userId="1d9204a4-e80a-43f7-81ac-6f7f05af7f3c" providerId="ADAL" clId="{156CC7BC-9CB5-4D2C-93C8-4B164E0917D4}" dt="2023-11-02T10:33:45.018" v="751" actId="478"/>
          <ac:picMkLst>
            <pc:docMk/>
            <pc:sldMk cId="1113737311" sldId="276"/>
            <ac:picMk id="7" creationId="{D209D156-952B-9CEF-A838-0DC328B44FDC}"/>
          </ac:picMkLst>
        </pc:picChg>
        <pc:picChg chg="add del mod">
          <ac:chgData name="Biel, Jonas" userId="1d9204a4-e80a-43f7-81ac-6f7f05af7f3c" providerId="ADAL" clId="{156CC7BC-9CB5-4D2C-93C8-4B164E0917D4}" dt="2023-11-02T10:33:44.481" v="750" actId="478"/>
          <ac:picMkLst>
            <pc:docMk/>
            <pc:sldMk cId="1113737311" sldId="276"/>
            <ac:picMk id="9" creationId="{8709DBF3-2BA9-BFA5-BF58-64B3449ECF83}"/>
          </ac:picMkLst>
        </pc:picChg>
        <pc:picChg chg="add del mod">
          <ac:chgData name="Biel, Jonas" userId="1d9204a4-e80a-43f7-81ac-6f7f05af7f3c" providerId="ADAL" clId="{156CC7BC-9CB5-4D2C-93C8-4B164E0917D4}" dt="2023-11-02T10:33:43.969" v="749" actId="478"/>
          <ac:picMkLst>
            <pc:docMk/>
            <pc:sldMk cId="1113737311" sldId="276"/>
            <ac:picMk id="11" creationId="{B543BAA0-DBD1-86AE-D8EE-3041D712AF09}"/>
          </ac:picMkLst>
        </pc:picChg>
        <pc:picChg chg="add del mod">
          <ac:chgData name="Biel, Jonas" userId="1d9204a4-e80a-43f7-81ac-6f7f05af7f3c" providerId="ADAL" clId="{156CC7BC-9CB5-4D2C-93C8-4B164E0917D4}" dt="2023-11-02T10:33:42.794" v="748" actId="478"/>
          <ac:picMkLst>
            <pc:docMk/>
            <pc:sldMk cId="1113737311" sldId="276"/>
            <ac:picMk id="13" creationId="{E2CF7C1B-7E78-E232-5FED-B2CE0161D13E}"/>
          </ac:picMkLst>
        </pc:picChg>
        <pc:picChg chg="add del mod">
          <ac:chgData name="Biel, Jonas" userId="1d9204a4-e80a-43f7-81ac-6f7f05af7f3c" providerId="ADAL" clId="{156CC7BC-9CB5-4D2C-93C8-4B164E0917D4}" dt="2023-11-02T10:33:42.258" v="747" actId="478"/>
          <ac:picMkLst>
            <pc:docMk/>
            <pc:sldMk cId="1113737311" sldId="276"/>
            <ac:picMk id="15" creationId="{C11B0CCE-2757-90C7-316A-A51C84EBD1A2}"/>
          </ac:picMkLst>
        </pc:picChg>
        <pc:picChg chg="add del mod">
          <ac:chgData name="Biel, Jonas" userId="1d9204a4-e80a-43f7-81ac-6f7f05af7f3c" providerId="ADAL" clId="{156CC7BC-9CB5-4D2C-93C8-4B164E0917D4}" dt="2023-11-02T10:33:41.265" v="746" actId="478"/>
          <ac:picMkLst>
            <pc:docMk/>
            <pc:sldMk cId="1113737311" sldId="276"/>
            <ac:picMk id="17" creationId="{C604A3D1-1C4E-25BB-E4F4-47E84259E9CB}"/>
          </ac:picMkLst>
        </pc:picChg>
        <pc:picChg chg="add del mod">
          <ac:chgData name="Biel, Jonas" userId="1d9204a4-e80a-43f7-81ac-6f7f05af7f3c" providerId="ADAL" clId="{156CC7BC-9CB5-4D2C-93C8-4B164E0917D4}" dt="2023-11-02T10:33:40.818" v="745" actId="478"/>
          <ac:picMkLst>
            <pc:docMk/>
            <pc:sldMk cId="1113737311" sldId="276"/>
            <ac:picMk id="19" creationId="{34780068-A941-93FB-049B-111177A7EE4A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21" creationId="{260F5F5F-2D64-9CBC-8937-24E21729C105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23" creationId="{0D4CF026-B20D-0015-6B3B-91D5723FF729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25" creationId="{D8682591-C442-8609-B2F5-3B4192F7563F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28" creationId="{90E22B9C-6415-884B-FC00-20FAA52CB136}"/>
          </ac:picMkLst>
        </pc:picChg>
        <pc:picChg chg="del">
          <ac:chgData name="Biel, Jonas" userId="1d9204a4-e80a-43f7-81ac-6f7f05af7f3c" providerId="ADAL" clId="{156CC7BC-9CB5-4D2C-93C8-4B164E0917D4}" dt="2023-11-02T10:32:00.227" v="710" actId="478"/>
          <ac:picMkLst>
            <pc:docMk/>
            <pc:sldMk cId="1113737311" sldId="276"/>
            <ac:picMk id="29" creationId="{AF2CCF6D-3F24-A277-9BA1-64095F6D8AC6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32" creationId="{D4881260-C86A-32B1-74E4-9566DBF797EB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35" creationId="{9858D6DC-048A-217E-9764-3175C2A0CEBD}"/>
          </ac:picMkLst>
        </pc:picChg>
        <pc:picChg chg="add del mod">
          <ac:chgData name="Biel, Jonas" userId="1d9204a4-e80a-43f7-81ac-6f7f05af7f3c" providerId="ADAL" clId="{156CC7BC-9CB5-4D2C-93C8-4B164E0917D4}" dt="2023-11-02T10:34:02.579" v="753"/>
          <ac:picMkLst>
            <pc:docMk/>
            <pc:sldMk cId="1113737311" sldId="276"/>
            <ac:picMk id="37" creationId="{A4A20E0C-2955-555A-9BC0-6415669ADF3B}"/>
          </ac:picMkLst>
        </pc:picChg>
        <pc:picChg chg="add del mod">
          <ac:chgData name="Biel, Jonas" userId="1d9204a4-e80a-43f7-81ac-6f7f05af7f3c" providerId="ADAL" clId="{156CC7BC-9CB5-4D2C-93C8-4B164E0917D4}" dt="2023-11-02T10:35:13.082" v="762" actId="478"/>
          <ac:picMkLst>
            <pc:docMk/>
            <pc:sldMk cId="1113737311" sldId="276"/>
            <ac:picMk id="42" creationId="{BA3EF2F3-C133-07CD-A1FB-EE0121F7F8ED}"/>
          </ac:picMkLst>
        </pc:picChg>
        <pc:picChg chg="add del mod">
          <ac:chgData name="Biel, Jonas" userId="1d9204a4-e80a-43f7-81ac-6f7f05af7f3c" providerId="ADAL" clId="{156CC7BC-9CB5-4D2C-93C8-4B164E0917D4}" dt="2023-11-02T10:35:12.713" v="761" actId="478"/>
          <ac:picMkLst>
            <pc:docMk/>
            <pc:sldMk cId="1113737311" sldId="276"/>
            <ac:picMk id="44" creationId="{739F25F2-522D-5534-5BE4-5E883360C53C}"/>
          </ac:picMkLst>
        </pc:picChg>
        <pc:picChg chg="add del mod">
          <ac:chgData name="Biel, Jonas" userId="1d9204a4-e80a-43f7-81ac-6f7f05af7f3c" providerId="ADAL" clId="{156CC7BC-9CB5-4D2C-93C8-4B164E0917D4}" dt="2023-11-02T10:35:12.257" v="760" actId="478"/>
          <ac:picMkLst>
            <pc:docMk/>
            <pc:sldMk cId="1113737311" sldId="276"/>
            <ac:picMk id="46" creationId="{8B4A55BE-5018-DA24-A2A7-FA0ECC880322}"/>
          </ac:picMkLst>
        </pc:picChg>
        <pc:picChg chg="add del mod">
          <ac:chgData name="Biel, Jonas" userId="1d9204a4-e80a-43f7-81ac-6f7f05af7f3c" providerId="ADAL" clId="{156CC7BC-9CB5-4D2C-93C8-4B164E0917D4}" dt="2023-11-02T10:35:14.795" v="764" actId="478"/>
          <ac:picMkLst>
            <pc:docMk/>
            <pc:sldMk cId="1113737311" sldId="276"/>
            <ac:picMk id="48" creationId="{E3DA6F31-D7A4-2677-226C-DAEB55522AB4}"/>
          </ac:picMkLst>
        </pc:picChg>
        <pc:picChg chg="add del mod">
          <ac:chgData name="Biel, Jonas" userId="1d9204a4-e80a-43f7-81ac-6f7f05af7f3c" providerId="ADAL" clId="{156CC7BC-9CB5-4D2C-93C8-4B164E0917D4}" dt="2023-11-02T10:35:13.874" v="763" actId="478"/>
          <ac:picMkLst>
            <pc:docMk/>
            <pc:sldMk cId="1113737311" sldId="276"/>
            <ac:picMk id="50" creationId="{B5E23923-6ECA-3C4A-DE8B-1EBA862550C7}"/>
          </ac:picMkLst>
        </pc:picChg>
        <pc:picChg chg="add del mod">
          <ac:chgData name="Biel, Jonas" userId="1d9204a4-e80a-43f7-81ac-6f7f05af7f3c" providerId="ADAL" clId="{156CC7BC-9CB5-4D2C-93C8-4B164E0917D4}" dt="2023-11-02T10:35:10.210" v="759" actId="478"/>
          <ac:picMkLst>
            <pc:docMk/>
            <pc:sldMk cId="1113737311" sldId="276"/>
            <ac:picMk id="52" creationId="{7B293D39-9B75-610B-06EA-920FAD0E052A}"/>
          </ac:picMkLst>
        </pc:picChg>
        <pc:picChg chg="add del mod">
          <ac:chgData name="Biel, Jonas" userId="1d9204a4-e80a-43f7-81ac-6f7f05af7f3c" providerId="ADAL" clId="{156CC7BC-9CB5-4D2C-93C8-4B164E0917D4}" dt="2023-11-02T10:36:38.601" v="788" actId="478"/>
          <ac:picMkLst>
            <pc:docMk/>
            <pc:sldMk cId="1113737311" sldId="276"/>
            <ac:picMk id="54" creationId="{46D25FDE-3B59-D85A-B6C9-57442F42921A}"/>
          </ac:picMkLst>
        </pc:picChg>
        <pc:picChg chg="add del mod">
          <ac:chgData name="Biel, Jonas" userId="1d9204a4-e80a-43f7-81ac-6f7f05af7f3c" providerId="ADAL" clId="{156CC7BC-9CB5-4D2C-93C8-4B164E0917D4}" dt="2023-11-02T10:36:36.266" v="784" actId="478"/>
          <ac:picMkLst>
            <pc:docMk/>
            <pc:sldMk cId="1113737311" sldId="276"/>
            <ac:picMk id="56" creationId="{3C4DDD99-8B7A-82B0-DBDD-F31ADC7D7658}"/>
          </ac:picMkLst>
        </pc:picChg>
        <pc:picChg chg="add del mod">
          <ac:chgData name="Biel, Jonas" userId="1d9204a4-e80a-43f7-81ac-6f7f05af7f3c" providerId="ADAL" clId="{156CC7BC-9CB5-4D2C-93C8-4B164E0917D4}" dt="2023-11-02T10:36:35.474" v="783" actId="478"/>
          <ac:picMkLst>
            <pc:docMk/>
            <pc:sldMk cId="1113737311" sldId="276"/>
            <ac:picMk id="58" creationId="{9BB98626-C330-98F8-763F-1C6EB0B918D2}"/>
          </ac:picMkLst>
        </pc:picChg>
        <pc:picChg chg="add del mod">
          <ac:chgData name="Biel, Jonas" userId="1d9204a4-e80a-43f7-81ac-6f7f05af7f3c" providerId="ADAL" clId="{156CC7BC-9CB5-4D2C-93C8-4B164E0917D4}" dt="2023-11-02T10:36:37.450" v="786" actId="478"/>
          <ac:picMkLst>
            <pc:docMk/>
            <pc:sldMk cId="1113737311" sldId="276"/>
            <ac:picMk id="60" creationId="{D3DFCB8A-560B-1AB8-2149-2A6EB33C20D5}"/>
          </ac:picMkLst>
        </pc:picChg>
        <pc:picChg chg="add del mod">
          <ac:chgData name="Biel, Jonas" userId="1d9204a4-e80a-43f7-81ac-6f7f05af7f3c" providerId="ADAL" clId="{156CC7BC-9CB5-4D2C-93C8-4B164E0917D4}" dt="2023-11-02T10:36:36.802" v="785" actId="478"/>
          <ac:picMkLst>
            <pc:docMk/>
            <pc:sldMk cId="1113737311" sldId="276"/>
            <ac:picMk id="62" creationId="{B48C24FF-70FB-8999-9347-6AACF90681CA}"/>
          </ac:picMkLst>
        </pc:picChg>
        <pc:picChg chg="add del mod">
          <ac:chgData name="Biel, Jonas" userId="1d9204a4-e80a-43f7-81ac-6f7f05af7f3c" providerId="ADAL" clId="{156CC7BC-9CB5-4D2C-93C8-4B164E0917D4}" dt="2023-11-02T10:36:38.153" v="787" actId="478"/>
          <ac:picMkLst>
            <pc:docMk/>
            <pc:sldMk cId="1113737311" sldId="276"/>
            <ac:picMk id="64" creationId="{62E0AAEE-E1F9-1430-8217-42D25A1F726A}"/>
          </ac:picMkLst>
        </pc:picChg>
        <pc:picChg chg="add mod">
          <ac:chgData name="Biel, Jonas" userId="1d9204a4-e80a-43f7-81ac-6f7f05af7f3c" providerId="ADAL" clId="{156CC7BC-9CB5-4D2C-93C8-4B164E0917D4}" dt="2023-11-02T10:38:34.487" v="813" actId="208"/>
          <ac:picMkLst>
            <pc:docMk/>
            <pc:sldMk cId="1113737311" sldId="276"/>
            <ac:picMk id="66" creationId="{77951092-632A-3B77-B90A-1F943EBF042B}"/>
          </ac:picMkLst>
        </pc:picChg>
        <pc:picChg chg="add mod">
          <ac:chgData name="Biel, Jonas" userId="1d9204a4-e80a-43f7-81ac-6f7f05af7f3c" providerId="ADAL" clId="{156CC7BC-9CB5-4D2C-93C8-4B164E0917D4}" dt="2023-11-02T10:38:34.487" v="813" actId="208"/>
          <ac:picMkLst>
            <pc:docMk/>
            <pc:sldMk cId="1113737311" sldId="276"/>
            <ac:picMk id="68" creationId="{DAFCF5C2-8DF7-763A-83CF-E82FA9ADFA6D}"/>
          </ac:picMkLst>
        </pc:picChg>
        <pc:picChg chg="add mod">
          <ac:chgData name="Biel, Jonas" userId="1d9204a4-e80a-43f7-81ac-6f7f05af7f3c" providerId="ADAL" clId="{156CC7BC-9CB5-4D2C-93C8-4B164E0917D4}" dt="2023-11-02T10:38:34.487" v="813" actId="208"/>
          <ac:picMkLst>
            <pc:docMk/>
            <pc:sldMk cId="1113737311" sldId="276"/>
            <ac:picMk id="70" creationId="{18FEEB71-B88F-8E0D-A0FB-CEEDB8AAC451}"/>
          </ac:picMkLst>
        </pc:picChg>
        <pc:picChg chg="add mod">
          <ac:chgData name="Biel, Jonas" userId="1d9204a4-e80a-43f7-81ac-6f7f05af7f3c" providerId="ADAL" clId="{156CC7BC-9CB5-4D2C-93C8-4B164E0917D4}" dt="2023-11-02T10:38:34.487" v="813" actId="208"/>
          <ac:picMkLst>
            <pc:docMk/>
            <pc:sldMk cId="1113737311" sldId="276"/>
            <ac:picMk id="72" creationId="{51AED9B4-34CE-214C-3182-6F7F42655BD0}"/>
          </ac:picMkLst>
        </pc:picChg>
        <pc:picChg chg="add mod">
          <ac:chgData name="Biel, Jonas" userId="1d9204a4-e80a-43f7-81ac-6f7f05af7f3c" providerId="ADAL" clId="{156CC7BC-9CB5-4D2C-93C8-4B164E0917D4}" dt="2023-11-02T10:38:34.487" v="813" actId="208"/>
          <ac:picMkLst>
            <pc:docMk/>
            <pc:sldMk cId="1113737311" sldId="276"/>
            <ac:picMk id="74" creationId="{12DCCF56-3415-FCA5-76E1-44C81EDABFAD}"/>
          </ac:picMkLst>
        </pc:picChg>
        <pc:picChg chg="add mod">
          <ac:chgData name="Biel, Jonas" userId="1d9204a4-e80a-43f7-81ac-6f7f05af7f3c" providerId="ADAL" clId="{156CC7BC-9CB5-4D2C-93C8-4B164E0917D4}" dt="2023-11-02T10:38:34.487" v="813" actId="208"/>
          <ac:picMkLst>
            <pc:docMk/>
            <pc:sldMk cId="1113737311" sldId="276"/>
            <ac:picMk id="76" creationId="{48250DF3-624B-5DF1-EFF8-34BE4A2AE657}"/>
          </ac:picMkLst>
        </pc:picChg>
      </pc:sldChg>
      <pc:sldChg chg="add del">
        <pc:chgData name="Biel, Jonas" userId="1d9204a4-e80a-43f7-81ac-6f7f05af7f3c" providerId="ADAL" clId="{156CC7BC-9CB5-4D2C-93C8-4B164E0917D4}" dt="2023-11-02T10:42:12.707" v="815" actId="47"/>
        <pc:sldMkLst>
          <pc:docMk/>
          <pc:sldMk cId="459785069" sldId="277"/>
        </pc:sldMkLst>
      </pc:sldChg>
      <pc:sldChg chg="modSp add mod modNotesTx">
        <pc:chgData name="Biel, Jonas" userId="1d9204a4-e80a-43f7-81ac-6f7f05af7f3c" providerId="ADAL" clId="{156CC7BC-9CB5-4D2C-93C8-4B164E0917D4}" dt="2023-11-02T10:50:51.666" v="2465" actId="20577"/>
        <pc:sldMkLst>
          <pc:docMk/>
          <pc:sldMk cId="2258706856" sldId="277"/>
        </pc:sldMkLst>
        <pc:spChg chg="mod">
          <ac:chgData name="Biel, Jonas" userId="1d9204a4-e80a-43f7-81ac-6f7f05af7f3c" providerId="ADAL" clId="{156CC7BC-9CB5-4D2C-93C8-4B164E0917D4}" dt="2023-11-02T10:45:58.203" v="1521" actId="20577"/>
          <ac:spMkLst>
            <pc:docMk/>
            <pc:sldMk cId="2258706856" sldId="277"/>
            <ac:spMk id="3" creationId="{78F3DDE3-7B3D-81B5-EA09-C88ED7013FD1}"/>
          </ac:spMkLst>
        </pc:spChg>
      </pc:sldChg>
      <pc:sldChg chg="modSp add mod modNotesTx">
        <pc:chgData name="Biel, Jonas" userId="1d9204a4-e80a-43f7-81ac-6f7f05af7f3c" providerId="ADAL" clId="{156CC7BC-9CB5-4D2C-93C8-4B164E0917D4}" dt="2023-11-02T10:49:56.035" v="2223" actId="6549"/>
        <pc:sldMkLst>
          <pc:docMk/>
          <pc:sldMk cId="2619671525" sldId="278"/>
        </pc:sldMkLst>
        <pc:spChg chg="mod">
          <ac:chgData name="Biel, Jonas" userId="1d9204a4-e80a-43f7-81ac-6f7f05af7f3c" providerId="ADAL" clId="{156CC7BC-9CB5-4D2C-93C8-4B164E0917D4}" dt="2023-11-02T10:49:51.699" v="2222" actId="20577"/>
          <ac:spMkLst>
            <pc:docMk/>
            <pc:sldMk cId="2619671525" sldId="278"/>
            <ac:spMk id="3" creationId="{78F3DDE3-7B3D-81B5-EA09-C88ED7013FD1}"/>
          </ac:spMkLst>
        </pc:spChg>
      </pc:sldChg>
      <pc:sldChg chg="modSp add mod">
        <pc:chgData name="Biel, Jonas" userId="1d9204a4-e80a-43f7-81ac-6f7f05af7f3c" providerId="ADAL" clId="{156CC7BC-9CB5-4D2C-93C8-4B164E0917D4}" dt="2023-11-02T11:38:00.730" v="3927" actId="20577"/>
        <pc:sldMkLst>
          <pc:docMk/>
          <pc:sldMk cId="262405127" sldId="279"/>
        </pc:sldMkLst>
        <pc:spChg chg="mod">
          <ac:chgData name="Biel, Jonas" userId="1d9204a4-e80a-43f7-81ac-6f7f05af7f3c" providerId="ADAL" clId="{156CC7BC-9CB5-4D2C-93C8-4B164E0917D4}" dt="2023-11-02T10:51:21.376" v="2494"/>
          <ac:spMkLst>
            <pc:docMk/>
            <pc:sldMk cId="262405127" sldId="279"/>
            <ac:spMk id="2" creationId="{60DB8AAF-45FF-AB01-379E-0BDD5FE00F74}"/>
          </ac:spMkLst>
        </pc:spChg>
        <pc:spChg chg="mod">
          <ac:chgData name="Biel, Jonas" userId="1d9204a4-e80a-43f7-81ac-6f7f05af7f3c" providerId="ADAL" clId="{156CC7BC-9CB5-4D2C-93C8-4B164E0917D4}" dt="2023-11-02T11:38:00.730" v="3927" actId="20577"/>
          <ac:spMkLst>
            <pc:docMk/>
            <pc:sldMk cId="262405127" sldId="279"/>
            <ac:spMk id="3" creationId="{78F3DDE3-7B3D-81B5-EA09-C88ED7013FD1}"/>
          </ac:spMkLst>
        </pc:spChg>
      </pc:sldChg>
      <pc:sldChg chg="modSp add mod">
        <pc:chgData name="Biel, Jonas" userId="1d9204a4-e80a-43f7-81ac-6f7f05af7f3c" providerId="ADAL" clId="{156CC7BC-9CB5-4D2C-93C8-4B164E0917D4}" dt="2023-11-02T11:35:54.258" v="3652" actId="20577"/>
        <pc:sldMkLst>
          <pc:docMk/>
          <pc:sldMk cId="1704043624" sldId="280"/>
        </pc:sldMkLst>
        <pc:spChg chg="mod">
          <ac:chgData name="Biel, Jonas" userId="1d9204a4-e80a-43f7-81ac-6f7f05af7f3c" providerId="ADAL" clId="{156CC7BC-9CB5-4D2C-93C8-4B164E0917D4}" dt="2023-11-02T11:35:54.258" v="3652" actId="20577"/>
          <ac:spMkLst>
            <pc:docMk/>
            <pc:sldMk cId="1704043624" sldId="280"/>
            <ac:spMk id="3" creationId="{78F3DDE3-7B3D-81B5-EA09-C88ED7013FD1}"/>
          </ac:spMkLst>
        </pc:spChg>
      </pc:sldChg>
      <pc:sldChg chg="modSp add del mod">
        <pc:chgData name="Biel, Jonas" userId="1d9204a4-e80a-43f7-81ac-6f7f05af7f3c" providerId="ADAL" clId="{156CC7BC-9CB5-4D2C-93C8-4B164E0917D4}" dt="2023-11-02T11:38:03.999" v="3928" actId="47"/>
        <pc:sldMkLst>
          <pc:docMk/>
          <pc:sldMk cId="1583828123" sldId="281"/>
        </pc:sldMkLst>
        <pc:spChg chg="mod">
          <ac:chgData name="Biel, Jonas" userId="1d9204a4-e80a-43f7-81ac-6f7f05af7f3c" providerId="ADAL" clId="{156CC7BC-9CB5-4D2C-93C8-4B164E0917D4}" dt="2023-11-02T11:37:44.684" v="3919" actId="5793"/>
          <ac:spMkLst>
            <pc:docMk/>
            <pc:sldMk cId="1583828123" sldId="281"/>
            <ac:spMk id="3" creationId="{78F3DDE3-7B3D-81B5-EA09-C88ED7013FD1}"/>
          </ac:spMkLst>
        </pc:spChg>
      </pc:sldChg>
      <pc:sldChg chg="modSp add mod">
        <pc:chgData name="Biel, Jonas" userId="1d9204a4-e80a-43f7-81ac-6f7f05af7f3c" providerId="ADAL" clId="{156CC7BC-9CB5-4D2C-93C8-4B164E0917D4}" dt="2023-11-16T07:29:19.721" v="8173" actId="12"/>
        <pc:sldMkLst>
          <pc:docMk/>
          <pc:sldMk cId="1897049181" sldId="288"/>
        </pc:sldMkLst>
        <pc:spChg chg="mod">
          <ac:chgData name="Biel, Jonas" userId="1d9204a4-e80a-43f7-81ac-6f7f05af7f3c" providerId="ADAL" clId="{156CC7BC-9CB5-4D2C-93C8-4B164E0917D4}" dt="2023-11-16T07:26:16.284" v="8130" actId="20577"/>
          <ac:spMkLst>
            <pc:docMk/>
            <pc:sldMk cId="1897049181" sldId="288"/>
            <ac:spMk id="2" creationId="{60DB8AAF-45FF-AB01-379E-0BDD5FE00F74}"/>
          </ac:spMkLst>
        </pc:spChg>
        <pc:spChg chg="mod">
          <ac:chgData name="Biel, Jonas" userId="1d9204a4-e80a-43f7-81ac-6f7f05af7f3c" providerId="ADAL" clId="{156CC7BC-9CB5-4D2C-93C8-4B164E0917D4}" dt="2023-11-16T07:29:19.721" v="8173" actId="12"/>
          <ac:spMkLst>
            <pc:docMk/>
            <pc:sldMk cId="1897049181" sldId="288"/>
            <ac:spMk id="3" creationId="{78F3DDE3-7B3D-81B5-EA09-C88ED7013FD1}"/>
          </ac:spMkLst>
        </pc:spChg>
      </pc:sldChg>
    </pc:docChg>
  </pc:docChgLst>
  <pc:docChgLst>
    <pc:chgData name="Reinke, Vincent" userId="d6890994-1855-426e-9e70-f97d87a6cb4b" providerId="ADAL" clId="{3ECE8590-A030-0048-8F04-C5FB4CE44A33}"/>
    <pc:docChg chg="undo custSel addSld delSld modSld sldOrd">
      <pc:chgData name="Reinke, Vincent" userId="d6890994-1855-426e-9e70-f97d87a6cb4b" providerId="ADAL" clId="{3ECE8590-A030-0048-8F04-C5FB4CE44A33}" dt="2023-11-13T15:12:53.328" v="700"/>
      <pc:docMkLst>
        <pc:docMk/>
      </pc:docMkLst>
      <pc:sldChg chg="modSp mod">
        <pc:chgData name="Reinke, Vincent" userId="d6890994-1855-426e-9e70-f97d87a6cb4b" providerId="ADAL" clId="{3ECE8590-A030-0048-8F04-C5FB4CE44A33}" dt="2023-11-10T14:12:49.564" v="699" actId="27636"/>
        <pc:sldMkLst>
          <pc:docMk/>
          <pc:sldMk cId="3796240986" sldId="261"/>
        </pc:sldMkLst>
        <pc:spChg chg="mod">
          <ac:chgData name="Reinke, Vincent" userId="d6890994-1855-426e-9e70-f97d87a6cb4b" providerId="ADAL" clId="{3ECE8590-A030-0048-8F04-C5FB4CE44A33}" dt="2023-11-10T14:12:49.564" v="699" actId="27636"/>
          <ac:spMkLst>
            <pc:docMk/>
            <pc:sldMk cId="3796240986" sldId="261"/>
            <ac:spMk id="3" creationId="{78F3DDE3-7B3D-81B5-EA09-C88ED7013FD1}"/>
          </ac:spMkLst>
        </pc:spChg>
      </pc:sldChg>
      <pc:sldChg chg="modSp mod addCm modCm">
        <pc:chgData name="Reinke, Vincent" userId="d6890994-1855-426e-9e70-f97d87a6cb4b" providerId="ADAL" clId="{3ECE8590-A030-0048-8F04-C5FB4CE44A33}" dt="2023-11-10T12:38:03.125" v="696"/>
        <pc:sldMkLst>
          <pc:docMk/>
          <pc:sldMk cId="288771953" sldId="262"/>
        </pc:sldMkLst>
        <pc:spChg chg="mod">
          <ac:chgData name="Reinke, Vincent" userId="d6890994-1855-426e-9e70-f97d87a6cb4b" providerId="ADAL" clId="{3ECE8590-A030-0048-8F04-C5FB4CE44A33}" dt="2023-11-10T12:30:28.242" v="597" actId="20577"/>
          <ac:spMkLst>
            <pc:docMk/>
            <pc:sldMk cId="288771953" sldId="262"/>
            <ac:spMk id="2" creationId="{60DB8AAF-45FF-AB01-379E-0BDD5FE00F74}"/>
          </ac:spMkLst>
        </pc:spChg>
        <pc:spChg chg="mod">
          <ac:chgData name="Reinke, Vincent" userId="d6890994-1855-426e-9e70-f97d87a6cb4b" providerId="ADAL" clId="{3ECE8590-A030-0048-8F04-C5FB4CE44A33}" dt="2023-11-10T12:29:07.601" v="532" actId="20577"/>
          <ac:spMkLst>
            <pc:docMk/>
            <pc:sldMk cId="288771953" sldId="262"/>
            <ac:spMk id="3" creationId="{78F3DDE3-7B3D-81B5-EA09-C88ED7013FD1}"/>
          </ac:spMkLst>
        </pc:spChg>
      </pc:sldChg>
      <pc:sldChg chg="modSp mod">
        <pc:chgData name="Reinke, Vincent" userId="d6890994-1855-426e-9e70-f97d87a6cb4b" providerId="ADAL" clId="{3ECE8590-A030-0048-8F04-C5FB4CE44A33}" dt="2023-11-10T11:37:09.859" v="47" actId="20577"/>
        <pc:sldMkLst>
          <pc:docMk/>
          <pc:sldMk cId="3955764003" sldId="265"/>
        </pc:sldMkLst>
        <pc:spChg chg="mod">
          <ac:chgData name="Reinke, Vincent" userId="d6890994-1855-426e-9e70-f97d87a6cb4b" providerId="ADAL" clId="{3ECE8590-A030-0048-8F04-C5FB4CE44A33}" dt="2023-11-10T11:37:09.859" v="47" actId="20577"/>
          <ac:spMkLst>
            <pc:docMk/>
            <pc:sldMk cId="3955764003" sldId="265"/>
            <ac:spMk id="3" creationId="{78F3DDE3-7B3D-81B5-EA09-C88ED7013FD1}"/>
          </ac:spMkLst>
        </pc:spChg>
      </pc:sldChg>
      <pc:sldChg chg="ord addCm">
        <pc:chgData name="Reinke, Vincent" userId="d6890994-1855-426e-9e70-f97d87a6cb4b" providerId="ADAL" clId="{3ECE8590-A030-0048-8F04-C5FB4CE44A33}" dt="2023-11-10T11:33:49.089" v="36"/>
        <pc:sldMkLst>
          <pc:docMk/>
          <pc:sldMk cId="714415634" sldId="266"/>
        </pc:sldMkLst>
      </pc:sldChg>
      <pc:sldChg chg="modSp mod ord addCm delCm modCm">
        <pc:chgData name="Reinke, Vincent" userId="d6890994-1855-426e-9e70-f97d87a6cb4b" providerId="ADAL" clId="{3ECE8590-A030-0048-8F04-C5FB4CE44A33}" dt="2023-11-13T15:12:53.328" v="700"/>
        <pc:sldMkLst>
          <pc:docMk/>
          <pc:sldMk cId="593077302" sldId="267"/>
        </pc:sldMkLst>
        <pc:spChg chg="mod">
          <ac:chgData name="Reinke, Vincent" userId="d6890994-1855-426e-9e70-f97d87a6cb4b" providerId="ADAL" clId="{3ECE8590-A030-0048-8F04-C5FB4CE44A33}" dt="2023-11-10T11:30:39.621" v="34" actId="20577"/>
          <ac:spMkLst>
            <pc:docMk/>
            <pc:sldMk cId="593077302" sldId="267"/>
            <ac:spMk id="3" creationId="{78F3DDE3-7B3D-81B5-EA09-C88ED7013FD1}"/>
          </ac:spMkLst>
        </pc:spChg>
      </pc:sldChg>
      <pc:sldChg chg="add del">
        <pc:chgData name="Reinke, Vincent" userId="d6890994-1855-426e-9e70-f97d87a6cb4b" providerId="ADAL" clId="{3ECE8590-A030-0048-8F04-C5FB4CE44A33}" dt="2023-11-10T11:26:23.412" v="3" actId="2696"/>
        <pc:sldMkLst>
          <pc:docMk/>
          <pc:sldMk cId="4262462672" sldId="268"/>
        </pc:sldMkLst>
      </pc:sldChg>
      <pc:sldChg chg="modSp mod ord addCm modCm">
        <pc:chgData name="Reinke, Vincent" userId="d6890994-1855-426e-9e70-f97d87a6cb4b" providerId="ADAL" clId="{3ECE8590-A030-0048-8F04-C5FB4CE44A33}" dt="2023-11-10T12:19:31.854" v="223"/>
        <pc:sldMkLst>
          <pc:docMk/>
          <pc:sldMk cId="679020432" sldId="270"/>
        </pc:sldMkLst>
        <pc:spChg chg="mod">
          <ac:chgData name="Reinke, Vincent" userId="d6890994-1855-426e-9e70-f97d87a6cb4b" providerId="ADAL" clId="{3ECE8590-A030-0048-8F04-C5FB4CE44A33}" dt="2023-11-10T11:47:03.497" v="126" actId="20577"/>
          <ac:spMkLst>
            <pc:docMk/>
            <pc:sldMk cId="679020432" sldId="270"/>
            <ac:spMk id="3" creationId="{78F3DDE3-7B3D-81B5-EA09-C88ED7013FD1}"/>
          </ac:spMkLst>
        </pc:spChg>
      </pc:sldChg>
      <pc:sldChg chg="modSp mod">
        <pc:chgData name="Reinke, Vincent" userId="d6890994-1855-426e-9e70-f97d87a6cb4b" providerId="ADAL" clId="{3ECE8590-A030-0048-8F04-C5FB4CE44A33}" dt="2023-11-10T12:35:55.218" v="686" actId="20577"/>
        <pc:sldMkLst>
          <pc:docMk/>
          <pc:sldMk cId="3896186389" sldId="272"/>
        </pc:sldMkLst>
        <pc:spChg chg="mod">
          <ac:chgData name="Reinke, Vincent" userId="d6890994-1855-426e-9e70-f97d87a6cb4b" providerId="ADAL" clId="{3ECE8590-A030-0048-8F04-C5FB4CE44A33}" dt="2023-11-10T12:35:55.218" v="686" actId="20577"/>
          <ac:spMkLst>
            <pc:docMk/>
            <pc:sldMk cId="3896186389" sldId="272"/>
            <ac:spMk id="3" creationId="{78F3DDE3-7B3D-81B5-EA09-C88ED7013FD1}"/>
          </ac:spMkLst>
        </pc:spChg>
      </pc:sldChg>
      <pc:sldChg chg="modSp del mod">
        <pc:chgData name="Reinke, Vincent" userId="d6890994-1855-426e-9e70-f97d87a6cb4b" providerId="ADAL" clId="{3ECE8590-A030-0048-8F04-C5FB4CE44A33}" dt="2023-11-10T12:34:07.231" v="660" actId="2696"/>
        <pc:sldMkLst>
          <pc:docMk/>
          <pc:sldMk cId="2131550113" sldId="273"/>
        </pc:sldMkLst>
        <pc:spChg chg="mod">
          <ac:chgData name="Reinke, Vincent" userId="d6890994-1855-426e-9e70-f97d87a6cb4b" providerId="ADAL" clId="{3ECE8590-A030-0048-8F04-C5FB4CE44A33}" dt="2023-11-10T12:33:51.823" v="647" actId="21"/>
          <ac:spMkLst>
            <pc:docMk/>
            <pc:sldMk cId="2131550113" sldId="273"/>
            <ac:spMk id="3" creationId="{78F3DDE3-7B3D-81B5-EA09-C88ED7013FD1}"/>
          </ac:spMkLst>
        </pc:spChg>
      </pc:sldChg>
      <pc:sldChg chg="new del ord">
        <pc:chgData name="Reinke, Vincent" userId="d6890994-1855-426e-9e70-f97d87a6cb4b" providerId="ADAL" clId="{3ECE8590-A030-0048-8F04-C5FB4CE44A33}" dt="2023-11-10T11:27:03.791" v="5" actId="2696"/>
        <pc:sldMkLst>
          <pc:docMk/>
          <pc:sldMk cId="3670592523" sldId="281"/>
        </pc:sldMkLst>
      </pc:sldChg>
      <pc:sldChg chg="modSp new del mod">
        <pc:chgData name="Reinke, Vincent" userId="d6890994-1855-426e-9e70-f97d87a6cb4b" providerId="ADAL" clId="{3ECE8590-A030-0048-8F04-C5FB4CE44A33}" dt="2023-11-10T12:29:35.402" v="535" actId="2696"/>
        <pc:sldMkLst>
          <pc:docMk/>
          <pc:sldMk cId="4239640155" sldId="281"/>
        </pc:sldMkLst>
        <pc:spChg chg="mod">
          <ac:chgData name="Reinke, Vincent" userId="d6890994-1855-426e-9e70-f97d87a6cb4b" providerId="ADAL" clId="{3ECE8590-A030-0048-8F04-C5FB4CE44A33}" dt="2023-11-10T12:28:36.247" v="507" actId="20577"/>
          <ac:spMkLst>
            <pc:docMk/>
            <pc:sldMk cId="4239640155" sldId="281"/>
            <ac:spMk id="3" creationId="{9F617FB5-C744-CD49-978F-E170D89918C5}"/>
          </ac:spMkLst>
        </pc:spChg>
      </pc:sldChg>
      <pc:sldChg chg="new del">
        <pc:chgData name="Reinke, Vincent" userId="d6890994-1855-426e-9e70-f97d87a6cb4b" providerId="ADAL" clId="{3ECE8590-A030-0048-8F04-C5FB4CE44A33}" dt="2023-11-10T12:20:23.749" v="225" actId="2696"/>
        <pc:sldMkLst>
          <pc:docMk/>
          <pc:sldMk cId="366664391" sldId="282"/>
        </pc:sldMkLst>
      </pc:sldChg>
      <pc:sldChg chg="addSp delSp modSp new del mod ord">
        <pc:chgData name="Reinke, Vincent" userId="d6890994-1855-426e-9e70-f97d87a6cb4b" providerId="ADAL" clId="{3ECE8590-A030-0048-8F04-C5FB4CE44A33}" dt="2023-11-10T12:21:17.093" v="240" actId="2696"/>
        <pc:sldMkLst>
          <pc:docMk/>
          <pc:sldMk cId="2355274776" sldId="282"/>
        </pc:sldMkLst>
        <pc:spChg chg="mod">
          <ac:chgData name="Reinke, Vincent" userId="d6890994-1855-426e-9e70-f97d87a6cb4b" providerId="ADAL" clId="{3ECE8590-A030-0048-8F04-C5FB4CE44A33}" dt="2023-11-10T12:20:57.696" v="234" actId="21"/>
          <ac:spMkLst>
            <pc:docMk/>
            <pc:sldMk cId="2355274776" sldId="282"/>
            <ac:spMk id="2" creationId="{CC15EFF0-F20D-D141-92C1-D25C9EC26D9F}"/>
          </ac:spMkLst>
        </pc:spChg>
        <pc:spChg chg="mod">
          <ac:chgData name="Reinke, Vincent" userId="d6890994-1855-426e-9e70-f97d87a6cb4b" providerId="ADAL" clId="{3ECE8590-A030-0048-8F04-C5FB4CE44A33}" dt="2023-11-10T12:21:06.327" v="235" actId="21"/>
          <ac:spMkLst>
            <pc:docMk/>
            <pc:sldMk cId="2355274776" sldId="282"/>
            <ac:spMk id="3" creationId="{2D4D07FE-74DA-FF4A-BEF6-46392621BF43}"/>
          </ac:spMkLst>
        </pc:spChg>
        <pc:spChg chg="add del mod">
          <ac:chgData name="Reinke, Vincent" userId="d6890994-1855-426e-9e70-f97d87a6cb4b" providerId="ADAL" clId="{3ECE8590-A030-0048-8F04-C5FB4CE44A33}" dt="2023-11-10T12:20:33.516" v="230" actId="478"/>
          <ac:spMkLst>
            <pc:docMk/>
            <pc:sldMk cId="2355274776" sldId="282"/>
            <ac:spMk id="7" creationId="{58593C49-3204-0944-AC51-E0F968633858}"/>
          </ac:spMkLst>
        </pc:spChg>
      </pc:sldChg>
      <pc:sldChg chg="modSp add mod">
        <pc:chgData name="Reinke, Vincent" userId="d6890994-1855-426e-9e70-f97d87a6cb4b" providerId="ADAL" clId="{3ECE8590-A030-0048-8F04-C5FB4CE44A33}" dt="2023-11-10T12:21:15.214" v="239" actId="20577"/>
        <pc:sldMkLst>
          <pc:docMk/>
          <pc:sldMk cId="38918878" sldId="283"/>
        </pc:sldMkLst>
        <pc:spChg chg="mod">
          <ac:chgData name="Reinke, Vincent" userId="d6890994-1855-426e-9e70-f97d87a6cb4b" providerId="ADAL" clId="{3ECE8590-A030-0048-8F04-C5FB4CE44A33}" dt="2023-11-10T12:21:15.214" v="239" actId="20577"/>
          <ac:spMkLst>
            <pc:docMk/>
            <pc:sldMk cId="38918878" sldId="283"/>
            <ac:spMk id="3" creationId="{78F3DDE3-7B3D-81B5-EA09-C88ED7013FD1}"/>
          </ac:spMkLst>
        </pc:spChg>
      </pc:sldChg>
      <pc:sldChg chg="modSp add mod delCm modCm">
        <pc:chgData name="Reinke, Vincent" userId="d6890994-1855-426e-9e70-f97d87a6cb4b" providerId="ADAL" clId="{3ECE8590-A030-0048-8F04-C5FB4CE44A33}" dt="2023-11-10T12:30:41.223" v="599"/>
        <pc:sldMkLst>
          <pc:docMk/>
          <pc:sldMk cId="1895488293" sldId="284"/>
        </pc:sldMkLst>
        <pc:spChg chg="mod">
          <ac:chgData name="Reinke, Vincent" userId="d6890994-1855-426e-9e70-f97d87a6cb4b" providerId="ADAL" clId="{3ECE8590-A030-0048-8F04-C5FB4CE44A33}" dt="2023-11-10T12:30:32.846" v="598"/>
          <ac:spMkLst>
            <pc:docMk/>
            <pc:sldMk cId="1895488293" sldId="284"/>
            <ac:spMk id="2" creationId="{60DB8AAF-45FF-AB01-379E-0BDD5FE00F74}"/>
          </ac:spMkLst>
        </pc:spChg>
        <pc:spChg chg="mod">
          <ac:chgData name="Reinke, Vincent" userId="d6890994-1855-426e-9e70-f97d87a6cb4b" providerId="ADAL" clId="{3ECE8590-A030-0048-8F04-C5FB4CE44A33}" dt="2023-11-10T12:29:34.114" v="534"/>
          <ac:spMkLst>
            <pc:docMk/>
            <pc:sldMk cId="1895488293" sldId="284"/>
            <ac:spMk id="3" creationId="{78F3DDE3-7B3D-81B5-EA09-C88ED7013FD1}"/>
          </ac:spMkLst>
        </pc:spChg>
      </pc:sldChg>
      <pc:sldChg chg="modSp add mod addCm delCm">
        <pc:chgData name="Reinke, Vincent" userId="d6890994-1855-426e-9e70-f97d87a6cb4b" providerId="ADAL" clId="{3ECE8590-A030-0048-8F04-C5FB4CE44A33}" dt="2023-11-10T12:38:23.067" v="697"/>
        <pc:sldMkLst>
          <pc:docMk/>
          <pc:sldMk cId="1859150690" sldId="285"/>
        </pc:sldMkLst>
        <pc:spChg chg="mod">
          <ac:chgData name="Reinke, Vincent" userId="d6890994-1855-426e-9e70-f97d87a6cb4b" providerId="ADAL" clId="{3ECE8590-A030-0048-8F04-C5FB4CE44A33}" dt="2023-11-10T12:36:08.641" v="690" actId="20577"/>
          <ac:spMkLst>
            <pc:docMk/>
            <pc:sldMk cId="1859150690" sldId="285"/>
            <ac:spMk id="3" creationId="{78F3DDE3-7B3D-81B5-EA09-C88ED7013FD1}"/>
          </ac:spMkLst>
        </pc:spChg>
      </pc:sldChg>
    </pc:docChg>
  </pc:docChgLst>
  <pc:docChgLst>
    <pc:chgData name="Finger, Tobias" userId="S::tfinger@uni-mainz.de::924c67a4-955f-450e-9d0b-d64099e244cd" providerId="AD" clId="Web-{EECE5C21-CD59-47F9-9666-B81D2AE5BB24}"/>
    <pc:docChg chg="modSld">
      <pc:chgData name="Finger, Tobias" userId="S::tfinger@uni-mainz.de::924c67a4-955f-450e-9d0b-d64099e244cd" providerId="AD" clId="Web-{EECE5C21-CD59-47F9-9666-B81D2AE5BB24}" dt="2023-11-02T11:57:03.488" v="0" actId="20577"/>
      <pc:docMkLst>
        <pc:docMk/>
      </pc:docMkLst>
      <pc:sldChg chg="modSp">
        <pc:chgData name="Finger, Tobias" userId="S::tfinger@uni-mainz.de::924c67a4-955f-450e-9d0b-d64099e244cd" providerId="AD" clId="Web-{EECE5C21-CD59-47F9-9666-B81D2AE5BB24}" dt="2023-11-02T11:57:03.488" v="0" actId="20577"/>
        <pc:sldMkLst>
          <pc:docMk/>
          <pc:sldMk cId="679020432" sldId="270"/>
        </pc:sldMkLst>
        <pc:spChg chg="mod">
          <ac:chgData name="Finger, Tobias" userId="S::tfinger@uni-mainz.de::924c67a4-955f-450e-9d0b-d64099e244cd" providerId="AD" clId="Web-{EECE5C21-CD59-47F9-9666-B81D2AE5BB24}" dt="2023-11-02T11:57:03.488" v="0" actId="20577"/>
          <ac:spMkLst>
            <pc:docMk/>
            <pc:sldMk cId="679020432" sldId="270"/>
            <ac:spMk id="3" creationId="{78F3DDE3-7B3D-81B5-EA09-C88ED7013F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B2CDB-9756-4B1B-898D-8627D6CB4CEF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A117C-19DB-4D12-9E77-F4F3F44148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09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10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17A11-0B74-C75B-5A44-72734F0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288CBA-2AD5-53D8-A481-890020AC5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D2EC2F-9DA1-1F66-6C4B-4E3426FA2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DACDB6-F7A7-A074-3757-085368F05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96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DB0AF-0650-C809-92FC-C830C94F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8CAB01-E42E-8A17-9F41-032CC3D01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471D47-EF83-CD86-E785-9A047D4A3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2051F7-FFC1-195A-57D6-A52712E3A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380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19893-B9D6-5568-5B38-5A19A364F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81EF62-8E91-6989-C7F6-CAB9CB1AA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3D8748-F966-5264-CF35-0008C13C4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C8759F-67FB-0866-2DE1-E32F9E188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455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E7F4-24DE-8630-E34B-472BF5AC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5206E8-48D0-38BA-B78F-24E8275A5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7445F0-ACA0-B703-DC93-C70CB2720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8386F2-7378-026C-9445-A5984099E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96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92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05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F74A9-7F1A-DEF6-DCDF-2AEDEC011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0AA2CF-52AF-1923-FA65-B3BA2DFE6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E5C25D-E131-8FD7-8A53-C3BF29649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5E7E9C-3FA6-EE99-E08F-87B5B1C60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03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C349-79A5-D368-92A8-0F2D627E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AD4476-EF27-FDB8-C838-7FBB41BE4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60079D-18C1-56BD-6C3A-6ECF347E70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C4EC90-3568-395F-6710-1CB420B09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819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2227F-BFB9-3B20-46A5-20FA9974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540EC7-BBD0-EDB8-8DE0-C38B2BBA1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2F70A7-A2D5-8682-BFFC-55DE003CD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773C28-875E-1233-7EE9-495826967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13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199AE-8751-8338-079A-75CBD6392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0C952A-37BC-78AB-5265-CA7BE4F52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A6F79E-803A-75CF-FA85-00A6FB2B3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2DC39D-64E7-E8AB-2FFE-34367A668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849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53ED5-7492-66E5-5025-5B081B2F0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205B1C-C6CB-AB91-AFAA-FCFA8D20C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8298B1-5077-21E1-5027-83A27072B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E0BBDD-5546-6657-E83D-5D123C308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037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2940F-E43D-F087-E17B-17339247F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403134-FD29-0F45-169F-A6C02D7FB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010351-C9B9-F742-2C1C-C67FC3F44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A1AF2A-1E65-9F21-1C60-532B39762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A117C-19DB-4D12-9E77-F4F3F441487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65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0757A-7379-216D-C6D9-CCE1489C3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2FB601-B531-884C-7EFD-F35CA4153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FF1A53-CCF3-83BF-3FE7-B81C7C60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E643-6970-4CB3-8FF0-CFDA04BD8843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C984C0-2A00-462A-5ACC-1CD65508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45235-3B36-C63A-5654-3CFA2CF8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11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043BE-C068-6A38-B6DC-7C85BE5F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087C0D-9C37-FC7A-4A11-8C98A8120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DB8495-985A-4AE9-BCC5-406DB257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261C-8E69-4DDE-82B2-8BB606AB8D5C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8C5C91-FD06-DAAD-AD20-567F021D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87B4B5-AEDD-2CD9-5EAF-262E5A96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22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DC1F747-468F-A2E0-24D8-7B246CE5A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54DA16-D294-CE17-0099-9895CF576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0272CD-B78F-62DA-7A82-3CC26AAE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36B35-0511-47A2-89BA-51A4345D5DF3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D8F1D0-BAE5-8F9E-8A3B-558F9DB1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440C0E-FA2A-934A-038B-9185821F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98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597AB-08A2-8176-5205-0B155B68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118C1A-9434-1991-7333-6402A3AAD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1968A2-A093-650E-B74F-29F3E711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3EA3-68E8-4800-B86D-15BE879BF241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3CD66-2DDE-40C3-5FE8-1AD27B2A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42172B-20C8-7BB2-C033-B82B96D9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22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5196C-7EE6-2E74-D2DD-C69CCDD1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6FC4C3-9EA5-6676-ABE7-EB83CA60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C6D913-741C-6084-8A8F-735ACDD2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2891-8544-4457-AE92-B3029103A478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DC0003-3D3B-97E4-3E09-25B82EF0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1DD4DC-E91E-9987-5EBD-2429A854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10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69BD-A913-A093-22B0-6690F113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18E4B1-31FC-C137-8259-2634CB2CE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D4A803-5962-5CC5-8857-1520258F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A3C5DD-2999-368D-586C-0F710E3B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9198E-6B1B-4874-9DD5-542C10518457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678E9E-59A5-B1A7-8776-C8FF269A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035098-DF42-004E-AB7D-129896C9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65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11B05-A855-01D3-4C27-CA635119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1BDD76-9515-A204-4D85-BA7C5F0EF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EDB536-B767-9AA2-9AF0-6DCE0BB04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72E634-A879-2FA9-5B50-D5407EF86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296EADE-7914-B52D-B290-7E7AB3307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C772B4-8645-B83F-0D52-0E1B0142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5F72-903B-4AB5-8709-685DA0B1E1DB}" type="datetime1">
              <a:rPr lang="de-DE" smtClean="0"/>
              <a:t>06.03.2024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E96792-999C-67FC-AFDD-E87047DA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99ACE8-6915-6338-B574-314CDDE0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41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6E089-5E5F-CA90-D885-257FB2B6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0DD8EA-9506-36E4-CC13-73AF57B3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13CE-C69A-473B-9190-F1489FFDBC43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6B6506-83E6-C430-A1DF-355EA54A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1047FC-0509-42B9-92EA-A4DC12A4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97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4DDC6A-7795-4BBC-8BE0-B3F90F57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E7FE-B282-45B7-938C-A6DD3390E0C6}" type="datetime1">
              <a:rPr lang="de-DE" smtClean="0"/>
              <a:t>06.03.2024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B6EC08-E7DE-AD11-A135-1F831FD6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78CAFE-0C6B-26C7-CFBA-D4D18965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74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3BB8F-4753-B8C3-B39E-DBE23934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221507-F284-F682-15EB-2767B499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D1BDA1-BE7E-B191-EF26-B17D513E0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21F31C-4184-904D-5A01-FDDAFC83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DA17-E42B-4789-809F-78E0D0E4DED0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F4C4E3-0D25-6EF7-16C0-46E78159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FFC132-C3DD-A062-E861-F8DD96D86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58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4ABF0-4D26-947A-2498-5D43D81F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68214EA-7865-7A9B-B8B5-ECE8C34A6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3F1A8F-87E7-4679-6BE6-E87E32684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4C563A-9674-AAC6-6B4C-2CCFC0E13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FC05-9D83-49EF-A5F6-9F36696F5619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43C34B-E2EF-6C61-223C-826ED49EA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83CEEE-FE50-A0C7-77F2-820BA0F9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94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7B1570E-4AD6-3260-B69C-647D3F32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C262A0-268D-2374-18FE-90244889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910E26-8FCC-E2DA-65F9-68F68BB62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970D0-6C12-4E62-8926-C04FA303AE99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D782A1-F0B5-529E-B0A7-145766E47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3697AB-86DF-2533-B3B4-E8C838EE4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481E1-C13F-40C2-97D9-100689213D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3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EE09F-F3AC-AC7E-3274-7AEF3050A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2420225"/>
            <a:ext cx="10800000" cy="1746102"/>
          </a:xfrm>
        </p:spPr>
        <p:txBody>
          <a:bodyPr anchor="ctr">
            <a:noAutofit/>
          </a:bodyPr>
          <a:lstStyle/>
          <a:p>
            <a:pPr algn="l"/>
            <a:r>
              <a:rPr lang="de-DE" sz="4400" dirty="0" err="1">
                <a:solidFill>
                  <a:srgbClr val="C1002A"/>
                </a:solidFill>
              </a:rPr>
              <a:t>No</a:t>
            </a:r>
            <a:r>
              <a:rPr lang="de-DE" sz="4400" dirty="0">
                <a:solidFill>
                  <a:srgbClr val="C1002A"/>
                </a:solidFill>
              </a:rPr>
              <a:t> </a:t>
            </a:r>
            <a:r>
              <a:rPr lang="de-DE" sz="4400" dirty="0" err="1">
                <a:solidFill>
                  <a:srgbClr val="C1002A"/>
                </a:solidFill>
              </a:rPr>
              <a:t>longer</a:t>
            </a:r>
            <a:r>
              <a:rPr lang="de-DE" sz="4400" dirty="0">
                <a:solidFill>
                  <a:srgbClr val="C1002A"/>
                </a:solidFill>
              </a:rPr>
              <a:t> </a:t>
            </a:r>
            <a:r>
              <a:rPr lang="de-DE" sz="4400" dirty="0" err="1">
                <a:solidFill>
                  <a:srgbClr val="C1002A"/>
                </a:solidFill>
              </a:rPr>
              <a:t>sidelined</a:t>
            </a:r>
            <a:r>
              <a:rPr lang="de-DE" sz="4400" dirty="0">
                <a:solidFill>
                  <a:srgbClr val="C1002A"/>
                </a:solidFill>
              </a:rPr>
              <a:t>? </a:t>
            </a:r>
            <a:br>
              <a:rPr lang="de-DE" sz="2800" dirty="0">
                <a:solidFill>
                  <a:srgbClr val="C1002A"/>
                </a:solidFill>
              </a:rPr>
            </a:br>
            <a:r>
              <a:rPr lang="en-US" sz="2800" dirty="0">
                <a:solidFill>
                  <a:srgbClr val="C1002A"/>
                </a:solidFill>
              </a:rPr>
              <a:t>Football fandom, belonging, and the boundaries of Europe</a:t>
            </a:r>
            <a:endParaRPr lang="de-DE" sz="2800" dirty="0">
              <a:solidFill>
                <a:srgbClr val="C1002A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C57390-8A61-6189-557C-E2155BD50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000" y="4186910"/>
            <a:ext cx="10800000" cy="499699"/>
          </a:xfrm>
        </p:spPr>
        <p:txBody>
          <a:bodyPr anchor="ctr">
            <a:normAutofit/>
          </a:bodyPr>
          <a:lstStyle/>
          <a:p>
            <a:pPr algn="l"/>
            <a:r>
              <a:rPr lang="de-DE" dirty="0"/>
              <a:t>Jonas Biel, Vincent Reinke, Tobias Finger, Arne Niemann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4DDC5D82-2039-A55D-3B59-3BE50C686EBA}"/>
              </a:ext>
            </a:extLst>
          </p:cNvPr>
          <p:cNvSpPr txBox="1">
            <a:spLocks/>
          </p:cNvSpPr>
          <p:nvPr/>
        </p:nvSpPr>
        <p:spPr>
          <a:xfrm>
            <a:off x="696000" y="4727776"/>
            <a:ext cx="10800000" cy="1146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First Annual FORTHEM Conference FORTHEM - For the Future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Europe as a hub for inclusiveness and democratic values </a:t>
            </a:r>
            <a:endParaRPr lang="de-DE" sz="18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FCFB428-B380-A630-422F-61D73C371D06}"/>
              </a:ext>
            </a:extLst>
          </p:cNvPr>
          <p:cNvCxnSpPr>
            <a:cxnSpLocks/>
          </p:cNvCxnSpPr>
          <p:nvPr/>
        </p:nvCxnSpPr>
        <p:spPr>
          <a:xfrm>
            <a:off x="696000" y="4707193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052AA647-8C33-E759-09F6-39AB45371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79" y="5418000"/>
            <a:ext cx="211904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2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995EF-1E27-EAF3-7C77-82A0D0675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59720-32EC-1853-FED4-F2E06BD1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Results</a:t>
            </a:r>
            <a:endParaRPr lang="de-DE" sz="3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1833CD-9652-1273-284C-B358C4F1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10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30B37C7-DFA5-22CE-313C-6B49A454F232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10" descr="Ein Bild, das Farbigkeit, Screenshot, Kunst, Design enthält.&#10;&#10;Automatisch generierte Beschreibung">
            <a:extLst>
              <a:ext uri="{FF2B5EF4-FFF2-40B4-BE49-F238E27FC236}">
                <a16:creationId xmlns:a16="http://schemas.microsoft.com/office/drawing/2014/main" id="{F5E438D0-5544-CA46-03F7-4C14662178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72471"/>
            <a:ext cx="3420000" cy="2700000"/>
          </a:xfrm>
          <a:ln>
            <a:solidFill>
              <a:schemeClr val="tx1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6" name="Inhaltsplatzhalter 10">
            <a:extLst>
              <a:ext uri="{FF2B5EF4-FFF2-40B4-BE49-F238E27FC236}">
                <a16:creationId xmlns:a16="http://schemas.microsoft.com/office/drawing/2014/main" id="{A11CC0D9-215F-77DE-EA9C-8522802F96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/>
        </p:blipFill>
        <p:spPr>
          <a:xfrm>
            <a:off x="838200" y="4021470"/>
            <a:ext cx="3420000" cy="269999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7" name="Inhaltsplatzhalter 10">
            <a:extLst>
              <a:ext uri="{FF2B5EF4-FFF2-40B4-BE49-F238E27FC236}">
                <a16:creationId xmlns:a16="http://schemas.microsoft.com/office/drawing/2014/main" id="{AE68DA9C-46B8-EBF8-9544-3786AD7F4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4386000" y="1172472"/>
            <a:ext cx="3420000" cy="269999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8" name="Inhaltsplatzhalter 10">
            <a:extLst>
              <a:ext uri="{FF2B5EF4-FFF2-40B4-BE49-F238E27FC236}">
                <a16:creationId xmlns:a16="http://schemas.microsoft.com/office/drawing/2014/main" id="{990C4AAC-EF9D-2D5E-418B-D32FD9D5F6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/>
          <a:stretch/>
        </p:blipFill>
        <p:spPr>
          <a:xfrm>
            <a:off x="4386000" y="4021476"/>
            <a:ext cx="3420000" cy="269999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9" name="Inhaltsplatzhalter 10">
            <a:extLst>
              <a:ext uri="{FF2B5EF4-FFF2-40B4-BE49-F238E27FC236}">
                <a16:creationId xmlns:a16="http://schemas.microsoft.com/office/drawing/2014/main" id="{3351F543-B991-6987-2B38-86010D856D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/>
          <a:stretch/>
        </p:blipFill>
        <p:spPr>
          <a:xfrm>
            <a:off x="7933800" y="1172471"/>
            <a:ext cx="3420000" cy="269999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0" name="Inhaltsplatzhalter 10">
            <a:extLst>
              <a:ext uri="{FF2B5EF4-FFF2-40B4-BE49-F238E27FC236}">
                <a16:creationId xmlns:a16="http://schemas.microsoft.com/office/drawing/2014/main" id="{9C8A3442-7D3E-66CF-5910-DBE0D73933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rcRect/>
          <a:stretch/>
        </p:blipFill>
        <p:spPr>
          <a:xfrm>
            <a:off x="7933800" y="4021471"/>
            <a:ext cx="3420000" cy="2699999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3418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C81B-57F6-B6E3-9DB4-85B4C2AF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5C4A4-C645-1AD1-FED6-8E7CAC49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Discussion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898119-8EAF-3523-BEC6-3C1A27C27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Football fans have increased propensity to </a:t>
            </a:r>
            <a:r>
              <a:rPr lang="en-US" sz="2400" dirty="0" err="1"/>
              <a:t>categorise</a:t>
            </a:r>
            <a:r>
              <a:rPr lang="en-US" sz="2400" dirty="0"/>
              <a:t> transitional, affiliated, and outlier countries as ‘European’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Football fandom contributes to more inclusive, broader conceptions of Europe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/>
              <a:t>Habitualised</a:t>
            </a:r>
            <a:r>
              <a:rPr lang="en-US" sz="2400" dirty="0"/>
              <a:t> contact with more peripheral parts of Europe normalizes their presence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Football provides an explicitly European reference frame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Limitations: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Small effect sizes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Survey question construction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064E51-F100-4728-7501-F456CE10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896F9D-3284-3B20-F2C5-FDA87B77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11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045FFC-03D3-B05A-CF85-775D13A5A006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5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A3EA6-A567-43FA-B833-C9B6E2086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CB75B-E351-3E80-4AFE-30BCC777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Conclusion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9A29FE-D1B2-B098-1CB7-9F946C0A1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Football fandom might help to alleviate crises by fostering understanding and cooperation across borders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Adds additional layer to traditional political or cultural constructions of Europe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Inclusiveness and social embeddedness of football threatened by commercialization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C42944-9E6B-0F74-AE63-B72941CE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11EDB1-56CA-72F5-76DC-BC6CFD29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12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F7D6F68-1311-D011-FCAF-F4CD1BCB6980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42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E0E8B-6582-E83A-51CE-E4B6DF7FB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3590F-ACBB-A8D2-73A5-4227D3A3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Conclusion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F2F7E4-B45F-F70C-D992-E3C67BDC5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More info: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0CB2C9-4143-CEC5-8C2C-84E3B362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DDC4EE-7B02-1B5A-079D-F13E3DF7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13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0B9F6BB-7F31-EAE3-502C-6C6B7DD3727F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C7E0F17-1A4A-DDE2-1EEE-CA0B160BD479}"/>
              </a:ext>
            </a:extLst>
          </p:cNvPr>
          <p:cNvGrpSpPr/>
          <p:nvPr/>
        </p:nvGrpSpPr>
        <p:grpSpPr>
          <a:xfrm>
            <a:off x="2237452" y="1368107"/>
            <a:ext cx="7717095" cy="3760794"/>
            <a:chOff x="2256693" y="1847062"/>
            <a:chExt cx="7825914" cy="3971132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B98FD69-2102-C205-DA81-CD3BADB9CB03}"/>
                </a:ext>
              </a:extLst>
            </p:cNvPr>
            <p:cNvGrpSpPr/>
            <p:nvPr/>
          </p:nvGrpSpPr>
          <p:grpSpPr>
            <a:xfrm>
              <a:off x="2256693" y="1847062"/>
              <a:ext cx="3563814" cy="3971132"/>
              <a:chOff x="1869831" y="1741691"/>
              <a:chExt cx="3563814" cy="3971132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EBC6B8F9-62EC-9132-3A08-19EAB9AB2C07}"/>
                  </a:ext>
                </a:extLst>
              </p:cNvPr>
              <p:cNvGrpSpPr/>
              <p:nvPr/>
            </p:nvGrpSpPr>
            <p:grpSpPr>
              <a:xfrm>
                <a:off x="1869831" y="2164533"/>
                <a:ext cx="3563814" cy="3548290"/>
                <a:chOff x="1869831" y="2164533"/>
                <a:chExt cx="3563814" cy="3548290"/>
              </a:xfrm>
            </p:grpSpPr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5807F7B2-54E7-6595-F3B6-C2C43FF22368}"/>
                    </a:ext>
                  </a:extLst>
                </p:cNvPr>
                <p:cNvSpPr/>
                <p:nvPr/>
              </p:nvSpPr>
              <p:spPr>
                <a:xfrm>
                  <a:off x="1869831" y="2164533"/>
                  <a:ext cx="3563814" cy="35482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0" name="Gruppieren 9">
                  <a:extLst>
                    <a:ext uri="{FF2B5EF4-FFF2-40B4-BE49-F238E27FC236}">
                      <a16:creationId xmlns:a16="http://schemas.microsoft.com/office/drawing/2014/main" id="{0EAABCFF-672C-E2FE-369A-ED0B5198EC0F}"/>
                    </a:ext>
                  </a:extLst>
                </p:cNvPr>
                <p:cNvGrpSpPr/>
                <p:nvPr/>
              </p:nvGrpSpPr>
              <p:grpSpPr>
                <a:xfrm>
                  <a:off x="2004646" y="2297654"/>
                  <a:ext cx="3294184" cy="3282049"/>
                  <a:chOff x="1978267" y="2335802"/>
                  <a:chExt cx="3294184" cy="3282049"/>
                </a:xfrm>
              </p:grpSpPr>
              <p:pic>
                <p:nvPicPr>
                  <p:cNvPr id="8" name="Grafik 7" descr="Ein Bild, das Muster, Quadrat, Pixel enthält.&#10;&#10;Automatisch generierte Beschreibung">
                    <a:extLst>
                      <a:ext uri="{FF2B5EF4-FFF2-40B4-BE49-F238E27FC236}">
                        <a16:creationId xmlns:a16="http://schemas.microsoft.com/office/drawing/2014/main" id="{CE8F41B3-17A9-C5DB-02F5-8E9267CB8B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83420" y="2335802"/>
                    <a:ext cx="2883878" cy="2883878"/>
                  </a:xfrm>
                  <a:prstGeom prst="rect">
                    <a:avLst/>
                  </a:prstGeom>
                </p:spPr>
              </p:pic>
              <p:sp>
                <p:nvSpPr>
                  <p:cNvPr id="9" name="Textfeld 8">
                    <a:extLst>
                      <a:ext uri="{FF2B5EF4-FFF2-40B4-BE49-F238E27FC236}">
                        <a16:creationId xmlns:a16="http://schemas.microsoft.com/office/drawing/2014/main" id="{371CB7AB-CD9F-DE73-DE6E-4F50FCDF6EA6}"/>
                      </a:ext>
                    </a:extLst>
                  </p:cNvPr>
                  <p:cNvSpPr txBox="1"/>
                  <p:nvPr/>
                </p:nvSpPr>
                <p:spPr>
                  <a:xfrm>
                    <a:off x="1978267" y="5248519"/>
                    <a:ext cx="32941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b="1" dirty="0"/>
                      <a:t>fanzine-research.github.io</a:t>
                    </a:r>
                  </a:p>
                </p:txBody>
              </p:sp>
            </p:grpSp>
          </p:grp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E899A2C1-85DB-ABD0-5D98-8D39CDF66847}"/>
                  </a:ext>
                </a:extLst>
              </p:cNvPr>
              <p:cNvSpPr txBox="1"/>
              <p:nvPr/>
            </p:nvSpPr>
            <p:spPr>
              <a:xfrm>
                <a:off x="1869831" y="1741691"/>
                <a:ext cx="3563814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400" b="1" dirty="0"/>
                  <a:t>Website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51153F3-2745-0D9A-CD39-AA5DBEB8F4C3}"/>
                </a:ext>
              </a:extLst>
            </p:cNvPr>
            <p:cNvGrpSpPr/>
            <p:nvPr/>
          </p:nvGrpSpPr>
          <p:grpSpPr>
            <a:xfrm>
              <a:off x="6518793" y="1847062"/>
              <a:ext cx="3563814" cy="3971132"/>
              <a:chOff x="1869831" y="1741691"/>
              <a:chExt cx="3563814" cy="3971132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EE63D73E-6995-D708-24A0-1AB495AEAAD6}"/>
                  </a:ext>
                </a:extLst>
              </p:cNvPr>
              <p:cNvGrpSpPr/>
              <p:nvPr/>
            </p:nvGrpSpPr>
            <p:grpSpPr>
              <a:xfrm>
                <a:off x="1869831" y="2164533"/>
                <a:ext cx="3563814" cy="3548290"/>
                <a:chOff x="1869831" y="2164533"/>
                <a:chExt cx="3563814" cy="3548290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C87687DD-39FC-C2E1-ADED-AD9398BB47B3}"/>
                    </a:ext>
                  </a:extLst>
                </p:cNvPr>
                <p:cNvSpPr/>
                <p:nvPr/>
              </p:nvSpPr>
              <p:spPr>
                <a:xfrm>
                  <a:off x="1869831" y="2164533"/>
                  <a:ext cx="3563814" cy="35482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9" name="Gruppieren 18">
                  <a:extLst>
                    <a:ext uri="{FF2B5EF4-FFF2-40B4-BE49-F238E27FC236}">
                      <a16:creationId xmlns:a16="http://schemas.microsoft.com/office/drawing/2014/main" id="{C1B5B1D5-52F1-DAA0-2465-8E805BE87145}"/>
                    </a:ext>
                  </a:extLst>
                </p:cNvPr>
                <p:cNvGrpSpPr/>
                <p:nvPr/>
              </p:nvGrpSpPr>
              <p:grpSpPr>
                <a:xfrm>
                  <a:off x="2004646" y="2297654"/>
                  <a:ext cx="3294184" cy="3282049"/>
                  <a:chOff x="1978267" y="2335802"/>
                  <a:chExt cx="3294184" cy="3282049"/>
                </a:xfrm>
              </p:grpSpPr>
              <p:pic>
                <p:nvPicPr>
                  <p:cNvPr id="20" name="Grafik 19">
                    <a:extLst>
                      <a:ext uri="{FF2B5EF4-FFF2-40B4-BE49-F238E27FC236}">
                        <a16:creationId xmlns:a16="http://schemas.microsoft.com/office/drawing/2014/main" id="{21D9B317-4063-AB45-78AD-A117C30DD5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/>
                  <a:stretch/>
                </p:blipFill>
                <p:spPr>
                  <a:xfrm>
                    <a:off x="2183420" y="2335802"/>
                    <a:ext cx="2883878" cy="2883878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feld 20">
                    <a:extLst>
                      <a:ext uri="{FF2B5EF4-FFF2-40B4-BE49-F238E27FC236}">
                        <a16:creationId xmlns:a16="http://schemas.microsoft.com/office/drawing/2014/main" id="{769FBC1C-4E96-FF04-7DD9-114983EE43CA}"/>
                      </a:ext>
                    </a:extLst>
                  </p:cNvPr>
                  <p:cNvSpPr txBox="1"/>
                  <p:nvPr/>
                </p:nvSpPr>
                <p:spPr>
                  <a:xfrm>
                    <a:off x="1978267" y="5248519"/>
                    <a:ext cx="32941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b="1" dirty="0"/>
                      <a:t>twitter.com/</a:t>
                    </a:r>
                    <a:r>
                      <a:rPr lang="de-DE" b="1" dirty="0" err="1"/>
                      <a:t>eu_foot</a:t>
                    </a:r>
                    <a:endParaRPr lang="de-DE" b="1" dirty="0"/>
                  </a:p>
                </p:txBody>
              </p:sp>
            </p:grpSp>
          </p:grp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A93082F-9EF6-480C-3BB3-02C42DA859CA}"/>
                  </a:ext>
                </a:extLst>
              </p:cNvPr>
              <p:cNvSpPr txBox="1"/>
              <p:nvPr/>
            </p:nvSpPr>
            <p:spPr>
              <a:xfrm>
                <a:off x="1869831" y="1741691"/>
                <a:ext cx="3563814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2400" b="1" dirty="0"/>
                  <a:t>Twitter</a:t>
                </a:r>
              </a:p>
            </p:txBody>
          </p:sp>
        </p:grp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53830D56-BBED-1321-0BE2-DCDF16818824}"/>
              </a:ext>
            </a:extLst>
          </p:cNvPr>
          <p:cNvSpPr txBox="1"/>
          <p:nvPr/>
        </p:nvSpPr>
        <p:spPr>
          <a:xfrm>
            <a:off x="3469759" y="5649867"/>
            <a:ext cx="525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E-Mail: jobiel@uni-mainz.de</a:t>
            </a:r>
          </a:p>
        </p:txBody>
      </p:sp>
    </p:spTree>
    <p:extLst>
      <p:ext uri="{BB962C8B-B14F-4D97-AF65-F5344CB8AC3E}">
        <p14:creationId xmlns:p14="http://schemas.microsoft.com/office/powerpoint/2010/main" val="84292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B8AAF-45FF-AB01-379E-0BDD5FE0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de-DE" sz="3200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F3DDE3-7B3D-81B5-EA09-C88ED7013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Kick-off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Belonging and non-</a:t>
            </a:r>
            <a:r>
              <a:rPr lang="de-DE" sz="2400" dirty="0" err="1"/>
              <a:t>belonging</a:t>
            </a:r>
            <a:r>
              <a:rPr lang="de-DE" sz="2400" dirty="0"/>
              <a:t> </a:t>
            </a:r>
            <a:r>
              <a:rPr lang="de-DE" sz="2400"/>
              <a:t>to </a:t>
            </a:r>
            <a:r>
              <a:rPr lang="de-DE" sz="2400" dirty="0"/>
              <a:t>Europe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Identity </a:t>
            </a:r>
            <a:r>
              <a:rPr lang="de-DE" sz="2400" dirty="0" err="1"/>
              <a:t>construction</a:t>
            </a:r>
            <a:r>
              <a:rPr lang="de-DE" sz="2400" dirty="0"/>
              <a:t> </a:t>
            </a:r>
            <a:r>
              <a:rPr lang="de-DE" sz="2400" dirty="0" err="1"/>
              <a:t>through</a:t>
            </a:r>
            <a:r>
              <a:rPr lang="de-DE" sz="2400" dirty="0"/>
              <a:t> habitualisation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A </a:t>
            </a:r>
            <a:r>
              <a:rPr lang="de-DE" sz="2400" dirty="0" err="1"/>
              <a:t>Europeanised</a:t>
            </a:r>
            <a:r>
              <a:rPr lang="de-DE" sz="2400" dirty="0"/>
              <a:t> </a:t>
            </a:r>
            <a:r>
              <a:rPr lang="de-DE" sz="2400" dirty="0" err="1"/>
              <a:t>football</a:t>
            </a:r>
            <a:r>
              <a:rPr lang="de-DE" sz="2400" dirty="0"/>
              <a:t> </a:t>
            </a:r>
            <a:r>
              <a:rPr lang="de-DE" sz="2400" dirty="0" err="1"/>
              <a:t>sphere</a:t>
            </a:r>
            <a:endParaRPr lang="de-DE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400" dirty="0"/>
              <a:t>Research 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2400" dirty="0" err="1"/>
              <a:t>Results</a:t>
            </a:r>
            <a:r>
              <a:rPr lang="de-DE" sz="2400" dirty="0"/>
              <a:t> &amp; </a:t>
            </a:r>
            <a:r>
              <a:rPr lang="de-DE" sz="2400" dirty="0" err="1"/>
              <a:t>Conclusion</a:t>
            </a:r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D3C921-1C34-8F24-0CAE-EEEAA414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38707D-EDBF-9888-6566-102E1FFE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2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1B85CF2-3A4C-1735-E1ED-0195CB7B7C35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68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B8AAF-45FF-AB01-379E-0BDD5FE0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de-DE" sz="3200" dirty="0"/>
              <a:t>Kick-off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F3DDE3-7B3D-81B5-EA09-C88ED7013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Europe is experiencing an ongoing (and intensifying?) ‚</a:t>
            </a:r>
            <a:r>
              <a:rPr lang="en-GB" sz="2400" dirty="0" err="1"/>
              <a:t>Polycrisis</a:t>
            </a:r>
            <a:r>
              <a:rPr lang="en-GB" sz="2400" dirty="0"/>
              <a:t>‘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Definitions of ‘Europe’ are varied and constantly changing;</a:t>
            </a:r>
            <a:r>
              <a:rPr lang="en-US" sz="2400" dirty="0"/>
              <a:t> influenced by politics, institutions, geography, history, and socio-cultural factors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Shared European identity helps address crises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Initiatives try to build shared identity: Erasmus, ESC, etc.; Football’s broad appeal offers unique opportunities for identity constructions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How does football influence understandings of European belonging?</a:t>
            </a:r>
            <a:r>
              <a:rPr lang="en-GB" sz="2400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D3C921-1C34-8F24-0CAE-EEEAA414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38707D-EDBF-9888-6566-102E1FFE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3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1B85CF2-3A4C-1735-E1ED-0195CB7B7C35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9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7CF7-74C1-B409-74AF-7DF7D7F3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E0C5CD-8D15-A5FE-C8D1-E002F356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Belonging and Non-belonging to Europe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6CD059-0CC1-8140-6713-E07FF6F5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Belonging is a crucial part of collective identities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European identity entails: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Self-categorization as ‘European’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Evaluations of membership in ‘European collective(s)’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Attachments to ‘Europe’ and other ‘Europeans’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European identity manifests of different levels, i.e. civic and cultural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Requires recognition of a mutual ‘European-ness’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75D9F7-2125-E4B6-8A4D-AA9AC61A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6482DF-1846-B2FF-8465-17140613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4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479C204-2D5D-6D2C-9F21-FE1ECBF30F39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CC33A-44E0-91E0-18C4-1CAE45F0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85D7D-462C-A2F3-4263-90FB3906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Identity construction through habitualisation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3BC1F4-5740-52C1-D7D5-0629220E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European integration enhances opportunities for identifying with Europe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European identity is shaped by — among others — </a:t>
            </a:r>
            <a:r>
              <a:rPr lang="en-US" sz="2400" dirty="0" err="1"/>
              <a:t>habitualised</a:t>
            </a:r>
            <a:r>
              <a:rPr lang="en-US" sz="2400" dirty="0"/>
              <a:t> contact with Europe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Two ways: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Subconscious, subliminal, subjective Europeanisation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Active, deliberate identity processes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Increasing focus on non-political, social, and cultural pathways; “everyday Europe”, “social transnationalism”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E746EA-C4F3-AC7B-0D8F-9572457B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CE19D0-F678-8E16-0BD3-F7BEF9D6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5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528E798-BA5D-7A9E-AE0B-4CA3CEE70755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FD96A-9A4B-F1C0-D159-F0DA36D3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238A-E14B-8209-8DFD-3838F28A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A </a:t>
            </a:r>
            <a:r>
              <a:rPr lang="en-US" sz="3200" dirty="0" err="1"/>
              <a:t>Europeanised</a:t>
            </a:r>
            <a:r>
              <a:rPr lang="en-US" sz="3200" dirty="0"/>
              <a:t> football sphere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DD7FA1-618A-48AF-E712-3BEE4F21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Football fandom is a unifying cultural phenomenon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High degree of Europeanisation: Competitions, personnel, media, advocacy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Fandom induces contact with, experiences of, exchanges across Europe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‘European football sphere’ broader than other definitions of Europe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8EDF8C-DA65-6A71-F3F9-0FA1A74B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BB961C-7F74-9BB2-A9FC-77EA2CB7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6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F6F20C2-9715-427C-C7EC-DC10CA7FA4AD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76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818B6-EBC2-B775-10CE-BEF720265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94ACF-4FD3-6F45-7C65-F3B75A4A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Research Design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EFC35-ED59-4DBA-2D8F-64E1D43A0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177"/>
            <a:ext cx="10515600" cy="503178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H1: Fans and non-fans equally </a:t>
            </a:r>
            <a:r>
              <a:rPr lang="en-US" sz="2000" b="1" dirty="0" err="1"/>
              <a:t>categorise</a:t>
            </a:r>
            <a:r>
              <a:rPr lang="en-US" sz="2000" b="1" dirty="0"/>
              <a:t> countries commonly associated with Europe as European.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H2: Fans are more likely than non-fans to </a:t>
            </a:r>
            <a:r>
              <a:rPr lang="en-US" sz="2000" b="1" dirty="0" err="1"/>
              <a:t>categorise</a:t>
            </a:r>
            <a:r>
              <a:rPr lang="en-US" sz="2000" b="1" dirty="0"/>
              <a:t> countries not commonly associated with Europe as European.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Representative survey of 7,040 citizens from four countries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Items on football related and general social/political attitudes, key question: “Does [X] belong to Europe?” + list of 12 countries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Logistic regression models using fandom dummy and controls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41224E-009C-5695-1616-16A37BDD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E1E1C3-9D2D-1A50-FF3B-60BF6CCD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7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00FD469-0554-FB51-A133-15B082DBAA4C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63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B441F-8803-ACB3-1DBB-ABD338DE7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6E1F08-5118-2BCF-C426-CF1E935F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A </a:t>
            </a:r>
            <a:r>
              <a:rPr lang="en-US" sz="3200" dirty="0" err="1"/>
              <a:t>Europeanised</a:t>
            </a:r>
            <a:r>
              <a:rPr lang="en-US" sz="3200" dirty="0"/>
              <a:t> football sphere</a:t>
            </a:r>
            <a:endParaRPr lang="de-DE" sz="3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85F7E9-DE8D-2B69-8F70-A7F49975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8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980C8FC-D71F-A53F-CD1B-35F49E2B2CE2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BD38AB3A-2A9B-F320-0E5A-D9DE77001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326170" y="1355521"/>
            <a:ext cx="7539661" cy="5400000"/>
          </a:xfrm>
        </p:spPr>
      </p:pic>
    </p:spTree>
    <p:extLst>
      <p:ext uri="{BB962C8B-B14F-4D97-AF65-F5344CB8AC3E}">
        <p14:creationId xmlns:p14="http://schemas.microsoft.com/office/powerpoint/2010/main" val="92182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0CCF5-66CE-963D-96A0-017F1E86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37F9-8032-40B4-6BA0-FE583F7D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en-US" sz="3200" dirty="0"/>
              <a:t>Results</a:t>
            </a:r>
            <a:endParaRPr lang="de-DE" sz="3200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30681C77-5D9A-C927-2B74-0D0CE35B2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734825"/>
              </p:ext>
            </p:extLst>
          </p:nvPr>
        </p:nvGraphicFramePr>
        <p:xfrm>
          <a:off x="644769" y="2030186"/>
          <a:ext cx="10913982" cy="40658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38251">
                  <a:extLst>
                    <a:ext uri="{9D8B030D-6E8A-4147-A177-3AD203B41FA5}">
                      <a16:colId xmlns:a16="http://schemas.microsoft.com/office/drawing/2014/main" val="1810123849"/>
                    </a:ext>
                  </a:extLst>
                </a:gridCol>
                <a:gridCol w="3697169">
                  <a:extLst>
                    <a:ext uri="{9D8B030D-6E8A-4147-A177-3AD203B41FA5}">
                      <a16:colId xmlns:a16="http://schemas.microsoft.com/office/drawing/2014/main" val="174809476"/>
                    </a:ext>
                  </a:extLst>
                </a:gridCol>
                <a:gridCol w="1513016">
                  <a:extLst>
                    <a:ext uri="{9D8B030D-6E8A-4147-A177-3AD203B41FA5}">
                      <a16:colId xmlns:a16="http://schemas.microsoft.com/office/drawing/2014/main" val="3279560758"/>
                    </a:ext>
                  </a:extLst>
                </a:gridCol>
                <a:gridCol w="1120534">
                  <a:extLst>
                    <a:ext uri="{9D8B030D-6E8A-4147-A177-3AD203B41FA5}">
                      <a16:colId xmlns:a16="http://schemas.microsoft.com/office/drawing/2014/main" val="1444616979"/>
                    </a:ext>
                  </a:extLst>
                </a:gridCol>
                <a:gridCol w="1120534">
                  <a:extLst>
                    <a:ext uri="{9D8B030D-6E8A-4147-A177-3AD203B41FA5}">
                      <a16:colId xmlns:a16="http://schemas.microsoft.com/office/drawing/2014/main" val="299078797"/>
                    </a:ext>
                  </a:extLst>
                </a:gridCol>
                <a:gridCol w="1120534">
                  <a:extLst>
                    <a:ext uri="{9D8B030D-6E8A-4147-A177-3AD203B41FA5}">
                      <a16:colId xmlns:a16="http://schemas.microsoft.com/office/drawing/2014/main" val="206161211"/>
                    </a:ext>
                  </a:extLst>
                </a:gridCol>
                <a:gridCol w="503944">
                  <a:extLst>
                    <a:ext uri="{9D8B030D-6E8A-4147-A177-3AD203B41FA5}">
                      <a16:colId xmlns:a16="http://schemas.microsoft.com/office/drawing/2014/main" val="2419917898"/>
                    </a:ext>
                  </a:extLst>
                </a:gridCol>
              </a:tblGrid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>
                          <a:effectLst/>
                        </a:rPr>
                        <a:t>Group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Does [x] belong To Europe?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Est. %-Diff.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CI (low)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CI (high)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P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9111998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Core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Belgium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-1.05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-2.39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0.29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0.12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6662749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Core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Germany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-0.22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-1.38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0.94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0.71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1089487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Core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Poland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1.00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-0.85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2.85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0.29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0077141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>
                          <a:effectLst/>
                        </a:rPr>
                        <a:t>Core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Spain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-1.10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-2.51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0.30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0.12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607044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Transitional</a:t>
                      </a:r>
                      <a:endParaRPr lang="de-D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Serbia</a:t>
                      </a:r>
                      <a:endParaRPr lang="de-D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7.15</a:t>
                      </a:r>
                      <a:endParaRPr lang="de-DE" sz="1200" b="1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4.73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9.56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0.00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***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8563361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Transitional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United Kingdom</a:t>
                      </a:r>
                      <a:endParaRPr lang="de-D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3.02</a:t>
                      </a:r>
                      <a:endParaRPr lang="de-DE" sz="1200" b="1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0.84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5.21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0.01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**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706507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Affiliated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>
                          <a:effectLst/>
                        </a:rPr>
                        <a:t>Norway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dirty="0">
                          <a:effectLst/>
                        </a:rPr>
                        <a:t>1.16</a:t>
                      </a:r>
                      <a:endParaRPr lang="de-D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-1.01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3.34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0.30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50400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Affiliated</a:t>
                      </a:r>
                      <a:endParaRPr lang="de-D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Switzerland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2.49</a:t>
                      </a:r>
                      <a:endParaRPr lang="de-DE" sz="1200" b="1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0.66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4.31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0.01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**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725216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Outliers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Israel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3.89</a:t>
                      </a:r>
                      <a:endParaRPr lang="de-DE" sz="1200" b="1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2.11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5.67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0.00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***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694016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Outliers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Kazakhstan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5.00</a:t>
                      </a:r>
                      <a:endParaRPr lang="de-DE" sz="1200" b="1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3.09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6.91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0.00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***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739048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Outliers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Turkey</a:t>
                      </a:r>
                      <a:endParaRPr lang="de-DE" sz="1200" b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6.23</a:t>
                      </a:r>
                      <a:endParaRPr lang="de-DE" sz="1200" b="1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3.55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8.90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0.00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***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667788"/>
                  </a:ext>
                </a:extLst>
              </a:tr>
              <a:tr h="267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External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Morocco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0.56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-1.20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2.32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0.53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7383319"/>
                  </a:ext>
                </a:extLst>
              </a:tr>
              <a:tr h="499674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>
                          <a:effectLst/>
                        </a:rPr>
                        <a:t>Note: Average Marginal Effects (AME); Est. % Diff. = Estimated difference in percentage agreement between fans and non-fans; CI (low) = Lower bound of the confidence interval; CI (high) = Upper bound of the confidence interval; P = P-value significance level.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367802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2D49C6-492C-3B2B-71C8-18F223F6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sidelined</a:t>
            </a:r>
            <a:r>
              <a:rPr lang="de-DE" dirty="0"/>
              <a:t>?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264E4D-BDC0-3660-A572-68CCC58F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81E1-C13F-40C2-97D9-100689213D6F}" type="slidenum">
              <a:rPr lang="de-DE" smtClean="0"/>
              <a:t>9</a:t>
            </a:fld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167AD56-B0DC-B66C-4356-B8AB9DEC2669}"/>
              </a:ext>
            </a:extLst>
          </p:cNvPr>
          <p:cNvCxnSpPr>
            <a:cxnSpLocks/>
          </p:cNvCxnSpPr>
          <p:nvPr/>
        </p:nvCxnSpPr>
        <p:spPr>
          <a:xfrm>
            <a:off x="696000" y="1023467"/>
            <a:ext cx="10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15D4E7E-42EC-9515-3BA1-83872D21B9C8}"/>
              </a:ext>
            </a:extLst>
          </p:cNvPr>
          <p:cNvSpPr txBox="1">
            <a:spLocks/>
          </p:cNvSpPr>
          <p:nvPr/>
        </p:nvSpPr>
        <p:spPr>
          <a:xfrm>
            <a:off x="838200" y="1681809"/>
            <a:ext cx="10515600" cy="3483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Estimated Average Marginal Effects of Fandom on Perceived European Belonging in Logistic Regression Models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9052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1">
      <a:dk1>
        <a:srgbClr val="636363"/>
      </a:dk1>
      <a:lt1>
        <a:sysClr val="window" lastClr="FFFFFF"/>
      </a:lt1>
      <a:dk2>
        <a:srgbClr val="44546A"/>
      </a:dk2>
      <a:lt2>
        <a:srgbClr val="E7E6E6"/>
      </a:lt2>
      <a:accent1>
        <a:srgbClr val="C1002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F87A2FAC342F43B36D5F876F8AE2E9" ma:contentTypeVersion="17" ma:contentTypeDescription="Ein neues Dokument erstellen." ma:contentTypeScope="" ma:versionID="4931e71715c8619aad226e65aa70bdc8">
  <xsd:schema xmlns:xsd="http://www.w3.org/2001/XMLSchema" xmlns:xs="http://www.w3.org/2001/XMLSchema" xmlns:p="http://schemas.microsoft.com/office/2006/metadata/properties" xmlns:ns2="a5719802-8be4-4e9f-a347-24f205b6285c" xmlns:ns3="765379f9-42d0-4664-89f9-209c0fb10347" targetNamespace="http://schemas.microsoft.com/office/2006/metadata/properties" ma:root="true" ma:fieldsID="eaa84c88fb5167b777c2c1e1e306b8da" ns2:_="" ns3:_="">
    <xsd:import namespace="a5719802-8be4-4e9f-a347-24f205b6285c"/>
    <xsd:import namespace="765379f9-42d0-4664-89f9-209c0fb103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19802-8be4-4e9f-a347-24f205b628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48d7df9c-05f6-4a62-8efa-aa9c6d05c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379f9-42d0-4664-89f9-209c0fb1034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7cb8db1-48b0-4189-a205-752a68a5d384}" ma:internalName="TaxCatchAll" ma:showField="CatchAllData" ma:web="765379f9-42d0-4664-89f9-209c0fb103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5379f9-42d0-4664-89f9-209c0fb10347" xsi:nil="true"/>
    <lcf76f155ced4ddcb4097134ff3c332f xmlns="a5719802-8be4-4e9f-a347-24f205b6285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483F26-746A-4F16-A531-107B536E1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719802-8be4-4e9f-a347-24f205b6285c"/>
    <ds:schemaRef ds:uri="765379f9-42d0-4664-89f9-209c0fb103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7EA276-56D7-4C7E-9A96-2546E9BB9CBF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a5719802-8be4-4e9f-a347-24f205b6285c"/>
    <ds:schemaRef ds:uri="http://schemas.openxmlformats.org/package/2006/metadata/core-properties"/>
    <ds:schemaRef ds:uri="765379f9-42d0-4664-89f9-209c0fb1034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799C9B9-FECE-4B48-B88C-12ABD43100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Breitbild</PresentationFormat>
  <Paragraphs>194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Noto Sans</vt:lpstr>
      <vt:lpstr>Times New Roman</vt:lpstr>
      <vt:lpstr>Office</vt:lpstr>
      <vt:lpstr>No longer sidelined?  Football fandom, belonging, and the boundaries of Europe</vt:lpstr>
      <vt:lpstr>Contents</vt:lpstr>
      <vt:lpstr>Kick-off</vt:lpstr>
      <vt:lpstr>Belonging and Non-belonging to Europe</vt:lpstr>
      <vt:lpstr>Identity construction through habitualisation</vt:lpstr>
      <vt:lpstr>A Europeanised football sphere</vt:lpstr>
      <vt:lpstr>Research Design</vt:lpstr>
      <vt:lpstr>A Europeanised football sphere</vt:lpstr>
      <vt:lpstr>Results</vt:lpstr>
      <vt:lpstr>Results</vt:lpstr>
      <vt:lpstr>Discussion</vt:lpstr>
      <vt:lpstr>Conclusion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Spielfeld Europa Die Bedeutung des Fußballs für europäische Identitäten, Zugehörigkeit und Zusammenhalt</dc:title>
  <dc:creator>Biel, Jonas</dc:creator>
  <cp:lastModifiedBy>Biel, Jonas</cp:lastModifiedBy>
  <cp:revision>1</cp:revision>
  <dcterms:created xsi:type="dcterms:W3CDTF">2023-10-27T13:38:52Z</dcterms:created>
  <dcterms:modified xsi:type="dcterms:W3CDTF">2024-03-06T10:36:00Z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0x01010078F87A2FAC342F43B36D5F876F8AE2E9</vt:lpwstr>
  </property>
  <property fmtid="{D5CDD505-2E9C-101B-9397-08002B2CF9AE}" pid="3" name="MediaServiceImageTags">
    <vt:lpwstr/>
  </property>
</Properties>
</file>