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6"/>
  </p:notesMasterIdLst>
  <p:sldIdLst>
    <p:sldId id="256" r:id="rId2"/>
    <p:sldId id="258" r:id="rId3"/>
    <p:sldId id="295" r:id="rId4"/>
    <p:sldId id="316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5" r:id="rId14"/>
    <p:sldId id="306" r:id="rId15"/>
    <p:sldId id="307" r:id="rId16"/>
    <p:sldId id="308" r:id="rId17"/>
    <p:sldId id="309" r:id="rId18"/>
    <p:sldId id="310" r:id="rId19"/>
    <p:sldId id="317" r:id="rId20"/>
    <p:sldId id="259" r:id="rId21"/>
    <p:sldId id="312" r:id="rId22"/>
    <p:sldId id="313" r:id="rId23"/>
    <p:sldId id="315" r:id="rId24"/>
    <p:sldId id="314" r:id="rId25"/>
  </p:sldIdLst>
  <p:sldSz cx="9144000" cy="5143500" type="screen16x9"/>
  <p:notesSz cx="6858000" cy="9144000"/>
  <p:embeddedFontLst>
    <p:embeddedFont>
      <p:font typeface="Anaheim" panose="020B0604020202020204" charset="0"/>
      <p:regular r:id="rId27"/>
    </p:embeddedFont>
    <p:embeddedFont>
      <p:font typeface="Asap" panose="020B060402020202020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Georgia" panose="02040502050405020303" pitchFamily="18" charset="0"/>
      <p:regular r:id="rId33"/>
      <p:bold r:id="rId34"/>
      <p:italic r:id="rId35"/>
      <p:boldItalic r:id="rId36"/>
    </p:embeddedFont>
    <p:embeddedFont>
      <p:font typeface="Nunito Light" pitchFamily="2" charset="0"/>
      <p:regular r:id="rId37"/>
      <p:italic r:id="rId38"/>
    </p:embeddedFont>
    <p:embeddedFont>
      <p:font typeface="Ramabhadra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0363C-8355-439D-BC41-4C6D44DD3D9F}">
  <a:tblStyle styleId="{5C50363C-8355-439D-BC41-4C6D44DD3D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1933DD7-5FDD-42B2-9540-B13247718FA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7b320635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7b320635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910c9cffe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910c9cffe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522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910c9cffe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910c9cffe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5744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6864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910c9cffe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910c9cffe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4521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910c9cffe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910c9cffe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3057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901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6733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910c9cff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910c9cff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642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910c9cff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910c9cff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846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27aa646bcee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27aa646bcee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681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522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227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161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622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5150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2514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910c9cffe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910c9cffe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351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910c9cffe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910c9cffe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456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37199" y="-141726"/>
            <a:ext cx="9418399" cy="5426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17500" cy="174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07675" y="22858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37200" y="-141725"/>
            <a:ext cx="9418399" cy="54269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8"/>
          <p:cNvSpPr txBox="1">
            <a:spLocks noGrp="1"/>
          </p:cNvSpPr>
          <p:nvPr>
            <p:ph type="title"/>
          </p:nvPr>
        </p:nvSpPr>
        <p:spPr>
          <a:xfrm>
            <a:off x="851750" y="661675"/>
            <a:ext cx="43740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8"/>
          <p:cNvSpPr txBox="1">
            <a:spLocks noGrp="1"/>
          </p:cNvSpPr>
          <p:nvPr>
            <p:ph type="subTitle" idx="1"/>
          </p:nvPr>
        </p:nvSpPr>
        <p:spPr>
          <a:xfrm>
            <a:off x="851750" y="1220050"/>
            <a:ext cx="4374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8"/>
          <p:cNvSpPr>
            <a:spLocks noGrp="1"/>
          </p:cNvSpPr>
          <p:nvPr>
            <p:ph type="pic" idx="2"/>
          </p:nvPr>
        </p:nvSpPr>
        <p:spPr>
          <a:xfrm>
            <a:off x="713225" y="2106246"/>
            <a:ext cx="4651200" cy="2497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8"/>
          <p:cNvSpPr>
            <a:spLocks noGrp="1"/>
          </p:cNvSpPr>
          <p:nvPr>
            <p:ph type="pic" idx="3"/>
          </p:nvPr>
        </p:nvSpPr>
        <p:spPr>
          <a:xfrm>
            <a:off x="5516825" y="539500"/>
            <a:ext cx="2913900" cy="40644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39" name="Google Shape;239;p18"/>
          <p:cNvGrpSpPr/>
          <p:nvPr/>
        </p:nvGrpSpPr>
        <p:grpSpPr>
          <a:xfrm rot="10800000">
            <a:off x="90001" y="-71611"/>
            <a:ext cx="514185" cy="2357412"/>
            <a:chOff x="9949864" y="937514"/>
            <a:chExt cx="514185" cy="2357412"/>
          </a:xfrm>
        </p:grpSpPr>
        <p:sp>
          <p:nvSpPr>
            <p:cNvPr id="240" name="Google Shape;240;p18"/>
            <p:cNvSpPr/>
            <p:nvPr/>
          </p:nvSpPr>
          <p:spPr>
            <a:xfrm>
              <a:off x="9949864" y="1020997"/>
              <a:ext cx="150869" cy="2273929"/>
            </a:xfrm>
            <a:custGeom>
              <a:avLst/>
              <a:gdLst/>
              <a:ahLst/>
              <a:cxnLst/>
              <a:rect l="l" t="t" r="r" b="b"/>
              <a:pathLst>
                <a:path w="4834" h="72859" fill="none" extrusionOk="0">
                  <a:moveTo>
                    <a:pt x="0" y="72858"/>
                  </a:moveTo>
                  <a:lnTo>
                    <a:pt x="0" y="48967"/>
                  </a:lnTo>
                  <a:lnTo>
                    <a:pt x="4833" y="44135"/>
                  </a:lnTo>
                  <a:lnTo>
                    <a:pt x="4833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8"/>
            <p:cNvSpPr/>
            <p:nvPr/>
          </p:nvSpPr>
          <p:spPr>
            <a:xfrm>
              <a:off x="10329315" y="1685988"/>
              <a:ext cx="134734" cy="1608938"/>
            </a:xfrm>
            <a:custGeom>
              <a:avLst/>
              <a:gdLst/>
              <a:ahLst/>
              <a:cxnLst/>
              <a:rect l="l" t="t" r="r" b="b"/>
              <a:pathLst>
                <a:path w="4317" h="51552" fill="none" extrusionOk="0">
                  <a:moveTo>
                    <a:pt x="4317" y="51551"/>
                  </a:moveTo>
                  <a:lnTo>
                    <a:pt x="4317" y="34317"/>
                  </a:lnTo>
                  <a:lnTo>
                    <a:pt x="1" y="3000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8"/>
            <p:cNvSpPr/>
            <p:nvPr/>
          </p:nvSpPr>
          <p:spPr>
            <a:xfrm>
              <a:off x="10276195" y="1634773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1" y="0"/>
                    <a:pt x="1" y="760"/>
                    <a:pt x="1" y="1702"/>
                  </a:cubicBezTo>
                  <a:cubicBezTo>
                    <a:pt x="1" y="2645"/>
                    <a:pt x="761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10047379" y="937514"/>
              <a:ext cx="106301" cy="107238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1"/>
                  </a:moveTo>
                  <a:cubicBezTo>
                    <a:pt x="761" y="1"/>
                    <a:pt x="1" y="760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05" y="2675"/>
                    <a:pt x="3405" y="1733"/>
                  </a:cubicBezTo>
                  <a:cubicBezTo>
                    <a:pt x="3405" y="760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8"/>
            <p:cNvSpPr/>
            <p:nvPr/>
          </p:nvSpPr>
          <p:spPr>
            <a:xfrm>
              <a:off x="10148141" y="2858517"/>
              <a:ext cx="31" cy="388970"/>
            </a:xfrm>
            <a:custGeom>
              <a:avLst/>
              <a:gdLst/>
              <a:ahLst/>
              <a:cxnLst/>
              <a:rect l="l" t="t" r="r" b="b"/>
              <a:pathLst>
                <a:path w="1" h="12463" fill="none" extrusionOk="0">
                  <a:moveTo>
                    <a:pt x="0" y="12463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8"/>
            <p:cNvSpPr/>
            <p:nvPr/>
          </p:nvSpPr>
          <p:spPr>
            <a:xfrm>
              <a:off x="10095021" y="2809174"/>
              <a:ext cx="106270" cy="106301"/>
            </a:xfrm>
            <a:custGeom>
              <a:avLst/>
              <a:gdLst/>
              <a:ahLst/>
              <a:cxnLst/>
              <a:rect l="l" t="t" r="r" b="b"/>
              <a:pathLst>
                <a:path w="3405" h="3406" extrusionOk="0">
                  <a:moveTo>
                    <a:pt x="1702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02" y="3405"/>
                  </a:cubicBezTo>
                  <a:cubicBezTo>
                    <a:pt x="2644" y="3405"/>
                    <a:pt x="3404" y="2645"/>
                    <a:pt x="3404" y="1703"/>
                  </a:cubicBezTo>
                  <a:cubicBezTo>
                    <a:pt x="3404" y="761"/>
                    <a:pt x="2644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0_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37200" y="-141725"/>
            <a:ext cx="9418399" cy="5426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0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581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0"/>
          <p:cNvSpPr txBox="1">
            <a:spLocks noGrp="1"/>
          </p:cNvSpPr>
          <p:nvPr>
            <p:ph type="body" idx="1"/>
          </p:nvPr>
        </p:nvSpPr>
        <p:spPr>
          <a:xfrm>
            <a:off x="713250" y="1547195"/>
            <a:ext cx="7717500" cy="22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64" name="Google Shape;264;p20"/>
          <p:cNvGrpSpPr/>
          <p:nvPr/>
        </p:nvGrpSpPr>
        <p:grpSpPr>
          <a:xfrm flipH="1">
            <a:off x="133276" y="-76204"/>
            <a:ext cx="468649" cy="1988420"/>
            <a:chOff x="8522940" y="-76204"/>
            <a:chExt cx="468649" cy="1988420"/>
          </a:xfrm>
        </p:grpSpPr>
        <p:sp>
          <p:nvSpPr>
            <p:cNvPr id="265" name="Google Shape;265;p20"/>
            <p:cNvSpPr/>
            <p:nvPr/>
          </p:nvSpPr>
          <p:spPr>
            <a:xfrm rot="10800000">
              <a:off x="8779080" y="1543158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5"/>
                    <a:pt x="760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0"/>
            <p:cNvSpPr/>
            <p:nvPr/>
          </p:nvSpPr>
          <p:spPr>
            <a:xfrm rot="10800000">
              <a:off x="8832200" y="-9789"/>
              <a:ext cx="159389" cy="1608938"/>
            </a:xfrm>
            <a:custGeom>
              <a:avLst/>
              <a:gdLst/>
              <a:ahLst/>
              <a:cxnLst/>
              <a:rect l="l" t="t" r="r" b="b"/>
              <a:pathLst>
                <a:path w="5107" h="51552" fill="none" extrusionOk="0">
                  <a:moveTo>
                    <a:pt x="0" y="51551"/>
                  </a:moveTo>
                  <a:lnTo>
                    <a:pt x="0" y="27660"/>
                  </a:lnTo>
                  <a:lnTo>
                    <a:pt x="5107" y="22554"/>
                  </a:lnTo>
                  <a:lnTo>
                    <a:pt x="5107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0"/>
            <p:cNvSpPr/>
            <p:nvPr/>
          </p:nvSpPr>
          <p:spPr>
            <a:xfrm rot="10800000">
              <a:off x="8730705" y="-76204"/>
              <a:ext cx="92975" cy="665990"/>
            </a:xfrm>
            <a:custGeom>
              <a:avLst/>
              <a:gdLst/>
              <a:ahLst/>
              <a:cxnLst/>
              <a:rect l="l" t="t" r="r" b="b"/>
              <a:pathLst>
                <a:path w="2979" h="21339" fill="none" extrusionOk="0">
                  <a:moveTo>
                    <a:pt x="2979" y="21338"/>
                  </a:moveTo>
                  <a:lnTo>
                    <a:pt x="2979" y="10365"/>
                  </a:lnTo>
                  <a:lnTo>
                    <a:pt x="0" y="7386"/>
                  </a:ln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0"/>
            <p:cNvSpPr/>
            <p:nvPr/>
          </p:nvSpPr>
          <p:spPr>
            <a:xfrm rot="10800000">
              <a:off x="8769592" y="534732"/>
              <a:ext cx="106270" cy="106270"/>
            </a:xfrm>
            <a:custGeom>
              <a:avLst/>
              <a:gdLst/>
              <a:ahLst/>
              <a:cxnLst/>
              <a:rect l="l" t="t" r="r" b="b"/>
              <a:pathLst>
                <a:path w="3405" h="340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4"/>
                    <a:pt x="760" y="3404"/>
                    <a:pt x="1703" y="3404"/>
                  </a:cubicBezTo>
                  <a:cubicBezTo>
                    <a:pt x="2614" y="3404"/>
                    <a:pt x="3405" y="2644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0"/>
            <p:cNvSpPr/>
            <p:nvPr/>
          </p:nvSpPr>
          <p:spPr>
            <a:xfrm rot="10800000">
              <a:off x="8522940" y="-9789"/>
              <a:ext cx="148965" cy="1870759"/>
            </a:xfrm>
            <a:custGeom>
              <a:avLst/>
              <a:gdLst/>
              <a:ahLst/>
              <a:cxnLst/>
              <a:rect l="l" t="t" r="r" b="b"/>
              <a:pathLst>
                <a:path w="4773" h="59941" fill="none" extrusionOk="0">
                  <a:moveTo>
                    <a:pt x="4773" y="59940"/>
                  </a:moveTo>
                  <a:lnTo>
                    <a:pt x="4773" y="44013"/>
                  </a:lnTo>
                  <a:lnTo>
                    <a:pt x="1" y="3924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0"/>
            <p:cNvSpPr/>
            <p:nvPr/>
          </p:nvSpPr>
          <p:spPr>
            <a:xfrm rot="10800000">
              <a:off x="8618755" y="1805915"/>
              <a:ext cx="107238" cy="106301"/>
            </a:xfrm>
            <a:custGeom>
              <a:avLst/>
              <a:gdLst/>
              <a:ahLst/>
              <a:cxnLst/>
              <a:rect l="l" t="t" r="r" b="b"/>
              <a:pathLst>
                <a:path w="3436" h="3406" extrusionOk="0">
                  <a:moveTo>
                    <a:pt x="1734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34" y="3405"/>
                  </a:cubicBezTo>
                  <a:cubicBezTo>
                    <a:pt x="2676" y="3405"/>
                    <a:pt x="3436" y="2645"/>
                    <a:pt x="3436" y="1703"/>
                  </a:cubicBezTo>
                  <a:cubicBezTo>
                    <a:pt x="3436" y="761"/>
                    <a:pt x="2676" y="1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" name="Google Shape;271;p20"/>
          <p:cNvGrpSpPr/>
          <p:nvPr/>
        </p:nvGrpSpPr>
        <p:grpSpPr>
          <a:xfrm>
            <a:off x="8553626" y="2827528"/>
            <a:ext cx="514185" cy="2357412"/>
            <a:chOff x="9949864" y="937514"/>
            <a:chExt cx="514185" cy="2357412"/>
          </a:xfrm>
        </p:grpSpPr>
        <p:sp>
          <p:nvSpPr>
            <p:cNvPr id="272" name="Google Shape;272;p20"/>
            <p:cNvSpPr/>
            <p:nvPr/>
          </p:nvSpPr>
          <p:spPr>
            <a:xfrm>
              <a:off x="9949864" y="1020997"/>
              <a:ext cx="150869" cy="2273929"/>
            </a:xfrm>
            <a:custGeom>
              <a:avLst/>
              <a:gdLst/>
              <a:ahLst/>
              <a:cxnLst/>
              <a:rect l="l" t="t" r="r" b="b"/>
              <a:pathLst>
                <a:path w="4834" h="72859" fill="none" extrusionOk="0">
                  <a:moveTo>
                    <a:pt x="0" y="72858"/>
                  </a:moveTo>
                  <a:lnTo>
                    <a:pt x="0" y="48967"/>
                  </a:lnTo>
                  <a:lnTo>
                    <a:pt x="4833" y="44135"/>
                  </a:lnTo>
                  <a:lnTo>
                    <a:pt x="4833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10329315" y="1685988"/>
              <a:ext cx="134734" cy="1608938"/>
            </a:xfrm>
            <a:custGeom>
              <a:avLst/>
              <a:gdLst/>
              <a:ahLst/>
              <a:cxnLst/>
              <a:rect l="l" t="t" r="r" b="b"/>
              <a:pathLst>
                <a:path w="4317" h="51552" fill="none" extrusionOk="0">
                  <a:moveTo>
                    <a:pt x="4317" y="51551"/>
                  </a:moveTo>
                  <a:lnTo>
                    <a:pt x="4317" y="34317"/>
                  </a:lnTo>
                  <a:lnTo>
                    <a:pt x="1" y="3000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10276195" y="1634773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1" y="0"/>
                    <a:pt x="1" y="760"/>
                    <a:pt x="1" y="1702"/>
                  </a:cubicBezTo>
                  <a:cubicBezTo>
                    <a:pt x="1" y="2645"/>
                    <a:pt x="761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10047379" y="937514"/>
              <a:ext cx="106301" cy="107238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1"/>
                  </a:moveTo>
                  <a:cubicBezTo>
                    <a:pt x="761" y="1"/>
                    <a:pt x="1" y="760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05" y="2675"/>
                    <a:pt x="3405" y="1733"/>
                  </a:cubicBezTo>
                  <a:cubicBezTo>
                    <a:pt x="3405" y="760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10148141" y="2858517"/>
              <a:ext cx="31" cy="388970"/>
            </a:xfrm>
            <a:custGeom>
              <a:avLst/>
              <a:gdLst/>
              <a:ahLst/>
              <a:cxnLst/>
              <a:rect l="l" t="t" r="r" b="b"/>
              <a:pathLst>
                <a:path w="1" h="12463" fill="none" extrusionOk="0">
                  <a:moveTo>
                    <a:pt x="0" y="12463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10095021" y="2809174"/>
              <a:ext cx="106270" cy="106301"/>
            </a:xfrm>
            <a:custGeom>
              <a:avLst/>
              <a:gdLst/>
              <a:ahLst/>
              <a:cxnLst/>
              <a:rect l="l" t="t" r="r" b="b"/>
              <a:pathLst>
                <a:path w="3405" h="3406" extrusionOk="0">
                  <a:moveTo>
                    <a:pt x="1702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02" y="3405"/>
                  </a:cubicBezTo>
                  <a:cubicBezTo>
                    <a:pt x="2644" y="3405"/>
                    <a:pt x="3404" y="2645"/>
                    <a:pt x="3404" y="1703"/>
                  </a:cubicBezTo>
                  <a:cubicBezTo>
                    <a:pt x="3404" y="761"/>
                    <a:pt x="2644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37199" y="-141726"/>
            <a:ext cx="9418399" cy="5426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21"/>
          <p:cNvSpPr txBox="1">
            <a:spLocks noGrp="1"/>
          </p:cNvSpPr>
          <p:nvPr>
            <p:ph type="subTitle" idx="1"/>
          </p:nvPr>
        </p:nvSpPr>
        <p:spPr>
          <a:xfrm>
            <a:off x="789477" y="2937954"/>
            <a:ext cx="24522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21"/>
          <p:cNvSpPr txBox="1">
            <a:spLocks noGrp="1"/>
          </p:cNvSpPr>
          <p:nvPr>
            <p:ph type="subTitle" idx="2"/>
          </p:nvPr>
        </p:nvSpPr>
        <p:spPr>
          <a:xfrm>
            <a:off x="3345900" y="2937954"/>
            <a:ext cx="24522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1"/>
          <p:cNvSpPr txBox="1">
            <a:spLocks noGrp="1"/>
          </p:cNvSpPr>
          <p:nvPr>
            <p:ph type="subTitle" idx="3"/>
          </p:nvPr>
        </p:nvSpPr>
        <p:spPr>
          <a:xfrm>
            <a:off x="5902323" y="2937956"/>
            <a:ext cx="24522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1"/>
          <p:cNvSpPr txBox="1">
            <a:spLocks noGrp="1"/>
          </p:cNvSpPr>
          <p:nvPr>
            <p:ph type="subTitle" idx="4"/>
          </p:nvPr>
        </p:nvSpPr>
        <p:spPr>
          <a:xfrm>
            <a:off x="789477" y="2551350"/>
            <a:ext cx="2452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285" name="Google Shape;285;p21"/>
          <p:cNvSpPr txBox="1">
            <a:spLocks noGrp="1"/>
          </p:cNvSpPr>
          <p:nvPr>
            <p:ph type="subTitle" idx="5"/>
          </p:nvPr>
        </p:nvSpPr>
        <p:spPr>
          <a:xfrm>
            <a:off x="3345900" y="2551350"/>
            <a:ext cx="2452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286" name="Google Shape;286;p21"/>
          <p:cNvSpPr txBox="1">
            <a:spLocks noGrp="1"/>
          </p:cNvSpPr>
          <p:nvPr>
            <p:ph type="subTitle" idx="6"/>
          </p:nvPr>
        </p:nvSpPr>
        <p:spPr>
          <a:xfrm>
            <a:off x="5902323" y="2551350"/>
            <a:ext cx="2452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87" name="Google Shape;287;p21"/>
          <p:cNvGrpSpPr/>
          <p:nvPr/>
        </p:nvGrpSpPr>
        <p:grpSpPr>
          <a:xfrm>
            <a:off x="8542075" y="-76204"/>
            <a:ext cx="468649" cy="1988420"/>
            <a:chOff x="8522940" y="-76204"/>
            <a:chExt cx="468649" cy="1988420"/>
          </a:xfrm>
        </p:grpSpPr>
        <p:sp>
          <p:nvSpPr>
            <p:cNvPr id="288" name="Google Shape;288;p21"/>
            <p:cNvSpPr/>
            <p:nvPr/>
          </p:nvSpPr>
          <p:spPr>
            <a:xfrm rot="10800000">
              <a:off x="8779080" y="1543158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5"/>
                    <a:pt x="760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1"/>
            <p:cNvSpPr/>
            <p:nvPr/>
          </p:nvSpPr>
          <p:spPr>
            <a:xfrm rot="10800000">
              <a:off x="8832200" y="-9789"/>
              <a:ext cx="159389" cy="1608938"/>
            </a:xfrm>
            <a:custGeom>
              <a:avLst/>
              <a:gdLst/>
              <a:ahLst/>
              <a:cxnLst/>
              <a:rect l="l" t="t" r="r" b="b"/>
              <a:pathLst>
                <a:path w="5107" h="51552" fill="none" extrusionOk="0">
                  <a:moveTo>
                    <a:pt x="0" y="51551"/>
                  </a:moveTo>
                  <a:lnTo>
                    <a:pt x="0" y="27660"/>
                  </a:lnTo>
                  <a:lnTo>
                    <a:pt x="5107" y="22554"/>
                  </a:lnTo>
                  <a:lnTo>
                    <a:pt x="5107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1"/>
            <p:cNvSpPr/>
            <p:nvPr/>
          </p:nvSpPr>
          <p:spPr>
            <a:xfrm rot="10800000">
              <a:off x="8730705" y="-76204"/>
              <a:ext cx="92975" cy="665990"/>
            </a:xfrm>
            <a:custGeom>
              <a:avLst/>
              <a:gdLst/>
              <a:ahLst/>
              <a:cxnLst/>
              <a:rect l="l" t="t" r="r" b="b"/>
              <a:pathLst>
                <a:path w="2979" h="21339" fill="none" extrusionOk="0">
                  <a:moveTo>
                    <a:pt x="2979" y="21338"/>
                  </a:moveTo>
                  <a:lnTo>
                    <a:pt x="2979" y="10365"/>
                  </a:lnTo>
                  <a:lnTo>
                    <a:pt x="0" y="7386"/>
                  </a:ln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1"/>
            <p:cNvSpPr/>
            <p:nvPr/>
          </p:nvSpPr>
          <p:spPr>
            <a:xfrm rot="10800000">
              <a:off x="8769592" y="534732"/>
              <a:ext cx="106270" cy="106270"/>
            </a:xfrm>
            <a:custGeom>
              <a:avLst/>
              <a:gdLst/>
              <a:ahLst/>
              <a:cxnLst/>
              <a:rect l="l" t="t" r="r" b="b"/>
              <a:pathLst>
                <a:path w="3405" h="340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4"/>
                    <a:pt x="760" y="3404"/>
                    <a:pt x="1703" y="3404"/>
                  </a:cubicBezTo>
                  <a:cubicBezTo>
                    <a:pt x="2614" y="3404"/>
                    <a:pt x="3405" y="2644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1"/>
            <p:cNvSpPr/>
            <p:nvPr/>
          </p:nvSpPr>
          <p:spPr>
            <a:xfrm rot="10800000">
              <a:off x="8522940" y="-9789"/>
              <a:ext cx="148965" cy="1870759"/>
            </a:xfrm>
            <a:custGeom>
              <a:avLst/>
              <a:gdLst/>
              <a:ahLst/>
              <a:cxnLst/>
              <a:rect l="l" t="t" r="r" b="b"/>
              <a:pathLst>
                <a:path w="4773" h="59941" fill="none" extrusionOk="0">
                  <a:moveTo>
                    <a:pt x="4773" y="59940"/>
                  </a:moveTo>
                  <a:lnTo>
                    <a:pt x="4773" y="44013"/>
                  </a:lnTo>
                  <a:lnTo>
                    <a:pt x="1" y="3924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1"/>
            <p:cNvSpPr/>
            <p:nvPr/>
          </p:nvSpPr>
          <p:spPr>
            <a:xfrm rot="10800000">
              <a:off x="8618755" y="1805915"/>
              <a:ext cx="107238" cy="106301"/>
            </a:xfrm>
            <a:custGeom>
              <a:avLst/>
              <a:gdLst/>
              <a:ahLst/>
              <a:cxnLst/>
              <a:rect l="l" t="t" r="r" b="b"/>
              <a:pathLst>
                <a:path w="3436" h="3406" extrusionOk="0">
                  <a:moveTo>
                    <a:pt x="1734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34" y="3405"/>
                  </a:cubicBezTo>
                  <a:cubicBezTo>
                    <a:pt x="2676" y="3405"/>
                    <a:pt x="3436" y="2645"/>
                    <a:pt x="3436" y="1703"/>
                  </a:cubicBezTo>
                  <a:cubicBezTo>
                    <a:pt x="3436" y="761"/>
                    <a:pt x="2676" y="1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21"/>
          <p:cNvGrpSpPr/>
          <p:nvPr/>
        </p:nvGrpSpPr>
        <p:grpSpPr>
          <a:xfrm>
            <a:off x="90001" y="2834664"/>
            <a:ext cx="514185" cy="2357412"/>
            <a:chOff x="9949864" y="937514"/>
            <a:chExt cx="514185" cy="2357412"/>
          </a:xfrm>
        </p:grpSpPr>
        <p:sp>
          <p:nvSpPr>
            <p:cNvPr id="295" name="Google Shape;295;p21"/>
            <p:cNvSpPr/>
            <p:nvPr/>
          </p:nvSpPr>
          <p:spPr>
            <a:xfrm>
              <a:off x="9949864" y="1020997"/>
              <a:ext cx="150869" cy="2273929"/>
            </a:xfrm>
            <a:custGeom>
              <a:avLst/>
              <a:gdLst/>
              <a:ahLst/>
              <a:cxnLst/>
              <a:rect l="l" t="t" r="r" b="b"/>
              <a:pathLst>
                <a:path w="4834" h="72859" fill="none" extrusionOk="0">
                  <a:moveTo>
                    <a:pt x="0" y="72858"/>
                  </a:moveTo>
                  <a:lnTo>
                    <a:pt x="0" y="48967"/>
                  </a:lnTo>
                  <a:lnTo>
                    <a:pt x="4833" y="44135"/>
                  </a:lnTo>
                  <a:lnTo>
                    <a:pt x="4833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1"/>
            <p:cNvSpPr/>
            <p:nvPr/>
          </p:nvSpPr>
          <p:spPr>
            <a:xfrm>
              <a:off x="10329315" y="1685988"/>
              <a:ext cx="134734" cy="1608938"/>
            </a:xfrm>
            <a:custGeom>
              <a:avLst/>
              <a:gdLst/>
              <a:ahLst/>
              <a:cxnLst/>
              <a:rect l="l" t="t" r="r" b="b"/>
              <a:pathLst>
                <a:path w="4317" h="51552" fill="none" extrusionOk="0">
                  <a:moveTo>
                    <a:pt x="4317" y="51551"/>
                  </a:moveTo>
                  <a:lnTo>
                    <a:pt x="4317" y="34317"/>
                  </a:lnTo>
                  <a:lnTo>
                    <a:pt x="1" y="3000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1"/>
            <p:cNvSpPr/>
            <p:nvPr/>
          </p:nvSpPr>
          <p:spPr>
            <a:xfrm>
              <a:off x="10276195" y="1634773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1" y="0"/>
                    <a:pt x="1" y="760"/>
                    <a:pt x="1" y="1702"/>
                  </a:cubicBezTo>
                  <a:cubicBezTo>
                    <a:pt x="1" y="2645"/>
                    <a:pt x="761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1"/>
            <p:cNvSpPr/>
            <p:nvPr/>
          </p:nvSpPr>
          <p:spPr>
            <a:xfrm>
              <a:off x="10047379" y="937514"/>
              <a:ext cx="106301" cy="107238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1"/>
                  </a:moveTo>
                  <a:cubicBezTo>
                    <a:pt x="761" y="1"/>
                    <a:pt x="1" y="760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05" y="2675"/>
                    <a:pt x="3405" y="1733"/>
                  </a:cubicBezTo>
                  <a:cubicBezTo>
                    <a:pt x="3405" y="760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1"/>
            <p:cNvSpPr/>
            <p:nvPr/>
          </p:nvSpPr>
          <p:spPr>
            <a:xfrm>
              <a:off x="10148141" y="2858517"/>
              <a:ext cx="31" cy="388970"/>
            </a:xfrm>
            <a:custGeom>
              <a:avLst/>
              <a:gdLst/>
              <a:ahLst/>
              <a:cxnLst/>
              <a:rect l="l" t="t" r="r" b="b"/>
              <a:pathLst>
                <a:path w="1" h="12463" fill="none" extrusionOk="0">
                  <a:moveTo>
                    <a:pt x="0" y="12463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1"/>
            <p:cNvSpPr/>
            <p:nvPr/>
          </p:nvSpPr>
          <p:spPr>
            <a:xfrm>
              <a:off x="10095021" y="2809174"/>
              <a:ext cx="106270" cy="106301"/>
            </a:xfrm>
            <a:custGeom>
              <a:avLst/>
              <a:gdLst/>
              <a:ahLst/>
              <a:cxnLst/>
              <a:rect l="l" t="t" r="r" b="b"/>
              <a:pathLst>
                <a:path w="3405" h="3406" extrusionOk="0">
                  <a:moveTo>
                    <a:pt x="1702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02" y="3405"/>
                  </a:cubicBezTo>
                  <a:cubicBezTo>
                    <a:pt x="2644" y="3405"/>
                    <a:pt x="3404" y="2645"/>
                    <a:pt x="3404" y="1703"/>
                  </a:cubicBezTo>
                  <a:cubicBezTo>
                    <a:pt x="3404" y="761"/>
                    <a:pt x="2644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2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-137199" y="-141725"/>
            <a:ext cx="9418399" cy="542695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4"/>
          <p:cNvSpPr txBox="1">
            <a:spLocks noGrp="1"/>
          </p:cNvSpPr>
          <p:nvPr>
            <p:ph type="title"/>
          </p:nvPr>
        </p:nvSpPr>
        <p:spPr>
          <a:xfrm>
            <a:off x="2347938" y="5395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24"/>
          <p:cNvSpPr txBox="1">
            <a:spLocks noGrp="1"/>
          </p:cNvSpPr>
          <p:nvPr>
            <p:ph type="subTitle" idx="1"/>
          </p:nvPr>
        </p:nvSpPr>
        <p:spPr>
          <a:xfrm>
            <a:off x="2347900" y="1587950"/>
            <a:ext cx="4448100" cy="1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360" name="Google Shape;360;p24"/>
          <p:cNvGrpSpPr/>
          <p:nvPr/>
        </p:nvGrpSpPr>
        <p:grpSpPr>
          <a:xfrm flipH="1">
            <a:off x="133275" y="-76204"/>
            <a:ext cx="468649" cy="1988420"/>
            <a:chOff x="8522940" y="-76204"/>
            <a:chExt cx="468649" cy="1988420"/>
          </a:xfrm>
        </p:grpSpPr>
        <p:sp>
          <p:nvSpPr>
            <p:cNvPr id="361" name="Google Shape;361;p24"/>
            <p:cNvSpPr/>
            <p:nvPr/>
          </p:nvSpPr>
          <p:spPr>
            <a:xfrm rot="10800000">
              <a:off x="8779080" y="1543158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5"/>
                    <a:pt x="760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 rot="10800000">
              <a:off x="8832200" y="-9789"/>
              <a:ext cx="159389" cy="1608938"/>
            </a:xfrm>
            <a:custGeom>
              <a:avLst/>
              <a:gdLst/>
              <a:ahLst/>
              <a:cxnLst/>
              <a:rect l="l" t="t" r="r" b="b"/>
              <a:pathLst>
                <a:path w="5107" h="51552" fill="none" extrusionOk="0">
                  <a:moveTo>
                    <a:pt x="0" y="51551"/>
                  </a:moveTo>
                  <a:lnTo>
                    <a:pt x="0" y="27660"/>
                  </a:lnTo>
                  <a:lnTo>
                    <a:pt x="5107" y="22554"/>
                  </a:lnTo>
                  <a:lnTo>
                    <a:pt x="5107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 rot="10800000">
              <a:off x="8730705" y="-76204"/>
              <a:ext cx="92975" cy="665990"/>
            </a:xfrm>
            <a:custGeom>
              <a:avLst/>
              <a:gdLst/>
              <a:ahLst/>
              <a:cxnLst/>
              <a:rect l="l" t="t" r="r" b="b"/>
              <a:pathLst>
                <a:path w="2979" h="21339" fill="none" extrusionOk="0">
                  <a:moveTo>
                    <a:pt x="2979" y="21338"/>
                  </a:moveTo>
                  <a:lnTo>
                    <a:pt x="2979" y="10365"/>
                  </a:lnTo>
                  <a:lnTo>
                    <a:pt x="0" y="7386"/>
                  </a:ln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 rot="10800000">
              <a:off x="8769592" y="534732"/>
              <a:ext cx="106270" cy="106270"/>
            </a:xfrm>
            <a:custGeom>
              <a:avLst/>
              <a:gdLst/>
              <a:ahLst/>
              <a:cxnLst/>
              <a:rect l="l" t="t" r="r" b="b"/>
              <a:pathLst>
                <a:path w="3405" h="340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4"/>
                    <a:pt x="760" y="3404"/>
                    <a:pt x="1703" y="3404"/>
                  </a:cubicBezTo>
                  <a:cubicBezTo>
                    <a:pt x="2614" y="3404"/>
                    <a:pt x="3405" y="2644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 rot="10800000">
              <a:off x="8522940" y="-9789"/>
              <a:ext cx="148965" cy="1870759"/>
            </a:xfrm>
            <a:custGeom>
              <a:avLst/>
              <a:gdLst/>
              <a:ahLst/>
              <a:cxnLst/>
              <a:rect l="l" t="t" r="r" b="b"/>
              <a:pathLst>
                <a:path w="4773" h="59941" fill="none" extrusionOk="0">
                  <a:moveTo>
                    <a:pt x="4773" y="59940"/>
                  </a:moveTo>
                  <a:lnTo>
                    <a:pt x="4773" y="44013"/>
                  </a:lnTo>
                  <a:lnTo>
                    <a:pt x="1" y="3924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 rot="10800000">
              <a:off x="8618755" y="1805915"/>
              <a:ext cx="107238" cy="106301"/>
            </a:xfrm>
            <a:custGeom>
              <a:avLst/>
              <a:gdLst/>
              <a:ahLst/>
              <a:cxnLst/>
              <a:rect l="l" t="t" r="r" b="b"/>
              <a:pathLst>
                <a:path w="3436" h="3406" extrusionOk="0">
                  <a:moveTo>
                    <a:pt x="1734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34" y="3405"/>
                  </a:cubicBezTo>
                  <a:cubicBezTo>
                    <a:pt x="2676" y="3405"/>
                    <a:pt x="3436" y="2645"/>
                    <a:pt x="3436" y="1703"/>
                  </a:cubicBezTo>
                  <a:cubicBezTo>
                    <a:pt x="3436" y="761"/>
                    <a:pt x="2676" y="1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24"/>
          <p:cNvGrpSpPr/>
          <p:nvPr/>
        </p:nvGrpSpPr>
        <p:grpSpPr>
          <a:xfrm flipH="1">
            <a:off x="8539813" y="2834664"/>
            <a:ext cx="514185" cy="2357412"/>
            <a:chOff x="9949864" y="937514"/>
            <a:chExt cx="514185" cy="2357412"/>
          </a:xfrm>
        </p:grpSpPr>
        <p:sp>
          <p:nvSpPr>
            <p:cNvPr id="368" name="Google Shape;368;p24"/>
            <p:cNvSpPr/>
            <p:nvPr/>
          </p:nvSpPr>
          <p:spPr>
            <a:xfrm>
              <a:off x="9949864" y="1020997"/>
              <a:ext cx="150869" cy="2273929"/>
            </a:xfrm>
            <a:custGeom>
              <a:avLst/>
              <a:gdLst/>
              <a:ahLst/>
              <a:cxnLst/>
              <a:rect l="l" t="t" r="r" b="b"/>
              <a:pathLst>
                <a:path w="4834" h="72859" fill="none" extrusionOk="0">
                  <a:moveTo>
                    <a:pt x="0" y="72858"/>
                  </a:moveTo>
                  <a:lnTo>
                    <a:pt x="0" y="48967"/>
                  </a:lnTo>
                  <a:lnTo>
                    <a:pt x="4833" y="44135"/>
                  </a:lnTo>
                  <a:lnTo>
                    <a:pt x="4833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10329315" y="1685988"/>
              <a:ext cx="134734" cy="1608938"/>
            </a:xfrm>
            <a:custGeom>
              <a:avLst/>
              <a:gdLst/>
              <a:ahLst/>
              <a:cxnLst/>
              <a:rect l="l" t="t" r="r" b="b"/>
              <a:pathLst>
                <a:path w="4317" h="51552" fill="none" extrusionOk="0">
                  <a:moveTo>
                    <a:pt x="4317" y="51551"/>
                  </a:moveTo>
                  <a:lnTo>
                    <a:pt x="4317" y="34317"/>
                  </a:lnTo>
                  <a:lnTo>
                    <a:pt x="1" y="3000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10276195" y="1634773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1" y="0"/>
                    <a:pt x="1" y="760"/>
                    <a:pt x="1" y="1702"/>
                  </a:cubicBezTo>
                  <a:cubicBezTo>
                    <a:pt x="1" y="2645"/>
                    <a:pt x="761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10047379" y="937514"/>
              <a:ext cx="106301" cy="107238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1"/>
                  </a:moveTo>
                  <a:cubicBezTo>
                    <a:pt x="761" y="1"/>
                    <a:pt x="1" y="760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05" y="2675"/>
                    <a:pt x="3405" y="1733"/>
                  </a:cubicBezTo>
                  <a:cubicBezTo>
                    <a:pt x="3405" y="760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10148141" y="2858517"/>
              <a:ext cx="31" cy="388970"/>
            </a:xfrm>
            <a:custGeom>
              <a:avLst/>
              <a:gdLst/>
              <a:ahLst/>
              <a:cxnLst/>
              <a:rect l="l" t="t" r="r" b="b"/>
              <a:pathLst>
                <a:path w="1" h="12463" fill="none" extrusionOk="0">
                  <a:moveTo>
                    <a:pt x="0" y="12463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10095021" y="2809174"/>
              <a:ext cx="106270" cy="106301"/>
            </a:xfrm>
            <a:custGeom>
              <a:avLst/>
              <a:gdLst/>
              <a:ahLst/>
              <a:cxnLst/>
              <a:rect l="l" t="t" r="r" b="b"/>
              <a:pathLst>
                <a:path w="3405" h="3406" extrusionOk="0">
                  <a:moveTo>
                    <a:pt x="1702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02" y="3405"/>
                  </a:cubicBezTo>
                  <a:cubicBezTo>
                    <a:pt x="2644" y="3405"/>
                    <a:pt x="3404" y="2645"/>
                    <a:pt x="3404" y="1703"/>
                  </a:cubicBezTo>
                  <a:cubicBezTo>
                    <a:pt x="3404" y="761"/>
                    <a:pt x="2644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2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37200" y="-141725"/>
            <a:ext cx="9418399" cy="5426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6" name="Google Shape;376;p25"/>
          <p:cNvGrpSpPr/>
          <p:nvPr/>
        </p:nvGrpSpPr>
        <p:grpSpPr>
          <a:xfrm rot="10800000">
            <a:off x="68104" y="2909654"/>
            <a:ext cx="631121" cy="2409313"/>
            <a:chOff x="8390957" y="-350940"/>
            <a:chExt cx="631121" cy="2409313"/>
          </a:xfrm>
        </p:grpSpPr>
        <p:sp>
          <p:nvSpPr>
            <p:cNvPr id="377" name="Google Shape;377;p25"/>
            <p:cNvSpPr/>
            <p:nvPr/>
          </p:nvSpPr>
          <p:spPr>
            <a:xfrm>
              <a:off x="8488192" y="1951504"/>
              <a:ext cx="107779" cy="106869"/>
            </a:xfrm>
            <a:custGeom>
              <a:avLst/>
              <a:gdLst/>
              <a:ahLst/>
              <a:cxnLst/>
              <a:rect l="l" t="t" r="r" b="b"/>
              <a:pathLst>
                <a:path w="3436" h="3407" extrusionOk="0">
                  <a:moveTo>
                    <a:pt x="1679" y="1"/>
                  </a:moveTo>
                  <a:cubicBezTo>
                    <a:pt x="733" y="1"/>
                    <a:pt x="1" y="779"/>
                    <a:pt x="1" y="1704"/>
                  </a:cubicBezTo>
                  <a:cubicBezTo>
                    <a:pt x="1" y="2646"/>
                    <a:pt x="761" y="3406"/>
                    <a:pt x="1734" y="3406"/>
                  </a:cubicBezTo>
                  <a:cubicBezTo>
                    <a:pt x="2676" y="3406"/>
                    <a:pt x="3436" y="2646"/>
                    <a:pt x="3436" y="1704"/>
                  </a:cubicBezTo>
                  <a:cubicBezTo>
                    <a:pt x="3436" y="762"/>
                    <a:pt x="2676" y="2"/>
                    <a:pt x="1734" y="2"/>
                  </a:cubicBezTo>
                  <a:cubicBezTo>
                    <a:pt x="1715" y="1"/>
                    <a:pt x="1697" y="1"/>
                    <a:pt x="167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8390957" y="-350940"/>
              <a:ext cx="151630" cy="2285436"/>
            </a:xfrm>
            <a:custGeom>
              <a:avLst/>
              <a:gdLst/>
              <a:ahLst/>
              <a:cxnLst/>
              <a:rect l="l" t="t" r="r" b="b"/>
              <a:pathLst>
                <a:path w="4834" h="72860" fill="none" extrusionOk="0">
                  <a:moveTo>
                    <a:pt x="1" y="1"/>
                  </a:moveTo>
                  <a:lnTo>
                    <a:pt x="1" y="23861"/>
                  </a:lnTo>
                  <a:lnTo>
                    <a:pt x="4834" y="28694"/>
                  </a:lnTo>
                  <a:lnTo>
                    <a:pt x="4834" y="72859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5"/>
            <p:cNvSpPr/>
            <p:nvPr/>
          </p:nvSpPr>
          <p:spPr>
            <a:xfrm>
              <a:off x="8686379" y="-350940"/>
              <a:ext cx="134472" cy="1723864"/>
            </a:xfrm>
            <a:custGeom>
              <a:avLst/>
              <a:gdLst/>
              <a:ahLst/>
              <a:cxnLst/>
              <a:rect l="l" t="t" r="r" b="b"/>
              <a:pathLst>
                <a:path w="4287" h="54957" fill="none" extrusionOk="0">
                  <a:moveTo>
                    <a:pt x="4287" y="1"/>
                  </a:moveTo>
                  <a:lnTo>
                    <a:pt x="4287" y="17235"/>
                  </a:lnTo>
                  <a:lnTo>
                    <a:pt x="1" y="21521"/>
                  </a:lnTo>
                  <a:lnTo>
                    <a:pt x="1" y="54956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5"/>
            <p:cNvSpPr/>
            <p:nvPr/>
          </p:nvSpPr>
          <p:spPr>
            <a:xfrm>
              <a:off x="8871388" y="-350940"/>
              <a:ext cx="150689" cy="2053756"/>
            </a:xfrm>
            <a:custGeom>
              <a:avLst/>
              <a:gdLst/>
              <a:ahLst/>
              <a:cxnLst/>
              <a:rect l="l" t="t" r="r" b="b"/>
              <a:pathLst>
                <a:path w="4804" h="65474" fill="none" extrusionOk="0">
                  <a:moveTo>
                    <a:pt x="4803" y="1"/>
                  </a:moveTo>
                  <a:lnTo>
                    <a:pt x="4803" y="19515"/>
                  </a:lnTo>
                  <a:lnTo>
                    <a:pt x="1" y="24257"/>
                  </a:lnTo>
                  <a:lnTo>
                    <a:pt x="1" y="65473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5"/>
            <p:cNvSpPr/>
            <p:nvPr/>
          </p:nvSpPr>
          <p:spPr>
            <a:xfrm>
              <a:off x="8632994" y="1316546"/>
              <a:ext cx="106838" cy="107779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76"/>
                    <a:pt x="761" y="3436"/>
                    <a:pt x="1703" y="3436"/>
                  </a:cubicBezTo>
                  <a:cubicBezTo>
                    <a:pt x="2645" y="3436"/>
                    <a:pt x="3405" y="2676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5"/>
            <p:cNvSpPr/>
            <p:nvPr/>
          </p:nvSpPr>
          <p:spPr>
            <a:xfrm>
              <a:off x="8818003" y="1646424"/>
              <a:ext cx="107779" cy="107779"/>
            </a:xfrm>
            <a:custGeom>
              <a:avLst/>
              <a:gdLst/>
              <a:ahLst/>
              <a:cxnLst/>
              <a:rect l="l" t="t" r="r" b="b"/>
              <a:pathLst>
                <a:path w="3436" h="3436" extrusionOk="0">
                  <a:moveTo>
                    <a:pt x="1703" y="1"/>
                  </a:moveTo>
                  <a:cubicBezTo>
                    <a:pt x="760" y="1"/>
                    <a:pt x="0" y="761"/>
                    <a:pt x="0" y="1733"/>
                  </a:cubicBezTo>
                  <a:cubicBezTo>
                    <a:pt x="0" y="2676"/>
                    <a:pt x="760" y="3435"/>
                    <a:pt x="1703" y="3435"/>
                  </a:cubicBezTo>
                  <a:cubicBezTo>
                    <a:pt x="2675" y="3435"/>
                    <a:pt x="3435" y="2676"/>
                    <a:pt x="3435" y="1733"/>
                  </a:cubicBezTo>
                  <a:cubicBezTo>
                    <a:pt x="3435" y="761"/>
                    <a:pt x="267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25"/>
          <p:cNvGrpSpPr/>
          <p:nvPr/>
        </p:nvGrpSpPr>
        <p:grpSpPr>
          <a:xfrm rot="10800000">
            <a:off x="8542073" y="-175467"/>
            <a:ext cx="470059" cy="1930684"/>
            <a:chOff x="152412" y="3212810"/>
            <a:chExt cx="470059" cy="1930684"/>
          </a:xfrm>
        </p:grpSpPr>
        <p:sp>
          <p:nvSpPr>
            <p:cNvPr id="384" name="Google Shape;384;p25"/>
            <p:cNvSpPr/>
            <p:nvPr/>
          </p:nvSpPr>
          <p:spPr>
            <a:xfrm rot="10800000">
              <a:off x="462247" y="3527378"/>
              <a:ext cx="160225" cy="1616116"/>
            </a:xfrm>
            <a:custGeom>
              <a:avLst/>
              <a:gdLst/>
              <a:ahLst/>
              <a:cxnLst/>
              <a:rect l="l" t="t" r="r" b="b"/>
              <a:pathLst>
                <a:path w="5108" h="51522" fill="none" extrusionOk="0">
                  <a:moveTo>
                    <a:pt x="1" y="1"/>
                  </a:moveTo>
                  <a:lnTo>
                    <a:pt x="1" y="23861"/>
                  </a:lnTo>
                  <a:lnTo>
                    <a:pt x="5107" y="28968"/>
                  </a:lnTo>
                  <a:lnTo>
                    <a:pt x="5107" y="51521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5"/>
            <p:cNvSpPr/>
            <p:nvPr/>
          </p:nvSpPr>
          <p:spPr>
            <a:xfrm rot="10800000">
              <a:off x="360247" y="4464690"/>
              <a:ext cx="93475" cy="670292"/>
            </a:xfrm>
            <a:custGeom>
              <a:avLst/>
              <a:gdLst/>
              <a:ahLst/>
              <a:cxnLst/>
              <a:rect l="l" t="t" r="r" b="b"/>
              <a:pathLst>
                <a:path w="2980" h="21369" fill="none" extrusionOk="0">
                  <a:moveTo>
                    <a:pt x="2980" y="1"/>
                  </a:moveTo>
                  <a:lnTo>
                    <a:pt x="2980" y="10974"/>
                  </a:lnTo>
                  <a:lnTo>
                    <a:pt x="1" y="13952"/>
                  </a:lnTo>
                  <a:lnTo>
                    <a:pt x="1" y="21369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5"/>
            <p:cNvSpPr/>
            <p:nvPr/>
          </p:nvSpPr>
          <p:spPr>
            <a:xfrm rot="10800000">
              <a:off x="152412" y="3263263"/>
              <a:ext cx="149717" cy="1880231"/>
            </a:xfrm>
            <a:custGeom>
              <a:avLst/>
              <a:gdLst/>
              <a:ahLst/>
              <a:cxnLst/>
              <a:rect l="l" t="t" r="r" b="b"/>
              <a:pathLst>
                <a:path w="4773" h="59942" fill="none" extrusionOk="0">
                  <a:moveTo>
                    <a:pt x="4773" y="1"/>
                  </a:moveTo>
                  <a:lnTo>
                    <a:pt x="4773" y="15898"/>
                  </a:lnTo>
                  <a:lnTo>
                    <a:pt x="1" y="20670"/>
                  </a:lnTo>
                  <a:lnTo>
                    <a:pt x="1" y="59941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5"/>
            <p:cNvSpPr/>
            <p:nvPr/>
          </p:nvSpPr>
          <p:spPr>
            <a:xfrm rot="10800000">
              <a:off x="409805" y="3475972"/>
              <a:ext cx="106838" cy="106806"/>
            </a:xfrm>
            <a:custGeom>
              <a:avLst/>
              <a:gdLst/>
              <a:ahLst/>
              <a:cxnLst/>
              <a:rect l="l" t="t" r="r" b="b"/>
              <a:pathLst>
                <a:path w="3406" h="3405" extrusionOk="0">
                  <a:moveTo>
                    <a:pt x="1703" y="1"/>
                  </a:moveTo>
                  <a:cubicBezTo>
                    <a:pt x="761" y="1"/>
                    <a:pt x="1" y="760"/>
                    <a:pt x="1" y="1703"/>
                  </a:cubicBezTo>
                  <a:cubicBezTo>
                    <a:pt x="1" y="2645"/>
                    <a:pt x="761" y="3405"/>
                    <a:pt x="1703" y="3405"/>
                  </a:cubicBezTo>
                  <a:cubicBezTo>
                    <a:pt x="2645" y="3405"/>
                    <a:pt x="3405" y="2645"/>
                    <a:pt x="3405" y="1703"/>
                  </a:cubicBezTo>
                  <a:cubicBezTo>
                    <a:pt x="3405" y="760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5"/>
            <p:cNvSpPr/>
            <p:nvPr/>
          </p:nvSpPr>
          <p:spPr>
            <a:xfrm rot="10800000">
              <a:off x="400269" y="4414184"/>
              <a:ext cx="106838" cy="106806"/>
            </a:xfrm>
            <a:custGeom>
              <a:avLst/>
              <a:gdLst/>
              <a:ahLst/>
              <a:cxnLst/>
              <a:rect l="l" t="t" r="r" b="b"/>
              <a:pathLst>
                <a:path w="3406" h="3405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03" y="3405"/>
                  </a:cubicBezTo>
                  <a:cubicBezTo>
                    <a:pt x="2645" y="3405"/>
                    <a:pt x="3405" y="2645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5"/>
            <p:cNvSpPr/>
            <p:nvPr/>
          </p:nvSpPr>
          <p:spPr>
            <a:xfrm rot="10800000">
              <a:off x="248708" y="3212810"/>
              <a:ext cx="106806" cy="106838"/>
            </a:xfrm>
            <a:custGeom>
              <a:avLst/>
              <a:gdLst/>
              <a:ahLst/>
              <a:cxnLst/>
              <a:rect l="l" t="t" r="r" b="b"/>
              <a:pathLst>
                <a:path w="3405" h="3406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03" y="3405"/>
                  </a:cubicBezTo>
                  <a:cubicBezTo>
                    <a:pt x="2645" y="3405"/>
                    <a:pt x="3405" y="2645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2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37200" y="-141725"/>
            <a:ext cx="9418399" cy="5426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2" name="Google Shape;392;p26"/>
          <p:cNvGrpSpPr/>
          <p:nvPr/>
        </p:nvGrpSpPr>
        <p:grpSpPr>
          <a:xfrm flipH="1">
            <a:off x="133276" y="-76204"/>
            <a:ext cx="468649" cy="1988420"/>
            <a:chOff x="8522940" y="-76204"/>
            <a:chExt cx="468649" cy="1988420"/>
          </a:xfrm>
        </p:grpSpPr>
        <p:sp>
          <p:nvSpPr>
            <p:cNvPr id="393" name="Google Shape;393;p26"/>
            <p:cNvSpPr/>
            <p:nvPr/>
          </p:nvSpPr>
          <p:spPr>
            <a:xfrm rot="10800000">
              <a:off x="8779080" y="1543158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5"/>
                    <a:pt x="760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6"/>
            <p:cNvSpPr/>
            <p:nvPr/>
          </p:nvSpPr>
          <p:spPr>
            <a:xfrm rot="10800000">
              <a:off x="8832200" y="-9789"/>
              <a:ext cx="159389" cy="1608938"/>
            </a:xfrm>
            <a:custGeom>
              <a:avLst/>
              <a:gdLst/>
              <a:ahLst/>
              <a:cxnLst/>
              <a:rect l="l" t="t" r="r" b="b"/>
              <a:pathLst>
                <a:path w="5107" h="51552" fill="none" extrusionOk="0">
                  <a:moveTo>
                    <a:pt x="0" y="51551"/>
                  </a:moveTo>
                  <a:lnTo>
                    <a:pt x="0" y="27660"/>
                  </a:lnTo>
                  <a:lnTo>
                    <a:pt x="5107" y="22554"/>
                  </a:lnTo>
                  <a:lnTo>
                    <a:pt x="5107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6"/>
            <p:cNvSpPr/>
            <p:nvPr/>
          </p:nvSpPr>
          <p:spPr>
            <a:xfrm rot="10800000">
              <a:off x="8730705" y="-76204"/>
              <a:ext cx="92975" cy="665990"/>
            </a:xfrm>
            <a:custGeom>
              <a:avLst/>
              <a:gdLst/>
              <a:ahLst/>
              <a:cxnLst/>
              <a:rect l="l" t="t" r="r" b="b"/>
              <a:pathLst>
                <a:path w="2979" h="21339" fill="none" extrusionOk="0">
                  <a:moveTo>
                    <a:pt x="2979" y="21338"/>
                  </a:moveTo>
                  <a:lnTo>
                    <a:pt x="2979" y="10365"/>
                  </a:lnTo>
                  <a:lnTo>
                    <a:pt x="0" y="7386"/>
                  </a:ln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6"/>
            <p:cNvSpPr/>
            <p:nvPr/>
          </p:nvSpPr>
          <p:spPr>
            <a:xfrm rot="10800000">
              <a:off x="8769592" y="534732"/>
              <a:ext cx="106270" cy="106270"/>
            </a:xfrm>
            <a:custGeom>
              <a:avLst/>
              <a:gdLst/>
              <a:ahLst/>
              <a:cxnLst/>
              <a:rect l="l" t="t" r="r" b="b"/>
              <a:pathLst>
                <a:path w="3405" h="340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4"/>
                    <a:pt x="760" y="3404"/>
                    <a:pt x="1703" y="3404"/>
                  </a:cubicBezTo>
                  <a:cubicBezTo>
                    <a:pt x="2614" y="3404"/>
                    <a:pt x="3405" y="2644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6"/>
            <p:cNvSpPr/>
            <p:nvPr/>
          </p:nvSpPr>
          <p:spPr>
            <a:xfrm rot="10800000">
              <a:off x="8522940" y="-9789"/>
              <a:ext cx="148965" cy="1870759"/>
            </a:xfrm>
            <a:custGeom>
              <a:avLst/>
              <a:gdLst/>
              <a:ahLst/>
              <a:cxnLst/>
              <a:rect l="l" t="t" r="r" b="b"/>
              <a:pathLst>
                <a:path w="4773" h="59941" fill="none" extrusionOk="0">
                  <a:moveTo>
                    <a:pt x="4773" y="59940"/>
                  </a:moveTo>
                  <a:lnTo>
                    <a:pt x="4773" y="44013"/>
                  </a:lnTo>
                  <a:lnTo>
                    <a:pt x="1" y="3924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6"/>
            <p:cNvSpPr/>
            <p:nvPr/>
          </p:nvSpPr>
          <p:spPr>
            <a:xfrm rot="10800000">
              <a:off x="8618755" y="1805915"/>
              <a:ext cx="107238" cy="106301"/>
            </a:xfrm>
            <a:custGeom>
              <a:avLst/>
              <a:gdLst/>
              <a:ahLst/>
              <a:cxnLst/>
              <a:rect l="l" t="t" r="r" b="b"/>
              <a:pathLst>
                <a:path w="3436" h="3406" extrusionOk="0">
                  <a:moveTo>
                    <a:pt x="1734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34" y="3405"/>
                  </a:cubicBezTo>
                  <a:cubicBezTo>
                    <a:pt x="2676" y="3405"/>
                    <a:pt x="3436" y="2645"/>
                    <a:pt x="3436" y="1703"/>
                  </a:cubicBezTo>
                  <a:cubicBezTo>
                    <a:pt x="3436" y="761"/>
                    <a:pt x="2676" y="1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26"/>
          <p:cNvGrpSpPr/>
          <p:nvPr/>
        </p:nvGrpSpPr>
        <p:grpSpPr>
          <a:xfrm>
            <a:off x="8553626" y="2827528"/>
            <a:ext cx="514185" cy="2357412"/>
            <a:chOff x="9949864" y="937514"/>
            <a:chExt cx="514185" cy="2357412"/>
          </a:xfrm>
        </p:grpSpPr>
        <p:sp>
          <p:nvSpPr>
            <p:cNvPr id="400" name="Google Shape;400;p26"/>
            <p:cNvSpPr/>
            <p:nvPr/>
          </p:nvSpPr>
          <p:spPr>
            <a:xfrm>
              <a:off x="9949864" y="1020997"/>
              <a:ext cx="150869" cy="2273929"/>
            </a:xfrm>
            <a:custGeom>
              <a:avLst/>
              <a:gdLst/>
              <a:ahLst/>
              <a:cxnLst/>
              <a:rect l="l" t="t" r="r" b="b"/>
              <a:pathLst>
                <a:path w="4834" h="72859" fill="none" extrusionOk="0">
                  <a:moveTo>
                    <a:pt x="0" y="72858"/>
                  </a:moveTo>
                  <a:lnTo>
                    <a:pt x="0" y="48967"/>
                  </a:lnTo>
                  <a:lnTo>
                    <a:pt x="4833" y="44135"/>
                  </a:lnTo>
                  <a:lnTo>
                    <a:pt x="4833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6"/>
            <p:cNvSpPr/>
            <p:nvPr/>
          </p:nvSpPr>
          <p:spPr>
            <a:xfrm>
              <a:off x="10329315" y="1685988"/>
              <a:ext cx="134734" cy="1608938"/>
            </a:xfrm>
            <a:custGeom>
              <a:avLst/>
              <a:gdLst/>
              <a:ahLst/>
              <a:cxnLst/>
              <a:rect l="l" t="t" r="r" b="b"/>
              <a:pathLst>
                <a:path w="4317" h="51552" fill="none" extrusionOk="0">
                  <a:moveTo>
                    <a:pt x="4317" y="51551"/>
                  </a:moveTo>
                  <a:lnTo>
                    <a:pt x="4317" y="34317"/>
                  </a:lnTo>
                  <a:lnTo>
                    <a:pt x="1" y="3000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6"/>
            <p:cNvSpPr/>
            <p:nvPr/>
          </p:nvSpPr>
          <p:spPr>
            <a:xfrm>
              <a:off x="10276195" y="1634773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1" y="0"/>
                    <a:pt x="1" y="760"/>
                    <a:pt x="1" y="1702"/>
                  </a:cubicBezTo>
                  <a:cubicBezTo>
                    <a:pt x="1" y="2645"/>
                    <a:pt x="761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6"/>
            <p:cNvSpPr/>
            <p:nvPr/>
          </p:nvSpPr>
          <p:spPr>
            <a:xfrm>
              <a:off x="10047379" y="937514"/>
              <a:ext cx="106301" cy="107238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1"/>
                  </a:moveTo>
                  <a:cubicBezTo>
                    <a:pt x="761" y="1"/>
                    <a:pt x="1" y="760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05" y="2675"/>
                    <a:pt x="3405" y="1733"/>
                  </a:cubicBezTo>
                  <a:cubicBezTo>
                    <a:pt x="3405" y="760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6"/>
            <p:cNvSpPr/>
            <p:nvPr/>
          </p:nvSpPr>
          <p:spPr>
            <a:xfrm>
              <a:off x="10148141" y="2858517"/>
              <a:ext cx="31" cy="388970"/>
            </a:xfrm>
            <a:custGeom>
              <a:avLst/>
              <a:gdLst/>
              <a:ahLst/>
              <a:cxnLst/>
              <a:rect l="l" t="t" r="r" b="b"/>
              <a:pathLst>
                <a:path w="1" h="12463" fill="none" extrusionOk="0">
                  <a:moveTo>
                    <a:pt x="0" y="12463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6"/>
            <p:cNvSpPr/>
            <p:nvPr/>
          </p:nvSpPr>
          <p:spPr>
            <a:xfrm>
              <a:off x="10095021" y="2809174"/>
              <a:ext cx="106270" cy="106301"/>
            </a:xfrm>
            <a:custGeom>
              <a:avLst/>
              <a:gdLst/>
              <a:ahLst/>
              <a:cxnLst/>
              <a:rect l="l" t="t" r="r" b="b"/>
              <a:pathLst>
                <a:path w="3405" h="3406" extrusionOk="0">
                  <a:moveTo>
                    <a:pt x="1702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02" y="3405"/>
                  </a:cubicBezTo>
                  <a:cubicBezTo>
                    <a:pt x="2644" y="3405"/>
                    <a:pt x="3404" y="2645"/>
                    <a:pt x="3404" y="1703"/>
                  </a:cubicBezTo>
                  <a:cubicBezTo>
                    <a:pt x="3404" y="761"/>
                    <a:pt x="2644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37200" y="-141725"/>
            <a:ext cx="9418399" cy="5426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593100" y="539500"/>
            <a:ext cx="32466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2304300" y="539500"/>
            <a:ext cx="1288800" cy="82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>
            <a:spLocks noGrp="1"/>
          </p:cNvSpPr>
          <p:nvPr>
            <p:ph type="pic" idx="3"/>
          </p:nvPr>
        </p:nvSpPr>
        <p:spPr>
          <a:xfrm>
            <a:off x="713226" y="1667187"/>
            <a:ext cx="7717500" cy="2936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7" name="Google Shape;17;p3"/>
          <p:cNvGrpSpPr/>
          <p:nvPr/>
        </p:nvGrpSpPr>
        <p:grpSpPr>
          <a:xfrm flipH="1">
            <a:off x="133276" y="-76204"/>
            <a:ext cx="468649" cy="1988420"/>
            <a:chOff x="8522940" y="-76204"/>
            <a:chExt cx="468649" cy="1988420"/>
          </a:xfrm>
        </p:grpSpPr>
        <p:sp>
          <p:nvSpPr>
            <p:cNvPr id="18" name="Google Shape;18;p3"/>
            <p:cNvSpPr/>
            <p:nvPr/>
          </p:nvSpPr>
          <p:spPr>
            <a:xfrm rot="10800000">
              <a:off x="8779080" y="1543158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5"/>
                    <a:pt x="760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 rot="10800000">
              <a:off x="8832200" y="-9789"/>
              <a:ext cx="159389" cy="1608938"/>
            </a:xfrm>
            <a:custGeom>
              <a:avLst/>
              <a:gdLst/>
              <a:ahLst/>
              <a:cxnLst/>
              <a:rect l="l" t="t" r="r" b="b"/>
              <a:pathLst>
                <a:path w="5107" h="51552" fill="none" extrusionOk="0">
                  <a:moveTo>
                    <a:pt x="0" y="51551"/>
                  </a:moveTo>
                  <a:lnTo>
                    <a:pt x="0" y="27660"/>
                  </a:lnTo>
                  <a:lnTo>
                    <a:pt x="5107" y="22554"/>
                  </a:lnTo>
                  <a:lnTo>
                    <a:pt x="5107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10800000">
              <a:off x="8730705" y="-76204"/>
              <a:ext cx="92975" cy="665990"/>
            </a:xfrm>
            <a:custGeom>
              <a:avLst/>
              <a:gdLst/>
              <a:ahLst/>
              <a:cxnLst/>
              <a:rect l="l" t="t" r="r" b="b"/>
              <a:pathLst>
                <a:path w="2979" h="21339" fill="none" extrusionOk="0">
                  <a:moveTo>
                    <a:pt x="2979" y="21338"/>
                  </a:moveTo>
                  <a:lnTo>
                    <a:pt x="2979" y="10365"/>
                  </a:lnTo>
                  <a:lnTo>
                    <a:pt x="0" y="7386"/>
                  </a:ln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10800000">
              <a:off x="8769592" y="534732"/>
              <a:ext cx="106270" cy="106270"/>
            </a:xfrm>
            <a:custGeom>
              <a:avLst/>
              <a:gdLst/>
              <a:ahLst/>
              <a:cxnLst/>
              <a:rect l="l" t="t" r="r" b="b"/>
              <a:pathLst>
                <a:path w="3405" h="340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4"/>
                    <a:pt x="760" y="3404"/>
                    <a:pt x="1703" y="3404"/>
                  </a:cubicBezTo>
                  <a:cubicBezTo>
                    <a:pt x="2614" y="3404"/>
                    <a:pt x="3405" y="2644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10800000">
              <a:off x="8522940" y="-9789"/>
              <a:ext cx="148965" cy="1870759"/>
            </a:xfrm>
            <a:custGeom>
              <a:avLst/>
              <a:gdLst/>
              <a:ahLst/>
              <a:cxnLst/>
              <a:rect l="l" t="t" r="r" b="b"/>
              <a:pathLst>
                <a:path w="4773" h="59941" fill="none" extrusionOk="0">
                  <a:moveTo>
                    <a:pt x="4773" y="59940"/>
                  </a:moveTo>
                  <a:lnTo>
                    <a:pt x="4773" y="44013"/>
                  </a:lnTo>
                  <a:lnTo>
                    <a:pt x="1" y="3924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8618755" y="1805915"/>
              <a:ext cx="107238" cy="106301"/>
            </a:xfrm>
            <a:custGeom>
              <a:avLst/>
              <a:gdLst/>
              <a:ahLst/>
              <a:cxnLst/>
              <a:rect l="l" t="t" r="r" b="b"/>
              <a:pathLst>
                <a:path w="3436" h="3406" extrusionOk="0">
                  <a:moveTo>
                    <a:pt x="1734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34" y="3405"/>
                  </a:cubicBezTo>
                  <a:cubicBezTo>
                    <a:pt x="2676" y="3405"/>
                    <a:pt x="3436" y="2645"/>
                    <a:pt x="3436" y="1703"/>
                  </a:cubicBezTo>
                  <a:cubicBezTo>
                    <a:pt x="3436" y="761"/>
                    <a:pt x="2676" y="1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3"/>
          <p:cNvGrpSpPr/>
          <p:nvPr/>
        </p:nvGrpSpPr>
        <p:grpSpPr>
          <a:xfrm>
            <a:off x="8439531" y="-327867"/>
            <a:ext cx="631121" cy="2409313"/>
            <a:chOff x="8390957" y="-350940"/>
            <a:chExt cx="631121" cy="2409313"/>
          </a:xfrm>
        </p:grpSpPr>
        <p:sp>
          <p:nvSpPr>
            <p:cNvPr id="25" name="Google Shape;25;p3"/>
            <p:cNvSpPr/>
            <p:nvPr/>
          </p:nvSpPr>
          <p:spPr>
            <a:xfrm>
              <a:off x="8488192" y="1951504"/>
              <a:ext cx="107779" cy="106869"/>
            </a:xfrm>
            <a:custGeom>
              <a:avLst/>
              <a:gdLst/>
              <a:ahLst/>
              <a:cxnLst/>
              <a:rect l="l" t="t" r="r" b="b"/>
              <a:pathLst>
                <a:path w="3436" h="3407" extrusionOk="0">
                  <a:moveTo>
                    <a:pt x="1679" y="1"/>
                  </a:moveTo>
                  <a:cubicBezTo>
                    <a:pt x="733" y="1"/>
                    <a:pt x="1" y="779"/>
                    <a:pt x="1" y="1704"/>
                  </a:cubicBezTo>
                  <a:cubicBezTo>
                    <a:pt x="1" y="2646"/>
                    <a:pt x="761" y="3406"/>
                    <a:pt x="1734" y="3406"/>
                  </a:cubicBezTo>
                  <a:cubicBezTo>
                    <a:pt x="2676" y="3406"/>
                    <a:pt x="3436" y="2646"/>
                    <a:pt x="3436" y="1704"/>
                  </a:cubicBezTo>
                  <a:cubicBezTo>
                    <a:pt x="3436" y="762"/>
                    <a:pt x="2676" y="2"/>
                    <a:pt x="1734" y="2"/>
                  </a:cubicBezTo>
                  <a:cubicBezTo>
                    <a:pt x="1715" y="1"/>
                    <a:pt x="1697" y="1"/>
                    <a:pt x="167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390957" y="-350940"/>
              <a:ext cx="151630" cy="2285436"/>
            </a:xfrm>
            <a:custGeom>
              <a:avLst/>
              <a:gdLst/>
              <a:ahLst/>
              <a:cxnLst/>
              <a:rect l="l" t="t" r="r" b="b"/>
              <a:pathLst>
                <a:path w="4834" h="72860" fill="none" extrusionOk="0">
                  <a:moveTo>
                    <a:pt x="1" y="1"/>
                  </a:moveTo>
                  <a:lnTo>
                    <a:pt x="1" y="23861"/>
                  </a:lnTo>
                  <a:lnTo>
                    <a:pt x="4834" y="28694"/>
                  </a:lnTo>
                  <a:lnTo>
                    <a:pt x="4834" y="72859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686379" y="-350940"/>
              <a:ext cx="134472" cy="1723864"/>
            </a:xfrm>
            <a:custGeom>
              <a:avLst/>
              <a:gdLst/>
              <a:ahLst/>
              <a:cxnLst/>
              <a:rect l="l" t="t" r="r" b="b"/>
              <a:pathLst>
                <a:path w="4287" h="54957" fill="none" extrusionOk="0">
                  <a:moveTo>
                    <a:pt x="4287" y="1"/>
                  </a:moveTo>
                  <a:lnTo>
                    <a:pt x="4287" y="17235"/>
                  </a:lnTo>
                  <a:lnTo>
                    <a:pt x="1" y="21521"/>
                  </a:lnTo>
                  <a:lnTo>
                    <a:pt x="1" y="54956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871388" y="-350940"/>
              <a:ext cx="150689" cy="2053756"/>
            </a:xfrm>
            <a:custGeom>
              <a:avLst/>
              <a:gdLst/>
              <a:ahLst/>
              <a:cxnLst/>
              <a:rect l="l" t="t" r="r" b="b"/>
              <a:pathLst>
                <a:path w="4804" h="65474" fill="none" extrusionOk="0">
                  <a:moveTo>
                    <a:pt x="4803" y="1"/>
                  </a:moveTo>
                  <a:lnTo>
                    <a:pt x="4803" y="19515"/>
                  </a:lnTo>
                  <a:lnTo>
                    <a:pt x="1" y="24257"/>
                  </a:lnTo>
                  <a:lnTo>
                    <a:pt x="1" y="65473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632994" y="1316546"/>
              <a:ext cx="106838" cy="107779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76"/>
                    <a:pt x="761" y="3436"/>
                    <a:pt x="1703" y="3436"/>
                  </a:cubicBezTo>
                  <a:cubicBezTo>
                    <a:pt x="2645" y="3436"/>
                    <a:pt x="3405" y="2676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8818003" y="1646424"/>
              <a:ext cx="107779" cy="107779"/>
            </a:xfrm>
            <a:custGeom>
              <a:avLst/>
              <a:gdLst/>
              <a:ahLst/>
              <a:cxnLst/>
              <a:rect l="l" t="t" r="r" b="b"/>
              <a:pathLst>
                <a:path w="3436" h="3436" extrusionOk="0">
                  <a:moveTo>
                    <a:pt x="1703" y="1"/>
                  </a:moveTo>
                  <a:cubicBezTo>
                    <a:pt x="760" y="1"/>
                    <a:pt x="0" y="761"/>
                    <a:pt x="0" y="1733"/>
                  </a:cubicBezTo>
                  <a:cubicBezTo>
                    <a:pt x="0" y="2676"/>
                    <a:pt x="760" y="3435"/>
                    <a:pt x="1703" y="3435"/>
                  </a:cubicBezTo>
                  <a:cubicBezTo>
                    <a:pt x="2675" y="3435"/>
                    <a:pt x="3435" y="2676"/>
                    <a:pt x="3435" y="1733"/>
                  </a:cubicBezTo>
                  <a:cubicBezTo>
                    <a:pt x="3435" y="761"/>
                    <a:pt x="267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-137200" y="-141725"/>
            <a:ext cx="9418399" cy="542695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720000" y="1254500"/>
            <a:ext cx="7704000" cy="33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5" name="Google Shape;35;p4"/>
          <p:cNvGrpSpPr/>
          <p:nvPr/>
        </p:nvGrpSpPr>
        <p:grpSpPr>
          <a:xfrm flipH="1">
            <a:off x="133275" y="-76204"/>
            <a:ext cx="468649" cy="1988420"/>
            <a:chOff x="8522940" y="-76204"/>
            <a:chExt cx="468649" cy="1988420"/>
          </a:xfrm>
        </p:grpSpPr>
        <p:sp>
          <p:nvSpPr>
            <p:cNvPr id="36" name="Google Shape;36;p4"/>
            <p:cNvSpPr/>
            <p:nvPr/>
          </p:nvSpPr>
          <p:spPr>
            <a:xfrm rot="10800000">
              <a:off x="8779080" y="1543158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5"/>
                    <a:pt x="760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10800000">
              <a:off x="8832200" y="-9789"/>
              <a:ext cx="159389" cy="1608938"/>
            </a:xfrm>
            <a:custGeom>
              <a:avLst/>
              <a:gdLst/>
              <a:ahLst/>
              <a:cxnLst/>
              <a:rect l="l" t="t" r="r" b="b"/>
              <a:pathLst>
                <a:path w="5107" h="51552" fill="none" extrusionOk="0">
                  <a:moveTo>
                    <a:pt x="0" y="51551"/>
                  </a:moveTo>
                  <a:lnTo>
                    <a:pt x="0" y="27660"/>
                  </a:lnTo>
                  <a:lnTo>
                    <a:pt x="5107" y="22554"/>
                  </a:lnTo>
                  <a:lnTo>
                    <a:pt x="5107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 rot="10800000">
              <a:off x="8730705" y="-76204"/>
              <a:ext cx="92975" cy="665990"/>
            </a:xfrm>
            <a:custGeom>
              <a:avLst/>
              <a:gdLst/>
              <a:ahLst/>
              <a:cxnLst/>
              <a:rect l="l" t="t" r="r" b="b"/>
              <a:pathLst>
                <a:path w="2979" h="21339" fill="none" extrusionOk="0">
                  <a:moveTo>
                    <a:pt x="2979" y="21338"/>
                  </a:moveTo>
                  <a:lnTo>
                    <a:pt x="2979" y="10365"/>
                  </a:lnTo>
                  <a:lnTo>
                    <a:pt x="0" y="7386"/>
                  </a:ln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rot="10800000">
              <a:off x="8769592" y="534732"/>
              <a:ext cx="106270" cy="106270"/>
            </a:xfrm>
            <a:custGeom>
              <a:avLst/>
              <a:gdLst/>
              <a:ahLst/>
              <a:cxnLst/>
              <a:rect l="l" t="t" r="r" b="b"/>
              <a:pathLst>
                <a:path w="3405" h="340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4"/>
                    <a:pt x="760" y="3404"/>
                    <a:pt x="1703" y="3404"/>
                  </a:cubicBezTo>
                  <a:cubicBezTo>
                    <a:pt x="2614" y="3404"/>
                    <a:pt x="3405" y="2644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rot="10800000">
              <a:off x="8522940" y="-9789"/>
              <a:ext cx="148965" cy="1870759"/>
            </a:xfrm>
            <a:custGeom>
              <a:avLst/>
              <a:gdLst/>
              <a:ahLst/>
              <a:cxnLst/>
              <a:rect l="l" t="t" r="r" b="b"/>
              <a:pathLst>
                <a:path w="4773" h="59941" fill="none" extrusionOk="0">
                  <a:moveTo>
                    <a:pt x="4773" y="59940"/>
                  </a:moveTo>
                  <a:lnTo>
                    <a:pt x="4773" y="44013"/>
                  </a:lnTo>
                  <a:lnTo>
                    <a:pt x="1" y="3924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 rot="10800000">
              <a:off x="8618755" y="1805915"/>
              <a:ext cx="107238" cy="106301"/>
            </a:xfrm>
            <a:custGeom>
              <a:avLst/>
              <a:gdLst/>
              <a:ahLst/>
              <a:cxnLst/>
              <a:rect l="l" t="t" r="r" b="b"/>
              <a:pathLst>
                <a:path w="3436" h="3406" extrusionOk="0">
                  <a:moveTo>
                    <a:pt x="1734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34" y="3405"/>
                  </a:cubicBezTo>
                  <a:cubicBezTo>
                    <a:pt x="2676" y="3405"/>
                    <a:pt x="3436" y="2645"/>
                    <a:pt x="3436" y="1703"/>
                  </a:cubicBezTo>
                  <a:cubicBezTo>
                    <a:pt x="3436" y="761"/>
                    <a:pt x="2676" y="1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4"/>
          <p:cNvGrpSpPr/>
          <p:nvPr/>
        </p:nvGrpSpPr>
        <p:grpSpPr>
          <a:xfrm flipH="1">
            <a:off x="8539813" y="2834664"/>
            <a:ext cx="514185" cy="2357412"/>
            <a:chOff x="9949864" y="937514"/>
            <a:chExt cx="514185" cy="2357412"/>
          </a:xfrm>
        </p:grpSpPr>
        <p:sp>
          <p:nvSpPr>
            <p:cNvPr id="43" name="Google Shape;43;p4"/>
            <p:cNvSpPr/>
            <p:nvPr/>
          </p:nvSpPr>
          <p:spPr>
            <a:xfrm>
              <a:off x="9949864" y="1020997"/>
              <a:ext cx="150869" cy="2273929"/>
            </a:xfrm>
            <a:custGeom>
              <a:avLst/>
              <a:gdLst/>
              <a:ahLst/>
              <a:cxnLst/>
              <a:rect l="l" t="t" r="r" b="b"/>
              <a:pathLst>
                <a:path w="4834" h="72859" fill="none" extrusionOk="0">
                  <a:moveTo>
                    <a:pt x="0" y="72858"/>
                  </a:moveTo>
                  <a:lnTo>
                    <a:pt x="0" y="48967"/>
                  </a:lnTo>
                  <a:lnTo>
                    <a:pt x="4833" y="44135"/>
                  </a:lnTo>
                  <a:lnTo>
                    <a:pt x="4833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10329315" y="1685988"/>
              <a:ext cx="134734" cy="1608938"/>
            </a:xfrm>
            <a:custGeom>
              <a:avLst/>
              <a:gdLst/>
              <a:ahLst/>
              <a:cxnLst/>
              <a:rect l="l" t="t" r="r" b="b"/>
              <a:pathLst>
                <a:path w="4317" h="51552" fill="none" extrusionOk="0">
                  <a:moveTo>
                    <a:pt x="4317" y="51551"/>
                  </a:moveTo>
                  <a:lnTo>
                    <a:pt x="4317" y="34317"/>
                  </a:lnTo>
                  <a:lnTo>
                    <a:pt x="1" y="3000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10276195" y="1634773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1" y="0"/>
                    <a:pt x="1" y="760"/>
                    <a:pt x="1" y="1702"/>
                  </a:cubicBezTo>
                  <a:cubicBezTo>
                    <a:pt x="1" y="2645"/>
                    <a:pt x="761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10047379" y="937514"/>
              <a:ext cx="106301" cy="107238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1"/>
                  </a:moveTo>
                  <a:cubicBezTo>
                    <a:pt x="761" y="1"/>
                    <a:pt x="1" y="760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05" y="2675"/>
                    <a:pt x="3405" y="1733"/>
                  </a:cubicBezTo>
                  <a:cubicBezTo>
                    <a:pt x="3405" y="760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10148141" y="2858517"/>
              <a:ext cx="31" cy="388970"/>
            </a:xfrm>
            <a:custGeom>
              <a:avLst/>
              <a:gdLst/>
              <a:ahLst/>
              <a:cxnLst/>
              <a:rect l="l" t="t" r="r" b="b"/>
              <a:pathLst>
                <a:path w="1" h="12463" fill="none" extrusionOk="0">
                  <a:moveTo>
                    <a:pt x="0" y="12463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10095021" y="2809174"/>
              <a:ext cx="106270" cy="106301"/>
            </a:xfrm>
            <a:custGeom>
              <a:avLst/>
              <a:gdLst/>
              <a:ahLst/>
              <a:cxnLst/>
              <a:rect l="l" t="t" r="r" b="b"/>
              <a:pathLst>
                <a:path w="3405" h="3406" extrusionOk="0">
                  <a:moveTo>
                    <a:pt x="1702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02" y="3405"/>
                  </a:cubicBezTo>
                  <a:cubicBezTo>
                    <a:pt x="2644" y="3405"/>
                    <a:pt x="3404" y="2645"/>
                    <a:pt x="3404" y="1703"/>
                  </a:cubicBezTo>
                  <a:cubicBezTo>
                    <a:pt x="3404" y="761"/>
                    <a:pt x="2644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37200" y="-141725"/>
            <a:ext cx="9418399" cy="542695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"/>
          <p:cNvSpPr txBox="1">
            <a:spLocks noGrp="1"/>
          </p:cNvSpPr>
          <p:nvPr>
            <p:ph type="title"/>
          </p:nvPr>
        </p:nvSpPr>
        <p:spPr>
          <a:xfrm flipH="1">
            <a:off x="4135974" y="948150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subTitle" idx="1"/>
          </p:nvPr>
        </p:nvSpPr>
        <p:spPr>
          <a:xfrm flipH="1">
            <a:off x="4135974" y="1520850"/>
            <a:ext cx="42948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7"/>
          <p:cNvSpPr>
            <a:spLocks noGrp="1"/>
          </p:cNvSpPr>
          <p:nvPr>
            <p:ph type="pic" idx="2"/>
          </p:nvPr>
        </p:nvSpPr>
        <p:spPr>
          <a:xfrm>
            <a:off x="713225" y="539500"/>
            <a:ext cx="3270300" cy="40644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92" name="Google Shape;92;p7"/>
          <p:cNvGrpSpPr/>
          <p:nvPr/>
        </p:nvGrpSpPr>
        <p:grpSpPr>
          <a:xfrm>
            <a:off x="8474181" y="-152410"/>
            <a:ext cx="605931" cy="2162947"/>
            <a:chOff x="87626" y="-152410"/>
            <a:chExt cx="605931" cy="2162947"/>
          </a:xfrm>
        </p:grpSpPr>
        <p:sp>
          <p:nvSpPr>
            <p:cNvPr id="93" name="Google Shape;93;p7"/>
            <p:cNvSpPr/>
            <p:nvPr/>
          </p:nvSpPr>
          <p:spPr>
            <a:xfrm rot="10800000">
              <a:off x="251690" y="1903299"/>
              <a:ext cx="106270" cy="107238"/>
            </a:xfrm>
            <a:custGeom>
              <a:avLst/>
              <a:gdLst/>
              <a:ahLst/>
              <a:cxnLst/>
              <a:rect l="l" t="t" r="r" b="b"/>
              <a:pathLst>
                <a:path w="3405" h="3436" extrusionOk="0">
                  <a:moveTo>
                    <a:pt x="1702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75"/>
                    <a:pt x="760" y="3435"/>
                    <a:pt x="1702" y="3435"/>
                  </a:cubicBezTo>
                  <a:cubicBezTo>
                    <a:pt x="2645" y="3435"/>
                    <a:pt x="3404" y="2675"/>
                    <a:pt x="3404" y="1703"/>
                  </a:cubicBezTo>
                  <a:cubicBezTo>
                    <a:pt x="3404" y="761"/>
                    <a:pt x="2645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" name="Google Shape;94;p7"/>
            <p:cNvGrpSpPr/>
            <p:nvPr/>
          </p:nvGrpSpPr>
          <p:grpSpPr>
            <a:xfrm>
              <a:off x="87626" y="-152410"/>
              <a:ext cx="605931" cy="2111700"/>
              <a:chOff x="87626" y="-152410"/>
              <a:chExt cx="605931" cy="2111700"/>
            </a:xfrm>
          </p:grpSpPr>
          <p:sp>
            <p:nvSpPr>
              <p:cNvPr id="95" name="Google Shape;95;p7"/>
              <p:cNvSpPr/>
              <p:nvPr/>
            </p:nvSpPr>
            <p:spPr>
              <a:xfrm rot="10800000">
                <a:off x="475336" y="-117298"/>
                <a:ext cx="218220" cy="1601323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51308" fill="none" extrusionOk="0">
                    <a:moveTo>
                      <a:pt x="0" y="51308"/>
                    </a:moveTo>
                    <a:lnTo>
                      <a:pt x="0" y="37235"/>
                    </a:lnTo>
                    <a:lnTo>
                      <a:pt x="6991" y="30244"/>
                    </a:lnTo>
                    <a:lnTo>
                      <a:pt x="6991" y="0"/>
                    </a:lnTo>
                  </a:path>
                </a:pathLst>
              </a:custGeom>
              <a:solidFill>
                <a:schemeClr val="dk2"/>
              </a:solidFill>
              <a:ln w="190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7"/>
              <p:cNvSpPr/>
              <p:nvPr/>
            </p:nvSpPr>
            <p:spPr>
              <a:xfrm rot="10800000">
                <a:off x="422217" y="1428033"/>
                <a:ext cx="106270" cy="107238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3436" extrusionOk="0">
                    <a:moveTo>
                      <a:pt x="1702" y="1"/>
                    </a:moveTo>
                    <a:cubicBezTo>
                      <a:pt x="760" y="1"/>
                      <a:pt x="0" y="761"/>
                      <a:pt x="0" y="1733"/>
                    </a:cubicBezTo>
                    <a:cubicBezTo>
                      <a:pt x="0" y="2676"/>
                      <a:pt x="760" y="3436"/>
                      <a:pt x="1702" y="3436"/>
                    </a:cubicBezTo>
                    <a:cubicBezTo>
                      <a:pt x="2614" y="3436"/>
                      <a:pt x="3404" y="2676"/>
                      <a:pt x="3404" y="1733"/>
                    </a:cubicBezTo>
                    <a:cubicBezTo>
                      <a:pt x="3404" y="761"/>
                      <a:pt x="2645" y="1"/>
                      <a:pt x="1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7"/>
              <p:cNvSpPr/>
              <p:nvPr/>
            </p:nvSpPr>
            <p:spPr>
              <a:xfrm rot="10800000">
                <a:off x="304809" y="-152410"/>
                <a:ext cx="147093" cy="21117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67661" fill="none" extrusionOk="0">
                    <a:moveTo>
                      <a:pt x="1" y="67661"/>
                    </a:moveTo>
                    <a:lnTo>
                      <a:pt x="1" y="56870"/>
                    </a:lnTo>
                    <a:lnTo>
                      <a:pt x="4712" y="52159"/>
                    </a:lnTo>
                    <a:lnTo>
                      <a:pt x="4712" y="0"/>
                    </a:lnTo>
                  </a:path>
                </a:pathLst>
              </a:custGeom>
              <a:solidFill>
                <a:schemeClr val="lt2"/>
              </a:solidFill>
              <a:ln w="190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7"/>
              <p:cNvSpPr/>
              <p:nvPr/>
            </p:nvSpPr>
            <p:spPr>
              <a:xfrm rot="10800000">
                <a:off x="140746" y="-105938"/>
                <a:ext cx="31" cy="1480883"/>
              </a:xfrm>
              <a:custGeom>
                <a:avLst/>
                <a:gdLst/>
                <a:ahLst/>
                <a:cxnLst/>
                <a:rect l="l" t="t" r="r" b="b"/>
                <a:pathLst>
                  <a:path w="1" h="47449" fill="none" extrusionOk="0">
                    <a:moveTo>
                      <a:pt x="1" y="47448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190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7"/>
              <p:cNvSpPr/>
              <p:nvPr/>
            </p:nvSpPr>
            <p:spPr>
              <a:xfrm rot="10800000">
                <a:off x="87626" y="1317987"/>
                <a:ext cx="106270" cy="10627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3405" extrusionOk="0">
                    <a:moveTo>
                      <a:pt x="1703" y="0"/>
                    </a:moveTo>
                    <a:cubicBezTo>
                      <a:pt x="760" y="0"/>
                      <a:pt x="0" y="760"/>
                      <a:pt x="0" y="1702"/>
                    </a:cubicBezTo>
                    <a:cubicBezTo>
                      <a:pt x="0" y="2645"/>
                      <a:pt x="760" y="3404"/>
                      <a:pt x="1703" y="3404"/>
                    </a:cubicBezTo>
                    <a:cubicBezTo>
                      <a:pt x="2614" y="3404"/>
                      <a:pt x="3405" y="2645"/>
                      <a:pt x="3405" y="1702"/>
                    </a:cubicBezTo>
                    <a:cubicBezTo>
                      <a:pt x="3405" y="760"/>
                      <a:pt x="2645" y="0"/>
                      <a:pt x="17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37199" y="-141726"/>
            <a:ext cx="9418399" cy="5426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8"/>
          <p:cNvGrpSpPr/>
          <p:nvPr/>
        </p:nvGrpSpPr>
        <p:grpSpPr>
          <a:xfrm>
            <a:off x="8439531" y="-327867"/>
            <a:ext cx="631121" cy="2409313"/>
            <a:chOff x="8390957" y="-350940"/>
            <a:chExt cx="631121" cy="2409313"/>
          </a:xfrm>
        </p:grpSpPr>
        <p:sp>
          <p:nvSpPr>
            <p:cNvPr id="103" name="Google Shape;103;p8"/>
            <p:cNvSpPr/>
            <p:nvPr/>
          </p:nvSpPr>
          <p:spPr>
            <a:xfrm>
              <a:off x="8488192" y="1951504"/>
              <a:ext cx="107779" cy="106869"/>
            </a:xfrm>
            <a:custGeom>
              <a:avLst/>
              <a:gdLst/>
              <a:ahLst/>
              <a:cxnLst/>
              <a:rect l="l" t="t" r="r" b="b"/>
              <a:pathLst>
                <a:path w="3436" h="3407" extrusionOk="0">
                  <a:moveTo>
                    <a:pt x="1679" y="1"/>
                  </a:moveTo>
                  <a:cubicBezTo>
                    <a:pt x="733" y="1"/>
                    <a:pt x="1" y="779"/>
                    <a:pt x="1" y="1704"/>
                  </a:cubicBezTo>
                  <a:cubicBezTo>
                    <a:pt x="1" y="2646"/>
                    <a:pt x="761" y="3406"/>
                    <a:pt x="1734" y="3406"/>
                  </a:cubicBezTo>
                  <a:cubicBezTo>
                    <a:pt x="2676" y="3406"/>
                    <a:pt x="3436" y="2646"/>
                    <a:pt x="3436" y="1704"/>
                  </a:cubicBezTo>
                  <a:cubicBezTo>
                    <a:pt x="3436" y="762"/>
                    <a:pt x="2676" y="2"/>
                    <a:pt x="1734" y="2"/>
                  </a:cubicBezTo>
                  <a:cubicBezTo>
                    <a:pt x="1715" y="1"/>
                    <a:pt x="1697" y="1"/>
                    <a:pt x="167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8"/>
            <p:cNvSpPr/>
            <p:nvPr/>
          </p:nvSpPr>
          <p:spPr>
            <a:xfrm>
              <a:off x="8390957" y="-350940"/>
              <a:ext cx="151630" cy="2285436"/>
            </a:xfrm>
            <a:custGeom>
              <a:avLst/>
              <a:gdLst/>
              <a:ahLst/>
              <a:cxnLst/>
              <a:rect l="l" t="t" r="r" b="b"/>
              <a:pathLst>
                <a:path w="4834" h="72860" fill="none" extrusionOk="0">
                  <a:moveTo>
                    <a:pt x="1" y="1"/>
                  </a:moveTo>
                  <a:lnTo>
                    <a:pt x="1" y="23861"/>
                  </a:lnTo>
                  <a:lnTo>
                    <a:pt x="4834" y="28694"/>
                  </a:lnTo>
                  <a:lnTo>
                    <a:pt x="4834" y="72859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8686379" y="-350940"/>
              <a:ext cx="134472" cy="1723864"/>
            </a:xfrm>
            <a:custGeom>
              <a:avLst/>
              <a:gdLst/>
              <a:ahLst/>
              <a:cxnLst/>
              <a:rect l="l" t="t" r="r" b="b"/>
              <a:pathLst>
                <a:path w="4287" h="54957" fill="none" extrusionOk="0">
                  <a:moveTo>
                    <a:pt x="4287" y="1"/>
                  </a:moveTo>
                  <a:lnTo>
                    <a:pt x="4287" y="17235"/>
                  </a:lnTo>
                  <a:lnTo>
                    <a:pt x="1" y="21521"/>
                  </a:lnTo>
                  <a:lnTo>
                    <a:pt x="1" y="54956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871388" y="-350940"/>
              <a:ext cx="150689" cy="2053756"/>
            </a:xfrm>
            <a:custGeom>
              <a:avLst/>
              <a:gdLst/>
              <a:ahLst/>
              <a:cxnLst/>
              <a:rect l="l" t="t" r="r" b="b"/>
              <a:pathLst>
                <a:path w="4804" h="65474" fill="none" extrusionOk="0">
                  <a:moveTo>
                    <a:pt x="4803" y="1"/>
                  </a:moveTo>
                  <a:lnTo>
                    <a:pt x="4803" y="19515"/>
                  </a:lnTo>
                  <a:lnTo>
                    <a:pt x="1" y="24257"/>
                  </a:lnTo>
                  <a:lnTo>
                    <a:pt x="1" y="65473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8632994" y="1316546"/>
              <a:ext cx="106838" cy="107779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76"/>
                    <a:pt x="761" y="3436"/>
                    <a:pt x="1703" y="3436"/>
                  </a:cubicBezTo>
                  <a:cubicBezTo>
                    <a:pt x="2645" y="3436"/>
                    <a:pt x="3405" y="2676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8818003" y="1646424"/>
              <a:ext cx="107779" cy="107779"/>
            </a:xfrm>
            <a:custGeom>
              <a:avLst/>
              <a:gdLst/>
              <a:ahLst/>
              <a:cxnLst/>
              <a:rect l="l" t="t" r="r" b="b"/>
              <a:pathLst>
                <a:path w="3436" h="3436" extrusionOk="0">
                  <a:moveTo>
                    <a:pt x="1703" y="1"/>
                  </a:moveTo>
                  <a:cubicBezTo>
                    <a:pt x="760" y="1"/>
                    <a:pt x="0" y="761"/>
                    <a:pt x="0" y="1733"/>
                  </a:cubicBezTo>
                  <a:cubicBezTo>
                    <a:pt x="0" y="2676"/>
                    <a:pt x="760" y="3435"/>
                    <a:pt x="1703" y="3435"/>
                  </a:cubicBezTo>
                  <a:cubicBezTo>
                    <a:pt x="2675" y="3435"/>
                    <a:pt x="3435" y="2676"/>
                    <a:pt x="3435" y="1733"/>
                  </a:cubicBezTo>
                  <a:cubicBezTo>
                    <a:pt x="3435" y="761"/>
                    <a:pt x="267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8"/>
          <p:cNvGrpSpPr/>
          <p:nvPr/>
        </p:nvGrpSpPr>
        <p:grpSpPr>
          <a:xfrm>
            <a:off x="131862" y="3388283"/>
            <a:ext cx="470059" cy="1930684"/>
            <a:chOff x="152412" y="3212810"/>
            <a:chExt cx="470059" cy="1930684"/>
          </a:xfrm>
        </p:grpSpPr>
        <p:sp>
          <p:nvSpPr>
            <p:cNvPr id="110" name="Google Shape;110;p8"/>
            <p:cNvSpPr/>
            <p:nvPr/>
          </p:nvSpPr>
          <p:spPr>
            <a:xfrm rot="10800000">
              <a:off x="462247" y="3527378"/>
              <a:ext cx="160225" cy="1616116"/>
            </a:xfrm>
            <a:custGeom>
              <a:avLst/>
              <a:gdLst/>
              <a:ahLst/>
              <a:cxnLst/>
              <a:rect l="l" t="t" r="r" b="b"/>
              <a:pathLst>
                <a:path w="5108" h="51522" fill="none" extrusionOk="0">
                  <a:moveTo>
                    <a:pt x="1" y="1"/>
                  </a:moveTo>
                  <a:lnTo>
                    <a:pt x="1" y="23861"/>
                  </a:lnTo>
                  <a:lnTo>
                    <a:pt x="5107" y="28968"/>
                  </a:lnTo>
                  <a:lnTo>
                    <a:pt x="5107" y="51521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 rot="10800000">
              <a:off x="360247" y="4464690"/>
              <a:ext cx="93475" cy="670292"/>
            </a:xfrm>
            <a:custGeom>
              <a:avLst/>
              <a:gdLst/>
              <a:ahLst/>
              <a:cxnLst/>
              <a:rect l="l" t="t" r="r" b="b"/>
              <a:pathLst>
                <a:path w="2980" h="21369" fill="none" extrusionOk="0">
                  <a:moveTo>
                    <a:pt x="2980" y="1"/>
                  </a:moveTo>
                  <a:lnTo>
                    <a:pt x="2980" y="10974"/>
                  </a:lnTo>
                  <a:lnTo>
                    <a:pt x="1" y="13952"/>
                  </a:lnTo>
                  <a:lnTo>
                    <a:pt x="1" y="21369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 rot="10800000">
              <a:off x="152412" y="3263263"/>
              <a:ext cx="149717" cy="1880231"/>
            </a:xfrm>
            <a:custGeom>
              <a:avLst/>
              <a:gdLst/>
              <a:ahLst/>
              <a:cxnLst/>
              <a:rect l="l" t="t" r="r" b="b"/>
              <a:pathLst>
                <a:path w="4773" h="59942" fill="none" extrusionOk="0">
                  <a:moveTo>
                    <a:pt x="4773" y="1"/>
                  </a:moveTo>
                  <a:lnTo>
                    <a:pt x="4773" y="15898"/>
                  </a:lnTo>
                  <a:lnTo>
                    <a:pt x="1" y="20670"/>
                  </a:lnTo>
                  <a:lnTo>
                    <a:pt x="1" y="59941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 rot="10800000">
              <a:off x="409805" y="3475972"/>
              <a:ext cx="106838" cy="106806"/>
            </a:xfrm>
            <a:custGeom>
              <a:avLst/>
              <a:gdLst/>
              <a:ahLst/>
              <a:cxnLst/>
              <a:rect l="l" t="t" r="r" b="b"/>
              <a:pathLst>
                <a:path w="3406" h="3405" extrusionOk="0">
                  <a:moveTo>
                    <a:pt x="1703" y="1"/>
                  </a:moveTo>
                  <a:cubicBezTo>
                    <a:pt x="761" y="1"/>
                    <a:pt x="1" y="760"/>
                    <a:pt x="1" y="1703"/>
                  </a:cubicBezTo>
                  <a:cubicBezTo>
                    <a:pt x="1" y="2645"/>
                    <a:pt x="761" y="3405"/>
                    <a:pt x="1703" y="3405"/>
                  </a:cubicBezTo>
                  <a:cubicBezTo>
                    <a:pt x="2645" y="3405"/>
                    <a:pt x="3405" y="2645"/>
                    <a:pt x="3405" y="1703"/>
                  </a:cubicBezTo>
                  <a:cubicBezTo>
                    <a:pt x="3405" y="760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 rot="10800000">
              <a:off x="400269" y="4414184"/>
              <a:ext cx="106838" cy="106806"/>
            </a:xfrm>
            <a:custGeom>
              <a:avLst/>
              <a:gdLst/>
              <a:ahLst/>
              <a:cxnLst/>
              <a:rect l="l" t="t" r="r" b="b"/>
              <a:pathLst>
                <a:path w="3406" h="3405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03" y="3405"/>
                  </a:cubicBezTo>
                  <a:cubicBezTo>
                    <a:pt x="2645" y="3405"/>
                    <a:pt x="3405" y="2645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 rot="10800000">
              <a:off x="248708" y="3212810"/>
              <a:ext cx="106806" cy="106838"/>
            </a:xfrm>
            <a:custGeom>
              <a:avLst/>
              <a:gdLst/>
              <a:ahLst/>
              <a:cxnLst/>
              <a:rect l="l" t="t" r="r" b="b"/>
              <a:pathLst>
                <a:path w="3405" h="3406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03" y="3405"/>
                  </a:cubicBezTo>
                  <a:cubicBezTo>
                    <a:pt x="2645" y="3405"/>
                    <a:pt x="3405" y="2645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37199" y="-141726"/>
            <a:ext cx="9418399" cy="5426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9"/>
          <p:cNvGrpSpPr/>
          <p:nvPr/>
        </p:nvGrpSpPr>
        <p:grpSpPr>
          <a:xfrm>
            <a:off x="8439531" y="-327867"/>
            <a:ext cx="631121" cy="2409313"/>
            <a:chOff x="8390957" y="-350940"/>
            <a:chExt cx="631121" cy="2409313"/>
          </a:xfrm>
        </p:grpSpPr>
        <p:sp>
          <p:nvSpPr>
            <p:cNvPr id="120" name="Google Shape;120;p9"/>
            <p:cNvSpPr/>
            <p:nvPr/>
          </p:nvSpPr>
          <p:spPr>
            <a:xfrm>
              <a:off x="8488192" y="1951504"/>
              <a:ext cx="107779" cy="106869"/>
            </a:xfrm>
            <a:custGeom>
              <a:avLst/>
              <a:gdLst/>
              <a:ahLst/>
              <a:cxnLst/>
              <a:rect l="l" t="t" r="r" b="b"/>
              <a:pathLst>
                <a:path w="3436" h="3407" extrusionOk="0">
                  <a:moveTo>
                    <a:pt x="1679" y="1"/>
                  </a:moveTo>
                  <a:cubicBezTo>
                    <a:pt x="733" y="1"/>
                    <a:pt x="1" y="779"/>
                    <a:pt x="1" y="1704"/>
                  </a:cubicBezTo>
                  <a:cubicBezTo>
                    <a:pt x="1" y="2646"/>
                    <a:pt x="761" y="3406"/>
                    <a:pt x="1734" y="3406"/>
                  </a:cubicBezTo>
                  <a:cubicBezTo>
                    <a:pt x="2676" y="3406"/>
                    <a:pt x="3436" y="2646"/>
                    <a:pt x="3436" y="1704"/>
                  </a:cubicBezTo>
                  <a:cubicBezTo>
                    <a:pt x="3436" y="762"/>
                    <a:pt x="2676" y="2"/>
                    <a:pt x="1734" y="2"/>
                  </a:cubicBezTo>
                  <a:cubicBezTo>
                    <a:pt x="1715" y="1"/>
                    <a:pt x="1697" y="1"/>
                    <a:pt x="167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8390957" y="-350940"/>
              <a:ext cx="151630" cy="2285436"/>
            </a:xfrm>
            <a:custGeom>
              <a:avLst/>
              <a:gdLst/>
              <a:ahLst/>
              <a:cxnLst/>
              <a:rect l="l" t="t" r="r" b="b"/>
              <a:pathLst>
                <a:path w="4834" h="72860" fill="none" extrusionOk="0">
                  <a:moveTo>
                    <a:pt x="1" y="1"/>
                  </a:moveTo>
                  <a:lnTo>
                    <a:pt x="1" y="23861"/>
                  </a:lnTo>
                  <a:lnTo>
                    <a:pt x="4834" y="28694"/>
                  </a:lnTo>
                  <a:lnTo>
                    <a:pt x="4834" y="72859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8686379" y="-350940"/>
              <a:ext cx="134472" cy="1723864"/>
            </a:xfrm>
            <a:custGeom>
              <a:avLst/>
              <a:gdLst/>
              <a:ahLst/>
              <a:cxnLst/>
              <a:rect l="l" t="t" r="r" b="b"/>
              <a:pathLst>
                <a:path w="4287" h="54957" fill="none" extrusionOk="0">
                  <a:moveTo>
                    <a:pt x="4287" y="1"/>
                  </a:moveTo>
                  <a:lnTo>
                    <a:pt x="4287" y="17235"/>
                  </a:lnTo>
                  <a:lnTo>
                    <a:pt x="1" y="21521"/>
                  </a:lnTo>
                  <a:lnTo>
                    <a:pt x="1" y="54956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>
              <a:off x="8871388" y="-350940"/>
              <a:ext cx="150689" cy="2053756"/>
            </a:xfrm>
            <a:custGeom>
              <a:avLst/>
              <a:gdLst/>
              <a:ahLst/>
              <a:cxnLst/>
              <a:rect l="l" t="t" r="r" b="b"/>
              <a:pathLst>
                <a:path w="4804" h="65474" fill="none" extrusionOk="0">
                  <a:moveTo>
                    <a:pt x="4803" y="1"/>
                  </a:moveTo>
                  <a:lnTo>
                    <a:pt x="4803" y="19515"/>
                  </a:lnTo>
                  <a:lnTo>
                    <a:pt x="1" y="24257"/>
                  </a:lnTo>
                  <a:lnTo>
                    <a:pt x="1" y="65473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8632994" y="1316546"/>
              <a:ext cx="106838" cy="107779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76"/>
                    <a:pt x="761" y="3436"/>
                    <a:pt x="1703" y="3436"/>
                  </a:cubicBezTo>
                  <a:cubicBezTo>
                    <a:pt x="2645" y="3436"/>
                    <a:pt x="3405" y="2676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8818003" y="1646424"/>
              <a:ext cx="107779" cy="107779"/>
            </a:xfrm>
            <a:custGeom>
              <a:avLst/>
              <a:gdLst/>
              <a:ahLst/>
              <a:cxnLst/>
              <a:rect l="l" t="t" r="r" b="b"/>
              <a:pathLst>
                <a:path w="3436" h="3436" extrusionOk="0">
                  <a:moveTo>
                    <a:pt x="1703" y="1"/>
                  </a:moveTo>
                  <a:cubicBezTo>
                    <a:pt x="760" y="1"/>
                    <a:pt x="0" y="761"/>
                    <a:pt x="0" y="1733"/>
                  </a:cubicBezTo>
                  <a:cubicBezTo>
                    <a:pt x="0" y="2676"/>
                    <a:pt x="760" y="3435"/>
                    <a:pt x="1703" y="3435"/>
                  </a:cubicBezTo>
                  <a:cubicBezTo>
                    <a:pt x="2675" y="3435"/>
                    <a:pt x="3435" y="2676"/>
                    <a:pt x="3435" y="1733"/>
                  </a:cubicBezTo>
                  <a:cubicBezTo>
                    <a:pt x="3435" y="761"/>
                    <a:pt x="267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9"/>
          <p:cNvGrpSpPr/>
          <p:nvPr/>
        </p:nvGrpSpPr>
        <p:grpSpPr>
          <a:xfrm>
            <a:off x="131862" y="3388283"/>
            <a:ext cx="470059" cy="1930684"/>
            <a:chOff x="152412" y="3212810"/>
            <a:chExt cx="470059" cy="1930684"/>
          </a:xfrm>
        </p:grpSpPr>
        <p:sp>
          <p:nvSpPr>
            <p:cNvPr id="127" name="Google Shape;127;p9"/>
            <p:cNvSpPr/>
            <p:nvPr/>
          </p:nvSpPr>
          <p:spPr>
            <a:xfrm rot="10800000">
              <a:off x="462247" y="3527378"/>
              <a:ext cx="160225" cy="1616116"/>
            </a:xfrm>
            <a:custGeom>
              <a:avLst/>
              <a:gdLst/>
              <a:ahLst/>
              <a:cxnLst/>
              <a:rect l="l" t="t" r="r" b="b"/>
              <a:pathLst>
                <a:path w="5108" h="51522" fill="none" extrusionOk="0">
                  <a:moveTo>
                    <a:pt x="1" y="1"/>
                  </a:moveTo>
                  <a:lnTo>
                    <a:pt x="1" y="23861"/>
                  </a:lnTo>
                  <a:lnTo>
                    <a:pt x="5107" y="28968"/>
                  </a:lnTo>
                  <a:lnTo>
                    <a:pt x="5107" y="51521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 rot="10800000">
              <a:off x="360247" y="4464690"/>
              <a:ext cx="93475" cy="670292"/>
            </a:xfrm>
            <a:custGeom>
              <a:avLst/>
              <a:gdLst/>
              <a:ahLst/>
              <a:cxnLst/>
              <a:rect l="l" t="t" r="r" b="b"/>
              <a:pathLst>
                <a:path w="2980" h="21369" fill="none" extrusionOk="0">
                  <a:moveTo>
                    <a:pt x="2980" y="1"/>
                  </a:moveTo>
                  <a:lnTo>
                    <a:pt x="2980" y="10974"/>
                  </a:lnTo>
                  <a:lnTo>
                    <a:pt x="1" y="13952"/>
                  </a:lnTo>
                  <a:lnTo>
                    <a:pt x="1" y="21369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9"/>
            <p:cNvSpPr/>
            <p:nvPr/>
          </p:nvSpPr>
          <p:spPr>
            <a:xfrm rot="10800000">
              <a:off x="152412" y="3263263"/>
              <a:ext cx="149717" cy="1880231"/>
            </a:xfrm>
            <a:custGeom>
              <a:avLst/>
              <a:gdLst/>
              <a:ahLst/>
              <a:cxnLst/>
              <a:rect l="l" t="t" r="r" b="b"/>
              <a:pathLst>
                <a:path w="4773" h="59942" fill="none" extrusionOk="0">
                  <a:moveTo>
                    <a:pt x="4773" y="1"/>
                  </a:moveTo>
                  <a:lnTo>
                    <a:pt x="4773" y="15898"/>
                  </a:lnTo>
                  <a:lnTo>
                    <a:pt x="1" y="20670"/>
                  </a:lnTo>
                  <a:lnTo>
                    <a:pt x="1" y="59941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10800000">
              <a:off x="409805" y="3475972"/>
              <a:ext cx="106838" cy="106806"/>
            </a:xfrm>
            <a:custGeom>
              <a:avLst/>
              <a:gdLst/>
              <a:ahLst/>
              <a:cxnLst/>
              <a:rect l="l" t="t" r="r" b="b"/>
              <a:pathLst>
                <a:path w="3406" h="3405" extrusionOk="0">
                  <a:moveTo>
                    <a:pt x="1703" y="1"/>
                  </a:moveTo>
                  <a:cubicBezTo>
                    <a:pt x="761" y="1"/>
                    <a:pt x="1" y="760"/>
                    <a:pt x="1" y="1703"/>
                  </a:cubicBezTo>
                  <a:cubicBezTo>
                    <a:pt x="1" y="2645"/>
                    <a:pt x="761" y="3405"/>
                    <a:pt x="1703" y="3405"/>
                  </a:cubicBezTo>
                  <a:cubicBezTo>
                    <a:pt x="2645" y="3405"/>
                    <a:pt x="3405" y="2645"/>
                    <a:pt x="3405" y="1703"/>
                  </a:cubicBezTo>
                  <a:cubicBezTo>
                    <a:pt x="3405" y="760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 rot="10800000">
              <a:off x="400269" y="4414184"/>
              <a:ext cx="106838" cy="106806"/>
            </a:xfrm>
            <a:custGeom>
              <a:avLst/>
              <a:gdLst/>
              <a:ahLst/>
              <a:cxnLst/>
              <a:rect l="l" t="t" r="r" b="b"/>
              <a:pathLst>
                <a:path w="3406" h="3405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03" y="3405"/>
                  </a:cubicBezTo>
                  <a:cubicBezTo>
                    <a:pt x="2645" y="3405"/>
                    <a:pt x="3405" y="2645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 rot="10800000">
              <a:off x="248708" y="3212810"/>
              <a:ext cx="106806" cy="106838"/>
            </a:xfrm>
            <a:custGeom>
              <a:avLst/>
              <a:gdLst/>
              <a:ahLst/>
              <a:cxnLst/>
              <a:rect l="l" t="t" r="r" b="b"/>
              <a:pathLst>
                <a:path w="3405" h="3406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03" y="3405"/>
                  </a:cubicBezTo>
                  <a:cubicBezTo>
                    <a:pt x="2645" y="3405"/>
                    <a:pt x="3405" y="2645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1"/>
          <p:cNvSpPr txBox="1">
            <a:spLocks noGrp="1"/>
          </p:cNvSpPr>
          <p:nvPr>
            <p:ph type="title" hasCustomPrompt="1"/>
          </p:nvPr>
        </p:nvSpPr>
        <p:spPr>
          <a:xfrm>
            <a:off x="2100825" y="2662100"/>
            <a:ext cx="4942500" cy="109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0" name="Google Shape;140;p11"/>
          <p:cNvSpPr txBox="1">
            <a:spLocks noGrp="1"/>
          </p:cNvSpPr>
          <p:nvPr>
            <p:ph type="subTitle" idx="1"/>
          </p:nvPr>
        </p:nvSpPr>
        <p:spPr>
          <a:xfrm>
            <a:off x="2100825" y="3649700"/>
            <a:ext cx="49425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41" name="Google Shape;141;p1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37200" y="-141725"/>
            <a:ext cx="9418399" cy="542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37200" y="-141725"/>
            <a:ext cx="9418399" cy="5426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856712" y="1816158"/>
            <a:ext cx="7347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3" hasCustomPrompt="1"/>
          </p:nvPr>
        </p:nvSpPr>
        <p:spPr>
          <a:xfrm>
            <a:off x="4582712" y="1816141"/>
            <a:ext cx="7347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4" hasCustomPrompt="1"/>
          </p:nvPr>
        </p:nvSpPr>
        <p:spPr>
          <a:xfrm>
            <a:off x="856712" y="2501958"/>
            <a:ext cx="7347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5" hasCustomPrompt="1"/>
          </p:nvPr>
        </p:nvSpPr>
        <p:spPr>
          <a:xfrm>
            <a:off x="4582712" y="2501941"/>
            <a:ext cx="7347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6" hasCustomPrompt="1"/>
          </p:nvPr>
        </p:nvSpPr>
        <p:spPr>
          <a:xfrm>
            <a:off x="856712" y="3187758"/>
            <a:ext cx="7347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7" hasCustomPrompt="1"/>
          </p:nvPr>
        </p:nvSpPr>
        <p:spPr>
          <a:xfrm>
            <a:off x="4582712" y="3187741"/>
            <a:ext cx="7347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1896212" y="1816150"/>
            <a:ext cx="2442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8"/>
          </p:nvPr>
        </p:nvSpPr>
        <p:spPr>
          <a:xfrm>
            <a:off x="1896212" y="2501950"/>
            <a:ext cx="2442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1896212" y="3187750"/>
            <a:ext cx="2442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subTitle" idx="13"/>
          </p:nvPr>
        </p:nvSpPr>
        <p:spPr>
          <a:xfrm>
            <a:off x="5844388" y="1816150"/>
            <a:ext cx="2442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14"/>
          </p:nvPr>
        </p:nvSpPr>
        <p:spPr>
          <a:xfrm>
            <a:off x="5844388" y="2501950"/>
            <a:ext cx="2442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5844388" y="3187750"/>
            <a:ext cx="2442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mabhadra"/>
              <a:buNone/>
              <a:defRPr sz="2400" b="1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158" name="Google Shape;158;p13"/>
          <p:cNvGrpSpPr/>
          <p:nvPr/>
        </p:nvGrpSpPr>
        <p:grpSpPr>
          <a:xfrm flipH="1">
            <a:off x="133276" y="-76204"/>
            <a:ext cx="468649" cy="1988420"/>
            <a:chOff x="8522940" y="-76204"/>
            <a:chExt cx="468649" cy="1988420"/>
          </a:xfrm>
        </p:grpSpPr>
        <p:sp>
          <p:nvSpPr>
            <p:cNvPr id="159" name="Google Shape;159;p13"/>
            <p:cNvSpPr/>
            <p:nvPr/>
          </p:nvSpPr>
          <p:spPr>
            <a:xfrm rot="10800000">
              <a:off x="8779080" y="1543158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5"/>
                    <a:pt x="760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 rot="10800000">
              <a:off x="8832200" y="-9789"/>
              <a:ext cx="159389" cy="1608938"/>
            </a:xfrm>
            <a:custGeom>
              <a:avLst/>
              <a:gdLst/>
              <a:ahLst/>
              <a:cxnLst/>
              <a:rect l="l" t="t" r="r" b="b"/>
              <a:pathLst>
                <a:path w="5107" h="51552" fill="none" extrusionOk="0">
                  <a:moveTo>
                    <a:pt x="0" y="51551"/>
                  </a:moveTo>
                  <a:lnTo>
                    <a:pt x="0" y="27660"/>
                  </a:lnTo>
                  <a:lnTo>
                    <a:pt x="5107" y="22554"/>
                  </a:lnTo>
                  <a:lnTo>
                    <a:pt x="5107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 rot="10800000">
              <a:off x="8730705" y="-76204"/>
              <a:ext cx="92975" cy="665990"/>
            </a:xfrm>
            <a:custGeom>
              <a:avLst/>
              <a:gdLst/>
              <a:ahLst/>
              <a:cxnLst/>
              <a:rect l="l" t="t" r="r" b="b"/>
              <a:pathLst>
                <a:path w="2979" h="21339" fill="none" extrusionOk="0">
                  <a:moveTo>
                    <a:pt x="2979" y="21338"/>
                  </a:moveTo>
                  <a:lnTo>
                    <a:pt x="2979" y="10365"/>
                  </a:lnTo>
                  <a:lnTo>
                    <a:pt x="0" y="7386"/>
                  </a:ln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10800000">
              <a:off x="8769592" y="534732"/>
              <a:ext cx="106270" cy="106270"/>
            </a:xfrm>
            <a:custGeom>
              <a:avLst/>
              <a:gdLst/>
              <a:ahLst/>
              <a:cxnLst/>
              <a:rect l="l" t="t" r="r" b="b"/>
              <a:pathLst>
                <a:path w="3405" h="340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4"/>
                    <a:pt x="760" y="3404"/>
                    <a:pt x="1703" y="3404"/>
                  </a:cubicBezTo>
                  <a:cubicBezTo>
                    <a:pt x="2614" y="3404"/>
                    <a:pt x="3405" y="2644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 rot="10800000">
              <a:off x="8522940" y="-9789"/>
              <a:ext cx="148965" cy="1870759"/>
            </a:xfrm>
            <a:custGeom>
              <a:avLst/>
              <a:gdLst/>
              <a:ahLst/>
              <a:cxnLst/>
              <a:rect l="l" t="t" r="r" b="b"/>
              <a:pathLst>
                <a:path w="4773" h="59941" fill="none" extrusionOk="0">
                  <a:moveTo>
                    <a:pt x="4773" y="59940"/>
                  </a:moveTo>
                  <a:lnTo>
                    <a:pt x="4773" y="44013"/>
                  </a:lnTo>
                  <a:lnTo>
                    <a:pt x="1" y="3924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 rot="10800000">
              <a:off x="8618755" y="1805915"/>
              <a:ext cx="107238" cy="106301"/>
            </a:xfrm>
            <a:custGeom>
              <a:avLst/>
              <a:gdLst/>
              <a:ahLst/>
              <a:cxnLst/>
              <a:rect l="l" t="t" r="r" b="b"/>
              <a:pathLst>
                <a:path w="3436" h="3406" extrusionOk="0">
                  <a:moveTo>
                    <a:pt x="1734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34" y="3405"/>
                  </a:cubicBezTo>
                  <a:cubicBezTo>
                    <a:pt x="2676" y="3405"/>
                    <a:pt x="3436" y="2645"/>
                    <a:pt x="3436" y="1703"/>
                  </a:cubicBezTo>
                  <a:cubicBezTo>
                    <a:pt x="3436" y="761"/>
                    <a:pt x="2676" y="1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13"/>
          <p:cNvGrpSpPr/>
          <p:nvPr/>
        </p:nvGrpSpPr>
        <p:grpSpPr>
          <a:xfrm>
            <a:off x="8553626" y="2827528"/>
            <a:ext cx="514185" cy="2357412"/>
            <a:chOff x="9949864" y="937514"/>
            <a:chExt cx="514185" cy="2357412"/>
          </a:xfrm>
        </p:grpSpPr>
        <p:sp>
          <p:nvSpPr>
            <p:cNvPr id="166" name="Google Shape;166;p13"/>
            <p:cNvSpPr/>
            <p:nvPr/>
          </p:nvSpPr>
          <p:spPr>
            <a:xfrm>
              <a:off x="9949864" y="1020997"/>
              <a:ext cx="150869" cy="2273929"/>
            </a:xfrm>
            <a:custGeom>
              <a:avLst/>
              <a:gdLst/>
              <a:ahLst/>
              <a:cxnLst/>
              <a:rect l="l" t="t" r="r" b="b"/>
              <a:pathLst>
                <a:path w="4834" h="72859" fill="none" extrusionOk="0">
                  <a:moveTo>
                    <a:pt x="0" y="72858"/>
                  </a:moveTo>
                  <a:lnTo>
                    <a:pt x="0" y="48967"/>
                  </a:lnTo>
                  <a:lnTo>
                    <a:pt x="4833" y="44135"/>
                  </a:lnTo>
                  <a:lnTo>
                    <a:pt x="4833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329315" y="1685988"/>
              <a:ext cx="134734" cy="1608938"/>
            </a:xfrm>
            <a:custGeom>
              <a:avLst/>
              <a:gdLst/>
              <a:ahLst/>
              <a:cxnLst/>
              <a:rect l="l" t="t" r="r" b="b"/>
              <a:pathLst>
                <a:path w="4317" h="51552" fill="none" extrusionOk="0">
                  <a:moveTo>
                    <a:pt x="4317" y="51551"/>
                  </a:moveTo>
                  <a:lnTo>
                    <a:pt x="4317" y="34317"/>
                  </a:lnTo>
                  <a:lnTo>
                    <a:pt x="1" y="3000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0276195" y="1634773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1" y="0"/>
                    <a:pt x="1" y="760"/>
                    <a:pt x="1" y="1702"/>
                  </a:cubicBezTo>
                  <a:cubicBezTo>
                    <a:pt x="1" y="2645"/>
                    <a:pt x="761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0047379" y="937514"/>
              <a:ext cx="106301" cy="107238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1"/>
                  </a:moveTo>
                  <a:cubicBezTo>
                    <a:pt x="761" y="1"/>
                    <a:pt x="1" y="760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05" y="2675"/>
                    <a:pt x="3405" y="1733"/>
                  </a:cubicBezTo>
                  <a:cubicBezTo>
                    <a:pt x="3405" y="760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10148141" y="2858517"/>
              <a:ext cx="31" cy="388970"/>
            </a:xfrm>
            <a:custGeom>
              <a:avLst/>
              <a:gdLst/>
              <a:ahLst/>
              <a:cxnLst/>
              <a:rect l="l" t="t" r="r" b="b"/>
              <a:pathLst>
                <a:path w="1" h="12463" fill="none" extrusionOk="0">
                  <a:moveTo>
                    <a:pt x="0" y="12463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10095021" y="2809174"/>
              <a:ext cx="106270" cy="106301"/>
            </a:xfrm>
            <a:custGeom>
              <a:avLst/>
              <a:gdLst/>
              <a:ahLst/>
              <a:cxnLst/>
              <a:rect l="l" t="t" r="r" b="b"/>
              <a:pathLst>
                <a:path w="3405" h="3406" extrusionOk="0">
                  <a:moveTo>
                    <a:pt x="1702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02" y="3405"/>
                  </a:cubicBezTo>
                  <a:cubicBezTo>
                    <a:pt x="2644" y="3405"/>
                    <a:pt x="3404" y="2645"/>
                    <a:pt x="3404" y="1703"/>
                  </a:cubicBezTo>
                  <a:cubicBezTo>
                    <a:pt x="3404" y="761"/>
                    <a:pt x="2644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ap"/>
              <a:buChar char="●"/>
              <a:defRPr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ap"/>
              <a:buChar char="○"/>
              <a:defRPr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ap"/>
              <a:buChar char="■"/>
              <a:defRPr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ap"/>
              <a:buChar char="●"/>
              <a:defRPr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ap"/>
              <a:buChar char="○"/>
              <a:defRPr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ap"/>
              <a:buChar char="■"/>
              <a:defRPr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ap"/>
              <a:buChar char="●"/>
              <a:defRPr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ap"/>
              <a:buChar char="○"/>
              <a:defRPr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ap"/>
              <a:buChar char="■"/>
              <a:defRPr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4" r:id="rId10"/>
    <p:sldLayoutId id="2147483666" r:id="rId11"/>
    <p:sldLayoutId id="2147483667" r:id="rId12"/>
    <p:sldLayoutId id="2147483670" r:id="rId13"/>
    <p:sldLayoutId id="2147483671" r:id="rId14"/>
    <p:sldLayoutId id="2147483672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3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17500" cy="174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Otsu's Method for Image Segmentation</a:t>
            </a:r>
            <a:endParaRPr dirty="0"/>
          </a:p>
        </p:txBody>
      </p:sp>
      <p:sp>
        <p:nvSpPr>
          <p:cNvPr id="423" name="Google Shape;423;p33"/>
          <p:cNvSpPr txBox="1">
            <a:spLocks noGrp="1"/>
          </p:cNvSpPr>
          <p:nvPr>
            <p:ph type="subTitle" idx="1"/>
          </p:nvPr>
        </p:nvSpPr>
        <p:spPr>
          <a:xfrm>
            <a:off x="2307675" y="22858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Ilina Mihai,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Lucian Blaga University of Sibiu</a:t>
            </a:r>
            <a:endParaRPr dirty="0"/>
          </a:p>
        </p:txBody>
      </p:sp>
      <p:grpSp>
        <p:nvGrpSpPr>
          <p:cNvPr id="424" name="Google Shape;424;p33"/>
          <p:cNvGrpSpPr/>
          <p:nvPr/>
        </p:nvGrpSpPr>
        <p:grpSpPr>
          <a:xfrm rot="10800000">
            <a:off x="208186" y="2818274"/>
            <a:ext cx="8727628" cy="2934819"/>
            <a:chOff x="208186" y="-593851"/>
            <a:chExt cx="8727628" cy="2934819"/>
          </a:xfrm>
        </p:grpSpPr>
        <p:sp>
          <p:nvSpPr>
            <p:cNvPr id="425" name="Google Shape;425;p33"/>
            <p:cNvSpPr/>
            <p:nvPr/>
          </p:nvSpPr>
          <p:spPr>
            <a:xfrm rot="10800000">
              <a:off x="6678925" y="-229599"/>
              <a:ext cx="125277" cy="1996941"/>
            </a:xfrm>
            <a:custGeom>
              <a:avLst/>
              <a:gdLst/>
              <a:ahLst/>
              <a:cxnLst/>
              <a:rect l="l" t="t" r="r" b="b"/>
              <a:pathLst>
                <a:path w="4014" h="63984" fill="none" extrusionOk="0">
                  <a:moveTo>
                    <a:pt x="4013" y="63983"/>
                  </a:moveTo>
                  <a:lnTo>
                    <a:pt x="4013" y="36414"/>
                  </a:lnTo>
                  <a:lnTo>
                    <a:pt x="1" y="32372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 w="190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 rot="10800000">
              <a:off x="6751020" y="1710383"/>
              <a:ext cx="107238" cy="106301"/>
            </a:xfrm>
            <a:custGeom>
              <a:avLst/>
              <a:gdLst/>
              <a:ahLst/>
              <a:cxnLst/>
              <a:rect l="l" t="t" r="r" b="b"/>
              <a:pathLst>
                <a:path w="3436" h="3406" extrusionOk="0">
                  <a:moveTo>
                    <a:pt x="1733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33" y="3405"/>
                  </a:cubicBezTo>
                  <a:cubicBezTo>
                    <a:pt x="2675" y="3405"/>
                    <a:pt x="3435" y="2645"/>
                    <a:pt x="3435" y="1703"/>
                  </a:cubicBezTo>
                  <a:cubicBezTo>
                    <a:pt x="3435" y="761"/>
                    <a:pt x="2675" y="1"/>
                    <a:pt x="173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 rot="10800000">
              <a:off x="7499530" y="-163184"/>
              <a:ext cx="31" cy="558784"/>
            </a:xfrm>
            <a:custGeom>
              <a:avLst/>
              <a:gdLst/>
              <a:ahLst/>
              <a:cxnLst/>
              <a:rect l="l" t="t" r="r" b="b"/>
              <a:pathLst>
                <a:path w="1" h="17904" fill="none" extrusionOk="0">
                  <a:moveTo>
                    <a:pt x="1" y="17903"/>
                  </a:move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3"/>
            <p:cNvSpPr/>
            <p:nvPr/>
          </p:nvSpPr>
          <p:spPr>
            <a:xfrm rot="10800000">
              <a:off x="7446410" y="338641"/>
              <a:ext cx="106270" cy="106301"/>
            </a:xfrm>
            <a:custGeom>
              <a:avLst/>
              <a:gdLst/>
              <a:ahLst/>
              <a:cxnLst/>
              <a:rect l="l" t="t" r="r" b="b"/>
              <a:pathLst>
                <a:path w="3405" h="3406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03" y="3405"/>
                  </a:cubicBezTo>
                  <a:cubicBezTo>
                    <a:pt x="2645" y="3405"/>
                    <a:pt x="3405" y="2645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3"/>
            <p:cNvSpPr/>
            <p:nvPr/>
          </p:nvSpPr>
          <p:spPr>
            <a:xfrm rot="10800000">
              <a:off x="7864749" y="-69273"/>
              <a:ext cx="31" cy="537936"/>
            </a:xfrm>
            <a:custGeom>
              <a:avLst/>
              <a:gdLst/>
              <a:ahLst/>
              <a:cxnLst/>
              <a:rect l="l" t="t" r="r" b="b"/>
              <a:pathLst>
                <a:path w="1" h="17236" fill="none" extrusionOk="0">
                  <a:moveTo>
                    <a:pt x="0" y="17235"/>
                  </a:moveTo>
                  <a:lnTo>
                    <a:pt x="0" y="1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 rot="10800000">
              <a:off x="7811630" y="411704"/>
              <a:ext cx="106270" cy="107238"/>
            </a:xfrm>
            <a:custGeom>
              <a:avLst/>
              <a:gdLst/>
              <a:ahLst/>
              <a:cxnLst/>
              <a:rect l="l" t="t" r="r" b="b"/>
              <a:pathLst>
                <a:path w="3405" h="3436" extrusionOk="0">
                  <a:moveTo>
                    <a:pt x="1702" y="1"/>
                  </a:moveTo>
                  <a:cubicBezTo>
                    <a:pt x="760" y="1"/>
                    <a:pt x="0" y="761"/>
                    <a:pt x="0" y="1734"/>
                  </a:cubicBezTo>
                  <a:cubicBezTo>
                    <a:pt x="0" y="2676"/>
                    <a:pt x="760" y="3436"/>
                    <a:pt x="1702" y="3436"/>
                  </a:cubicBezTo>
                  <a:cubicBezTo>
                    <a:pt x="2614" y="3436"/>
                    <a:pt x="3405" y="2676"/>
                    <a:pt x="3405" y="1734"/>
                  </a:cubicBezTo>
                  <a:cubicBezTo>
                    <a:pt x="3405" y="761"/>
                    <a:pt x="2645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 rot="10800000">
              <a:off x="8244200" y="-115745"/>
              <a:ext cx="203052" cy="1636434"/>
            </a:xfrm>
            <a:custGeom>
              <a:avLst/>
              <a:gdLst/>
              <a:ahLst/>
              <a:cxnLst/>
              <a:rect l="l" t="t" r="r" b="b"/>
              <a:pathLst>
                <a:path w="6506" h="52433" fill="none" extrusionOk="0">
                  <a:moveTo>
                    <a:pt x="6505" y="52433"/>
                  </a:moveTo>
                  <a:lnTo>
                    <a:pt x="6505" y="39454"/>
                  </a:lnTo>
                  <a:lnTo>
                    <a:pt x="1" y="3294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 rot="10800000">
              <a:off x="8393134" y="1464698"/>
              <a:ext cx="107238" cy="107238"/>
            </a:xfrm>
            <a:custGeom>
              <a:avLst/>
              <a:gdLst/>
              <a:ahLst/>
              <a:cxnLst/>
              <a:rect l="l" t="t" r="r" b="b"/>
              <a:pathLst>
                <a:path w="3436" h="3436" extrusionOk="0">
                  <a:moveTo>
                    <a:pt x="1703" y="1"/>
                  </a:moveTo>
                  <a:cubicBezTo>
                    <a:pt x="760" y="1"/>
                    <a:pt x="0" y="761"/>
                    <a:pt x="0" y="1733"/>
                  </a:cubicBezTo>
                  <a:cubicBezTo>
                    <a:pt x="0" y="2676"/>
                    <a:pt x="760" y="3436"/>
                    <a:pt x="1703" y="3436"/>
                  </a:cubicBezTo>
                  <a:cubicBezTo>
                    <a:pt x="2614" y="3436"/>
                    <a:pt x="3435" y="2676"/>
                    <a:pt x="3435" y="1733"/>
                  </a:cubicBezTo>
                  <a:cubicBezTo>
                    <a:pt x="3435" y="761"/>
                    <a:pt x="2675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 rot="10800000">
              <a:off x="8617971" y="-69273"/>
              <a:ext cx="76870" cy="1940981"/>
            </a:xfrm>
            <a:custGeom>
              <a:avLst/>
              <a:gdLst/>
              <a:ahLst/>
              <a:cxnLst/>
              <a:rect l="l" t="t" r="r" b="b"/>
              <a:pathLst>
                <a:path w="2463" h="62191" fill="none" extrusionOk="0">
                  <a:moveTo>
                    <a:pt x="0" y="62190"/>
                  </a:moveTo>
                  <a:lnTo>
                    <a:pt x="0" y="43345"/>
                  </a:lnTo>
                  <a:lnTo>
                    <a:pt x="2462" y="40853"/>
                  </a:lnTo>
                  <a:lnTo>
                    <a:pt x="2462" y="1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 rot="10800000">
              <a:off x="8563916" y="1815686"/>
              <a:ext cx="107206" cy="107238"/>
            </a:xfrm>
            <a:custGeom>
              <a:avLst/>
              <a:gdLst/>
              <a:ahLst/>
              <a:cxnLst/>
              <a:rect l="l" t="t" r="r" b="b"/>
              <a:pathLst>
                <a:path w="3435" h="3436" extrusionOk="0">
                  <a:moveTo>
                    <a:pt x="1702" y="1"/>
                  </a:moveTo>
                  <a:cubicBezTo>
                    <a:pt x="760" y="1"/>
                    <a:pt x="0" y="760"/>
                    <a:pt x="0" y="1733"/>
                  </a:cubicBezTo>
                  <a:cubicBezTo>
                    <a:pt x="0" y="2675"/>
                    <a:pt x="760" y="3435"/>
                    <a:pt x="1702" y="3435"/>
                  </a:cubicBezTo>
                  <a:cubicBezTo>
                    <a:pt x="2675" y="3435"/>
                    <a:pt x="3435" y="2675"/>
                    <a:pt x="3435" y="1733"/>
                  </a:cubicBezTo>
                  <a:cubicBezTo>
                    <a:pt x="3435" y="760"/>
                    <a:pt x="2675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 rot="10800000">
              <a:off x="4271734" y="-157944"/>
              <a:ext cx="31" cy="1041634"/>
            </a:xfrm>
            <a:custGeom>
              <a:avLst/>
              <a:gdLst/>
              <a:ahLst/>
              <a:cxnLst/>
              <a:rect l="l" t="t" r="r" b="b"/>
              <a:pathLst>
                <a:path w="1" h="33375" fill="none" extrusionOk="0">
                  <a:moveTo>
                    <a:pt x="0" y="0"/>
                  </a:moveTo>
                  <a:lnTo>
                    <a:pt x="0" y="33375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 rot="10800000">
              <a:off x="1832292" y="-163184"/>
              <a:ext cx="136637" cy="827252"/>
            </a:xfrm>
            <a:custGeom>
              <a:avLst/>
              <a:gdLst/>
              <a:ahLst/>
              <a:cxnLst/>
              <a:rect l="l" t="t" r="r" b="b"/>
              <a:pathLst>
                <a:path w="4378" h="26506" fill="none" extrusionOk="0">
                  <a:moveTo>
                    <a:pt x="1" y="26505"/>
                  </a:moveTo>
                  <a:lnTo>
                    <a:pt x="1" y="4651"/>
                  </a:lnTo>
                  <a:lnTo>
                    <a:pt x="4378" y="304"/>
                  </a:lnTo>
                  <a:lnTo>
                    <a:pt x="4378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 rot="10800000">
              <a:off x="1779173" y="607110"/>
              <a:ext cx="106270" cy="107238"/>
            </a:xfrm>
            <a:custGeom>
              <a:avLst/>
              <a:gdLst/>
              <a:ahLst/>
              <a:cxnLst/>
              <a:rect l="l" t="t" r="r" b="b"/>
              <a:pathLst>
                <a:path w="3405" h="3436" extrusionOk="0">
                  <a:moveTo>
                    <a:pt x="1703" y="0"/>
                  </a:moveTo>
                  <a:cubicBezTo>
                    <a:pt x="760" y="0"/>
                    <a:pt x="1" y="760"/>
                    <a:pt x="1" y="1703"/>
                  </a:cubicBezTo>
                  <a:cubicBezTo>
                    <a:pt x="1" y="2675"/>
                    <a:pt x="760" y="3435"/>
                    <a:pt x="1703" y="3435"/>
                  </a:cubicBezTo>
                  <a:cubicBezTo>
                    <a:pt x="2645" y="3435"/>
                    <a:pt x="3405" y="2675"/>
                    <a:pt x="3405" y="1703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 rot="10800000">
              <a:off x="1224197" y="-163184"/>
              <a:ext cx="150869" cy="2273929"/>
            </a:xfrm>
            <a:custGeom>
              <a:avLst/>
              <a:gdLst/>
              <a:ahLst/>
              <a:cxnLst/>
              <a:rect l="l" t="t" r="r" b="b"/>
              <a:pathLst>
                <a:path w="4834" h="72859" fill="none" extrusionOk="0">
                  <a:moveTo>
                    <a:pt x="0" y="72858"/>
                  </a:moveTo>
                  <a:lnTo>
                    <a:pt x="0" y="48967"/>
                  </a:lnTo>
                  <a:lnTo>
                    <a:pt x="4833" y="44135"/>
                  </a:lnTo>
                  <a:lnTo>
                    <a:pt x="4833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 rot="10800000">
              <a:off x="860881" y="-163184"/>
              <a:ext cx="134734" cy="1608938"/>
            </a:xfrm>
            <a:custGeom>
              <a:avLst/>
              <a:gdLst/>
              <a:ahLst/>
              <a:cxnLst/>
              <a:rect l="l" t="t" r="r" b="b"/>
              <a:pathLst>
                <a:path w="4317" h="51552" fill="none" extrusionOk="0">
                  <a:moveTo>
                    <a:pt x="4317" y="51551"/>
                  </a:moveTo>
                  <a:lnTo>
                    <a:pt x="4317" y="34317"/>
                  </a:lnTo>
                  <a:lnTo>
                    <a:pt x="1" y="3000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 rot="10800000">
              <a:off x="942464" y="1389763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1" y="0"/>
                    <a:pt x="1" y="760"/>
                    <a:pt x="1" y="1702"/>
                  </a:cubicBezTo>
                  <a:cubicBezTo>
                    <a:pt x="1" y="2645"/>
                    <a:pt x="761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 rot="10800000">
              <a:off x="436831" y="-163184"/>
              <a:ext cx="31" cy="1533035"/>
            </a:xfrm>
            <a:custGeom>
              <a:avLst/>
              <a:gdLst/>
              <a:ahLst/>
              <a:cxnLst/>
              <a:rect l="l" t="t" r="r" b="b"/>
              <a:pathLst>
                <a:path w="1" h="49120" fill="none" extrusionOk="0">
                  <a:moveTo>
                    <a:pt x="1" y="49119"/>
                  </a:move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 rot="10800000">
              <a:off x="383711" y="1313860"/>
              <a:ext cx="106270" cy="107238"/>
            </a:xfrm>
            <a:custGeom>
              <a:avLst/>
              <a:gdLst/>
              <a:ahLst/>
              <a:cxnLst/>
              <a:rect l="l" t="t" r="r" b="b"/>
              <a:pathLst>
                <a:path w="3405" h="3436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76"/>
                    <a:pt x="761" y="3435"/>
                    <a:pt x="1703" y="3435"/>
                  </a:cubicBezTo>
                  <a:cubicBezTo>
                    <a:pt x="2645" y="3435"/>
                    <a:pt x="3405" y="2676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 rot="10800000">
              <a:off x="5650587" y="-115745"/>
              <a:ext cx="31" cy="697294"/>
            </a:xfrm>
            <a:custGeom>
              <a:avLst/>
              <a:gdLst/>
              <a:ahLst/>
              <a:cxnLst/>
              <a:rect l="l" t="t" r="r" b="b"/>
              <a:pathLst>
                <a:path w="1" h="22342" fill="none" extrusionOk="0">
                  <a:moveTo>
                    <a:pt x="0" y="22342"/>
                  </a:moveTo>
                  <a:lnTo>
                    <a:pt x="0" y="1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 rot="10800000">
              <a:off x="5597467" y="525527"/>
              <a:ext cx="106301" cy="107238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0"/>
                  </a:moveTo>
                  <a:cubicBezTo>
                    <a:pt x="761" y="0"/>
                    <a:pt x="1" y="760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05" y="2675"/>
                    <a:pt x="3405" y="1733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 rot="10800000">
              <a:off x="5114617" y="-163184"/>
              <a:ext cx="159389" cy="1608938"/>
            </a:xfrm>
            <a:custGeom>
              <a:avLst/>
              <a:gdLst/>
              <a:ahLst/>
              <a:cxnLst/>
              <a:rect l="l" t="t" r="r" b="b"/>
              <a:pathLst>
                <a:path w="5107" h="51552" fill="none" extrusionOk="0">
                  <a:moveTo>
                    <a:pt x="0" y="51551"/>
                  </a:moveTo>
                  <a:lnTo>
                    <a:pt x="0" y="27660"/>
                  </a:lnTo>
                  <a:lnTo>
                    <a:pt x="5107" y="22554"/>
                  </a:lnTo>
                  <a:lnTo>
                    <a:pt x="5107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 rot="10800000">
              <a:off x="5061498" y="1389763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5"/>
                    <a:pt x="760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3"/>
            <p:cNvSpPr/>
            <p:nvPr/>
          </p:nvSpPr>
          <p:spPr>
            <a:xfrm rot="10800000">
              <a:off x="4805357" y="-163184"/>
              <a:ext cx="148965" cy="1870759"/>
            </a:xfrm>
            <a:custGeom>
              <a:avLst/>
              <a:gdLst/>
              <a:ahLst/>
              <a:cxnLst/>
              <a:rect l="l" t="t" r="r" b="b"/>
              <a:pathLst>
                <a:path w="4773" h="59941" fill="none" extrusionOk="0">
                  <a:moveTo>
                    <a:pt x="4773" y="59940"/>
                  </a:moveTo>
                  <a:lnTo>
                    <a:pt x="4773" y="44013"/>
                  </a:lnTo>
                  <a:lnTo>
                    <a:pt x="1" y="3924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 rot="10800000">
              <a:off x="4901172" y="1652520"/>
              <a:ext cx="107238" cy="106301"/>
            </a:xfrm>
            <a:custGeom>
              <a:avLst/>
              <a:gdLst/>
              <a:ahLst/>
              <a:cxnLst/>
              <a:rect l="l" t="t" r="r" b="b"/>
              <a:pathLst>
                <a:path w="3436" h="3406" extrusionOk="0">
                  <a:moveTo>
                    <a:pt x="1734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34" y="3405"/>
                  </a:cubicBezTo>
                  <a:cubicBezTo>
                    <a:pt x="2676" y="3405"/>
                    <a:pt x="3436" y="2645"/>
                    <a:pt x="3436" y="1703"/>
                  </a:cubicBezTo>
                  <a:cubicBezTo>
                    <a:pt x="3436" y="761"/>
                    <a:pt x="2676" y="1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 rot="10800000">
              <a:off x="3629021" y="-115745"/>
              <a:ext cx="147093" cy="2111700"/>
            </a:xfrm>
            <a:custGeom>
              <a:avLst/>
              <a:gdLst/>
              <a:ahLst/>
              <a:cxnLst/>
              <a:rect l="l" t="t" r="r" b="b"/>
              <a:pathLst>
                <a:path w="4713" h="67661" fill="none" extrusionOk="0">
                  <a:moveTo>
                    <a:pt x="1" y="67661"/>
                  </a:moveTo>
                  <a:lnTo>
                    <a:pt x="1" y="56870"/>
                  </a:lnTo>
                  <a:lnTo>
                    <a:pt x="4712" y="52159"/>
                  </a:lnTo>
                  <a:lnTo>
                    <a:pt x="4712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 rot="10800000">
              <a:off x="3575902" y="1939964"/>
              <a:ext cx="106270" cy="107238"/>
            </a:xfrm>
            <a:custGeom>
              <a:avLst/>
              <a:gdLst/>
              <a:ahLst/>
              <a:cxnLst/>
              <a:rect l="l" t="t" r="r" b="b"/>
              <a:pathLst>
                <a:path w="3405" h="3436" extrusionOk="0">
                  <a:moveTo>
                    <a:pt x="1702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75"/>
                    <a:pt x="760" y="3435"/>
                    <a:pt x="1702" y="3435"/>
                  </a:cubicBezTo>
                  <a:cubicBezTo>
                    <a:pt x="2645" y="3435"/>
                    <a:pt x="3404" y="2675"/>
                    <a:pt x="3404" y="1703"/>
                  </a:cubicBezTo>
                  <a:cubicBezTo>
                    <a:pt x="3404" y="761"/>
                    <a:pt x="2645" y="1"/>
                    <a:pt x="170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 rot="10800000">
              <a:off x="2410021" y="-61699"/>
              <a:ext cx="31" cy="864267"/>
            </a:xfrm>
            <a:custGeom>
              <a:avLst/>
              <a:gdLst/>
              <a:ahLst/>
              <a:cxnLst/>
              <a:rect l="l" t="t" r="r" b="b"/>
              <a:pathLst>
                <a:path w="1" h="27692" fill="none" extrusionOk="0">
                  <a:moveTo>
                    <a:pt x="1" y="27691"/>
                  </a:moveTo>
                  <a:lnTo>
                    <a:pt x="1" y="1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 rot="10800000">
              <a:off x="2354997" y="746546"/>
              <a:ext cx="107206" cy="107238"/>
            </a:xfrm>
            <a:custGeom>
              <a:avLst/>
              <a:gdLst/>
              <a:ahLst/>
              <a:cxnLst/>
              <a:rect l="l" t="t" r="r" b="b"/>
              <a:pathLst>
                <a:path w="3435" h="3436" extrusionOk="0">
                  <a:moveTo>
                    <a:pt x="1702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75"/>
                    <a:pt x="760" y="3435"/>
                    <a:pt x="1702" y="3435"/>
                  </a:cubicBezTo>
                  <a:cubicBezTo>
                    <a:pt x="2614" y="3435"/>
                    <a:pt x="3435" y="2675"/>
                    <a:pt x="3435" y="1702"/>
                  </a:cubicBezTo>
                  <a:cubicBezTo>
                    <a:pt x="3435" y="760"/>
                    <a:pt x="2675" y="0"/>
                    <a:pt x="170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 rot="10800000">
              <a:off x="2984909" y="-144208"/>
              <a:ext cx="247620" cy="1911550"/>
            </a:xfrm>
            <a:custGeom>
              <a:avLst/>
              <a:gdLst/>
              <a:ahLst/>
              <a:cxnLst/>
              <a:rect l="l" t="t" r="r" b="b"/>
              <a:pathLst>
                <a:path w="7934" h="61248" fill="none" extrusionOk="0">
                  <a:moveTo>
                    <a:pt x="7934" y="61247"/>
                  </a:moveTo>
                  <a:lnTo>
                    <a:pt x="7934" y="48329"/>
                  </a:lnTo>
                  <a:lnTo>
                    <a:pt x="1" y="40396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 rot="10800000">
              <a:off x="3179378" y="1710383"/>
              <a:ext cx="107206" cy="106301"/>
            </a:xfrm>
            <a:custGeom>
              <a:avLst/>
              <a:gdLst/>
              <a:ahLst/>
              <a:cxnLst/>
              <a:rect l="l" t="t" r="r" b="b"/>
              <a:pathLst>
                <a:path w="3435" h="3406" extrusionOk="0">
                  <a:moveTo>
                    <a:pt x="1733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33" y="3405"/>
                  </a:cubicBezTo>
                  <a:cubicBezTo>
                    <a:pt x="2675" y="3405"/>
                    <a:pt x="3435" y="2645"/>
                    <a:pt x="3435" y="1703"/>
                  </a:cubicBezTo>
                  <a:cubicBezTo>
                    <a:pt x="3435" y="761"/>
                    <a:pt x="2675" y="1"/>
                    <a:pt x="173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 rot="10800000">
              <a:off x="7022360" y="-593851"/>
              <a:ext cx="135670" cy="2301425"/>
            </a:xfrm>
            <a:custGeom>
              <a:avLst/>
              <a:gdLst/>
              <a:ahLst/>
              <a:cxnLst/>
              <a:rect l="l" t="t" r="r" b="b"/>
              <a:pathLst>
                <a:path w="4347" h="73740" fill="none" extrusionOk="0">
                  <a:moveTo>
                    <a:pt x="0" y="73740"/>
                  </a:moveTo>
                  <a:lnTo>
                    <a:pt x="0" y="51308"/>
                  </a:lnTo>
                  <a:lnTo>
                    <a:pt x="4347" y="46992"/>
                  </a:lnTo>
                  <a:lnTo>
                    <a:pt x="4347" y="0"/>
                  </a:lnTo>
                </a:path>
              </a:pathLst>
            </a:custGeom>
            <a:solidFill>
              <a:schemeClr val="lt2"/>
            </a:solidFill>
            <a:ln w="190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 rot="10800000">
              <a:off x="6969209" y="1652520"/>
              <a:ext cx="107238" cy="106301"/>
            </a:xfrm>
            <a:custGeom>
              <a:avLst/>
              <a:gdLst/>
              <a:ahLst/>
              <a:cxnLst/>
              <a:rect l="l" t="t" r="r" b="b"/>
              <a:pathLst>
                <a:path w="3436" h="3406" extrusionOk="0">
                  <a:moveTo>
                    <a:pt x="1733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33" y="3405"/>
                  </a:cubicBezTo>
                  <a:cubicBezTo>
                    <a:pt x="2645" y="3405"/>
                    <a:pt x="3435" y="2645"/>
                    <a:pt x="3435" y="1703"/>
                  </a:cubicBezTo>
                  <a:cubicBezTo>
                    <a:pt x="3435" y="761"/>
                    <a:pt x="2675" y="1"/>
                    <a:pt x="173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 rot="10800000">
              <a:off x="6129660" y="-115745"/>
              <a:ext cx="56022" cy="1219031"/>
            </a:xfrm>
            <a:custGeom>
              <a:avLst/>
              <a:gdLst/>
              <a:ahLst/>
              <a:cxnLst/>
              <a:rect l="l" t="t" r="r" b="b"/>
              <a:pathLst>
                <a:path w="1795" h="39059" fill="none" extrusionOk="0">
                  <a:moveTo>
                    <a:pt x="1794" y="39059"/>
                  </a:moveTo>
                  <a:lnTo>
                    <a:pt x="1794" y="22736"/>
                  </a:lnTo>
                  <a:lnTo>
                    <a:pt x="1" y="19697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 rot="10800000">
              <a:off x="6132500" y="1046328"/>
              <a:ext cx="106301" cy="106301"/>
            </a:xfrm>
            <a:custGeom>
              <a:avLst/>
              <a:gdLst/>
              <a:ahLst/>
              <a:cxnLst/>
              <a:rect l="l" t="t" r="r" b="b"/>
              <a:pathLst>
                <a:path w="3406" h="3406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03" y="3405"/>
                  </a:cubicBezTo>
                  <a:cubicBezTo>
                    <a:pt x="2645" y="3405"/>
                    <a:pt x="3405" y="2645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 rot="10800000">
              <a:off x="4218615" y="834325"/>
              <a:ext cx="106270" cy="107238"/>
            </a:xfrm>
            <a:custGeom>
              <a:avLst/>
              <a:gdLst/>
              <a:ahLst/>
              <a:cxnLst/>
              <a:rect l="l" t="t" r="r" b="b"/>
              <a:pathLst>
                <a:path w="3405" h="3436" extrusionOk="0">
                  <a:moveTo>
                    <a:pt x="1702" y="1"/>
                  </a:moveTo>
                  <a:cubicBezTo>
                    <a:pt x="760" y="1"/>
                    <a:pt x="0" y="761"/>
                    <a:pt x="0" y="1733"/>
                  </a:cubicBezTo>
                  <a:cubicBezTo>
                    <a:pt x="0" y="2676"/>
                    <a:pt x="760" y="3436"/>
                    <a:pt x="1702" y="3436"/>
                  </a:cubicBezTo>
                  <a:cubicBezTo>
                    <a:pt x="2614" y="3436"/>
                    <a:pt x="3404" y="2676"/>
                    <a:pt x="3404" y="1733"/>
                  </a:cubicBezTo>
                  <a:cubicBezTo>
                    <a:pt x="3404" y="761"/>
                    <a:pt x="2645" y="1"/>
                    <a:pt x="170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 rot="10800000">
              <a:off x="1171249" y="2086990"/>
              <a:ext cx="106301" cy="107238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1"/>
                  </a:moveTo>
                  <a:cubicBezTo>
                    <a:pt x="761" y="1"/>
                    <a:pt x="1" y="760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05" y="2675"/>
                    <a:pt x="3405" y="1733"/>
                  </a:cubicBezTo>
                  <a:cubicBezTo>
                    <a:pt x="3405" y="760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 rot="10800000">
              <a:off x="6867714" y="-999"/>
              <a:ext cx="31" cy="399426"/>
            </a:xfrm>
            <a:custGeom>
              <a:avLst/>
              <a:gdLst/>
              <a:ahLst/>
              <a:cxnLst/>
              <a:rect l="l" t="t" r="r" b="b"/>
              <a:pathLst>
                <a:path w="1" h="12798" fill="none" extrusionOk="0">
                  <a:moveTo>
                    <a:pt x="0" y="12797"/>
                  </a:moveTo>
                  <a:lnTo>
                    <a:pt x="0" y="1"/>
                  </a:lnTo>
                </a:path>
              </a:pathLst>
            </a:custGeom>
            <a:solidFill>
              <a:schemeClr val="dk2"/>
            </a:solidFill>
            <a:ln w="190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 rot="10800000">
              <a:off x="6813659" y="342436"/>
              <a:ext cx="107206" cy="107206"/>
            </a:xfrm>
            <a:custGeom>
              <a:avLst/>
              <a:gdLst/>
              <a:ahLst/>
              <a:cxnLst/>
              <a:rect l="l" t="t" r="r" b="b"/>
              <a:pathLst>
                <a:path w="3435" h="3435" extrusionOk="0">
                  <a:moveTo>
                    <a:pt x="1702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75"/>
                    <a:pt x="760" y="3435"/>
                    <a:pt x="1702" y="3435"/>
                  </a:cubicBezTo>
                  <a:cubicBezTo>
                    <a:pt x="2675" y="3435"/>
                    <a:pt x="3435" y="2675"/>
                    <a:pt x="3435" y="1702"/>
                  </a:cubicBezTo>
                  <a:cubicBezTo>
                    <a:pt x="3435" y="760"/>
                    <a:pt x="2675" y="0"/>
                    <a:pt x="170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 rot="10800000">
              <a:off x="7255717" y="-322542"/>
              <a:ext cx="94910" cy="2516774"/>
            </a:xfrm>
            <a:custGeom>
              <a:avLst/>
              <a:gdLst/>
              <a:ahLst/>
              <a:cxnLst/>
              <a:rect l="l" t="t" r="r" b="b"/>
              <a:pathLst>
                <a:path w="3041" h="80640" fill="none" extrusionOk="0">
                  <a:moveTo>
                    <a:pt x="3041" y="0"/>
                  </a:moveTo>
                  <a:lnTo>
                    <a:pt x="3041" y="60366"/>
                  </a:lnTo>
                  <a:lnTo>
                    <a:pt x="1" y="63406"/>
                  </a:lnTo>
                  <a:lnTo>
                    <a:pt x="1" y="8064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 rot="10800000">
              <a:off x="7201630" y="2138241"/>
              <a:ext cx="107238" cy="107206"/>
            </a:xfrm>
            <a:custGeom>
              <a:avLst/>
              <a:gdLst/>
              <a:ahLst/>
              <a:cxnLst/>
              <a:rect l="l" t="t" r="r" b="b"/>
              <a:pathLst>
                <a:path w="3436" h="3435" extrusionOk="0">
                  <a:moveTo>
                    <a:pt x="1703" y="0"/>
                  </a:moveTo>
                  <a:cubicBezTo>
                    <a:pt x="760" y="0"/>
                    <a:pt x="0" y="760"/>
                    <a:pt x="0" y="1733"/>
                  </a:cubicBezTo>
                  <a:cubicBezTo>
                    <a:pt x="0" y="2675"/>
                    <a:pt x="760" y="3435"/>
                    <a:pt x="1703" y="3435"/>
                  </a:cubicBezTo>
                  <a:cubicBezTo>
                    <a:pt x="2675" y="3435"/>
                    <a:pt x="3435" y="2675"/>
                    <a:pt x="3435" y="1733"/>
                  </a:cubicBezTo>
                  <a:cubicBezTo>
                    <a:pt x="3435" y="760"/>
                    <a:pt x="267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3"/>
            <p:cNvSpPr/>
            <p:nvPr/>
          </p:nvSpPr>
          <p:spPr>
            <a:xfrm rot="10800000">
              <a:off x="7714391" y="-115745"/>
              <a:ext cx="31" cy="810180"/>
            </a:xfrm>
            <a:custGeom>
              <a:avLst/>
              <a:gdLst/>
              <a:ahLst/>
              <a:cxnLst/>
              <a:rect l="l" t="t" r="r" b="b"/>
              <a:pathLst>
                <a:path w="1" h="25959" fill="none" extrusionOk="0">
                  <a:moveTo>
                    <a:pt x="0" y="25959"/>
                  </a:moveTo>
                  <a:lnTo>
                    <a:pt x="0" y="1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3"/>
            <p:cNvSpPr/>
            <p:nvPr/>
          </p:nvSpPr>
          <p:spPr>
            <a:xfrm rot="10800000">
              <a:off x="8078194" y="-115745"/>
              <a:ext cx="143285" cy="2029181"/>
            </a:xfrm>
            <a:custGeom>
              <a:avLst/>
              <a:gdLst/>
              <a:ahLst/>
              <a:cxnLst/>
              <a:rect l="l" t="t" r="r" b="b"/>
              <a:pathLst>
                <a:path w="4591" h="65017" fill="none" extrusionOk="0">
                  <a:moveTo>
                    <a:pt x="4590" y="65017"/>
                  </a:moveTo>
                  <a:lnTo>
                    <a:pt x="4590" y="46718"/>
                  </a:lnTo>
                  <a:lnTo>
                    <a:pt x="1" y="42098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3"/>
            <p:cNvSpPr/>
            <p:nvPr/>
          </p:nvSpPr>
          <p:spPr>
            <a:xfrm rot="10800000">
              <a:off x="8168329" y="1857445"/>
              <a:ext cx="106270" cy="106270"/>
            </a:xfrm>
            <a:custGeom>
              <a:avLst/>
              <a:gdLst/>
              <a:ahLst/>
              <a:cxnLst/>
              <a:rect l="l" t="t" r="r" b="b"/>
              <a:pathLst>
                <a:path w="3405" h="3405" extrusionOk="0">
                  <a:moveTo>
                    <a:pt x="1703" y="0"/>
                  </a:moveTo>
                  <a:cubicBezTo>
                    <a:pt x="760" y="0"/>
                    <a:pt x="1" y="760"/>
                    <a:pt x="1" y="1703"/>
                  </a:cubicBezTo>
                  <a:cubicBezTo>
                    <a:pt x="1" y="2645"/>
                    <a:pt x="760" y="3405"/>
                    <a:pt x="1703" y="3405"/>
                  </a:cubicBezTo>
                  <a:cubicBezTo>
                    <a:pt x="2645" y="3405"/>
                    <a:pt x="3405" y="2645"/>
                    <a:pt x="3405" y="1703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3"/>
            <p:cNvSpPr/>
            <p:nvPr/>
          </p:nvSpPr>
          <p:spPr>
            <a:xfrm rot="10800000">
              <a:off x="8775457" y="-115745"/>
              <a:ext cx="160357" cy="1388845"/>
            </a:xfrm>
            <a:custGeom>
              <a:avLst/>
              <a:gdLst/>
              <a:ahLst/>
              <a:cxnLst/>
              <a:rect l="l" t="t" r="r" b="b"/>
              <a:pathLst>
                <a:path w="5138" h="44500" fill="none" extrusionOk="0">
                  <a:moveTo>
                    <a:pt x="1" y="44500"/>
                  </a:moveTo>
                  <a:lnTo>
                    <a:pt x="1" y="23071"/>
                  </a:lnTo>
                  <a:lnTo>
                    <a:pt x="5138" y="17934"/>
                  </a:lnTo>
                  <a:lnTo>
                    <a:pt x="5138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3"/>
            <p:cNvSpPr/>
            <p:nvPr/>
          </p:nvSpPr>
          <p:spPr>
            <a:xfrm rot="10800000">
              <a:off x="8722338" y="1217109"/>
              <a:ext cx="106270" cy="106270"/>
            </a:xfrm>
            <a:custGeom>
              <a:avLst/>
              <a:gdLst/>
              <a:ahLst/>
              <a:cxnLst/>
              <a:rect l="l" t="t" r="r" b="b"/>
              <a:pathLst>
                <a:path w="3405" h="3405" extrusionOk="0">
                  <a:moveTo>
                    <a:pt x="1703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45"/>
                    <a:pt x="760" y="3405"/>
                    <a:pt x="1703" y="3405"/>
                  </a:cubicBezTo>
                  <a:cubicBezTo>
                    <a:pt x="2645" y="3405"/>
                    <a:pt x="3405" y="2645"/>
                    <a:pt x="3405" y="1703"/>
                  </a:cubicBezTo>
                  <a:cubicBezTo>
                    <a:pt x="3405" y="760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3"/>
            <p:cNvSpPr/>
            <p:nvPr/>
          </p:nvSpPr>
          <p:spPr>
            <a:xfrm rot="10800000">
              <a:off x="2139648" y="-265647"/>
              <a:ext cx="31" cy="1178271"/>
            </a:xfrm>
            <a:custGeom>
              <a:avLst/>
              <a:gdLst/>
              <a:ahLst/>
              <a:cxnLst/>
              <a:rect l="l" t="t" r="r" b="b"/>
              <a:pathLst>
                <a:path w="1" h="37753" fill="none" extrusionOk="0">
                  <a:moveTo>
                    <a:pt x="1" y="1"/>
                  </a:moveTo>
                  <a:lnTo>
                    <a:pt x="1" y="37752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3"/>
            <p:cNvSpPr/>
            <p:nvPr/>
          </p:nvSpPr>
          <p:spPr>
            <a:xfrm rot="10800000">
              <a:off x="1565728" y="-115745"/>
              <a:ext cx="31" cy="2446583"/>
            </a:xfrm>
            <a:custGeom>
              <a:avLst/>
              <a:gdLst/>
              <a:ahLst/>
              <a:cxnLst/>
              <a:rect l="l" t="t" r="r" b="b"/>
              <a:pathLst>
                <a:path w="1" h="78391" fill="none" extrusionOk="0">
                  <a:moveTo>
                    <a:pt x="1" y="78391"/>
                  </a:move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3"/>
            <p:cNvSpPr/>
            <p:nvPr/>
          </p:nvSpPr>
          <p:spPr>
            <a:xfrm rot="10800000">
              <a:off x="2086531" y="878753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2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75"/>
                    <a:pt x="760" y="3435"/>
                    <a:pt x="1702" y="3435"/>
                  </a:cubicBezTo>
                  <a:cubicBezTo>
                    <a:pt x="2645" y="3435"/>
                    <a:pt x="3405" y="2675"/>
                    <a:pt x="3405" y="1702"/>
                  </a:cubicBezTo>
                  <a:cubicBezTo>
                    <a:pt x="3405" y="760"/>
                    <a:pt x="2645" y="0"/>
                    <a:pt x="170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3"/>
            <p:cNvSpPr/>
            <p:nvPr/>
          </p:nvSpPr>
          <p:spPr>
            <a:xfrm rot="10800000">
              <a:off x="1176757" y="-115745"/>
              <a:ext cx="31" cy="388970"/>
            </a:xfrm>
            <a:custGeom>
              <a:avLst/>
              <a:gdLst/>
              <a:ahLst/>
              <a:cxnLst/>
              <a:rect l="l" t="t" r="r" b="b"/>
              <a:pathLst>
                <a:path w="1" h="12463" fill="none" extrusionOk="0">
                  <a:moveTo>
                    <a:pt x="0" y="12463"/>
                  </a:move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3"/>
            <p:cNvSpPr/>
            <p:nvPr/>
          </p:nvSpPr>
          <p:spPr>
            <a:xfrm rot="10800000">
              <a:off x="1123638" y="216267"/>
              <a:ext cx="106270" cy="106301"/>
            </a:xfrm>
            <a:custGeom>
              <a:avLst/>
              <a:gdLst/>
              <a:ahLst/>
              <a:cxnLst/>
              <a:rect l="l" t="t" r="r" b="b"/>
              <a:pathLst>
                <a:path w="3405" h="3406" extrusionOk="0">
                  <a:moveTo>
                    <a:pt x="1702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02" y="3405"/>
                  </a:cubicBezTo>
                  <a:cubicBezTo>
                    <a:pt x="2644" y="3405"/>
                    <a:pt x="3404" y="2645"/>
                    <a:pt x="3404" y="1703"/>
                  </a:cubicBezTo>
                  <a:cubicBezTo>
                    <a:pt x="3404" y="761"/>
                    <a:pt x="2644" y="1"/>
                    <a:pt x="170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3"/>
            <p:cNvSpPr/>
            <p:nvPr/>
          </p:nvSpPr>
          <p:spPr>
            <a:xfrm rot="10800000">
              <a:off x="616101" y="-163184"/>
              <a:ext cx="148997" cy="2044380"/>
            </a:xfrm>
            <a:custGeom>
              <a:avLst/>
              <a:gdLst/>
              <a:ahLst/>
              <a:cxnLst/>
              <a:rect l="l" t="t" r="r" b="b"/>
              <a:pathLst>
                <a:path w="4774" h="65504" fill="none" extrusionOk="0">
                  <a:moveTo>
                    <a:pt x="4773" y="65503"/>
                  </a:moveTo>
                  <a:lnTo>
                    <a:pt x="4773" y="46020"/>
                  </a:lnTo>
                  <a:lnTo>
                    <a:pt x="1" y="41217"/>
                  </a:lnTo>
                  <a:lnTo>
                    <a:pt x="1" y="1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3"/>
            <p:cNvSpPr/>
            <p:nvPr/>
          </p:nvSpPr>
          <p:spPr>
            <a:xfrm rot="10800000">
              <a:off x="711916" y="1825174"/>
              <a:ext cx="106301" cy="107238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1"/>
                  </a:moveTo>
                  <a:cubicBezTo>
                    <a:pt x="761" y="1"/>
                    <a:pt x="1" y="760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05" y="2675"/>
                    <a:pt x="3405" y="1733"/>
                  </a:cubicBezTo>
                  <a:cubicBezTo>
                    <a:pt x="3405" y="760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3"/>
            <p:cNvSpPr/>
            <p:nvPr/>
          </p:nvSpPr>
          <p:spPr>
            <a:xfrm rot="10800000">
              <a:off x="261306" y="-163184"/>
              <a:ext cx="31" cy="902187"/>
            </a:xfrm>
            <a:custGeom>
              <a:avLst/>
              <a:gdLst/>
              <a:ahLst/>
              <a:cxnLst/>
              <a:rect l="l" t="t" r="r" b="b"/>
              <a:pathLst>
                <a:path w="1" h="28907" fill="none" extrusionOk="0">
                  <a:moveTo>
                    <a:pt x="0" y="28906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3"/>
            <p:cNvSpPr/>
            <p:nvPr/>
          </p:nvSpPr>
          <p:spPr>
            <a:xfrm rot="10800000">
              <a:off x="208186" y="683012"/>
              <a:ext cx="106301" cy="107238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76"/>
                    <a:pt x="761" y="3436"/>
                    <a:pt x="1703" y="3436"/>
                  </a:cubicBezTo>
                  <a:cubicBezTo>
                    <a:pt x="2645" y="3436"/>
                    <a:pt x="3405" y="2676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3"/>
            <p:cNvSpPr/>
            <p:nvPr/>
          </p:nvSpPr>
          <p:spPr>
            <a:xfrm rot="10800000">
              <a:off x="5395414" y="-163184"/>
              <a:ext cx="107238" cy="1930526"/>
            </a:xfrm>
            <a:custGeom>
              <a:avLst/>
              <a:gdLst/>
              <a:ahLst/>
              <a:cxnLst/>
              <a:rect l="l" t="t" r="r" b="b"/>
              <a:pathLst>
                <a:path w="3436" h="61856" fill="none" extrusionOk="0">
                  <a:moveTo>
                    <a:pt x="1" y="61855"/>
                  </a:moveTo>
                  <a:lnTo>
                    <a:pt x="1" y="32554"/>
                  </a:lnTo>
                  <a:lnTo>
                    <a:pt x="3435" y="29119"/>
                  </a:lnTo>
                  <a:lnTo>
                    <a:pt x="3435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3"/>
            <p:cNvSpPr/>
            <p:nvPr/>
          </p:nvSpPr>
          <p:spPr>
            <a:xfrm rot="10800000">
              <a:off x="5342294" y="1710383"/>
              <a:ext cx="107238" cy="106301"/>
            </a:xfrm>
            <a:custGeom>
              <a:avLst/>
              <a:gdLst/>
              <a:ahLst/>
              <a:cxnLst/>
              <a:rect l="l" t="t" r="r" b="b"/>
              <a:pathLst>
                <a:path w="3436" h="3406" extrusionOk="0">
                  <a:moveTo>
                    <a:pt x="173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33" y="3405"/>
                  </a:cubicBezTo>
                  <a:cubicBezTo>
                    <a:pt x="2676" y="3405"/>
                    <a:pt x="3436" y="2645"/>
                    <a:pt x="3436" y="1703"/>
                  </a:cubicBezTo>
                  <a:cubicBezTo>
                    <a:pt x="3436" y="761"/>
                    <a:pt x="2676" y="1"/>
                    <a:pt x="173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3"/>
            <p:cNvSpPr/>
            <p:nvPr/>
          </p:nvSpPr>
          <p:spPr>
            <a:xfrm rot="10800000">
              <a:off x="5013122" y="-229599"/>
              <a:ext cx="92975" cy="665990"/>
            </a:xfrm>
            <a:custGeom>
              <a:avLst/>
              <a:gdLst/>
              <a:ahLst/>
              <a:cxnLst/>
              <a:rect l="l" t="t" r="r" b="b"/>
              <a:pathLst>
                <a:path w="2979" h="21339" fill="none" extrusionOk="0">
                  <a:moveTo>
                    <a:pt x="2979" y="21338"/>
                  </a:moveTo>
                  <a:lnTo>
                    <a:pt x="2979" y="10365"/>
                  </a:lnTo>
                  <a:lnTo>
                    <a:pt x="0" y="7386"/>
                  </a:ln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3"/>
            <p:cNvSpPr/>
            <p:nvPr/>
          </p:nvSpPr>
          <p:spPr>
            <a:xfrm rot="10800000">
              <a:off x="5052010" y="381337"/>
              <a:ext cx="106270" cy="106270"/>
            </a:xfrm>
            <a:custGeom>
              <a:avLst/>
              <a:gdLst/>
              <a:ahLst/>
              <a:cxnLst/>
              <a:rect l="l" t="t" r="r" b="b"/>
              <a:pathLst>
                <a:path w="3405" h="340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4"/>
                    <a:pt x="760" y="3404"/>
                    <a:pt x="1703" y="3404"/>
                  </a:cubicBezTo>
                  <a:cubicBezTo>
                    <a:pt x="2614" y="3404"/>
                    <a:pt x="3405" y="2644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3"/>
            <p:cNvSpPr/>
            <p:nvPr/>
          </p:nvSpPr>
          <p:spPr>
            <a:xfrm rot="10800000">
              <a:off x="4508425" y="-163184"/>
              <a:ext cx="178365" cy="1608938"/>
            </a:xfrm>
            <a:custGeom>
              <a:avLst/>
              <a:gdLst/>
              <a:ahLst/>
              <a:cxnLst/>
              <a:rect l="l" t="t" r="r" b="b"/>
              <a:pathLst>
                <a:path w="5715" h="51552" fill="none" extrusionOk="0">
                  <a:moveTo>
                    <a:pt x="5714" y="51551"/>
                  </a:moveTo>
                  <a:lnTo>
                    <a:pt x="5714" y="40001"/>
                  </a:lnTo>
                  <a:lnTo>
                    <a:pt x="0" y="27660"/>
                  </a:ln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3"/>
            <p:cNvSpPr/>
            <p:nvPr/>
          </p:nvSpPr>
          <p:spPr>
            <a:xfrm rot="10800000">
              <a:off x="4633640" y="1389763"/>
              <a:ext cx="106301" cy="107206"/>
            </a:xfrm>
            <a:custGeom>
              <a:avLst/>
              <a:gdLst/>
              <a:ahLst/>
              <a:cxnLst/>
              <a:rect l="l" t="t" r="r" b="b"/>
              <a:pathLst>
                <a:path w="3406" h="3435" extrusionOk="0">
                  <a:moveTo>
                    <a:pt x="1703" y="0"/>
                  </a:moveTo>
                  <a:cubicBezTo>
                    <a:pt x="761" y="0"/>
                    <a:pt x="1" y="760"/>
                    <a:pt x="1" y="1702"/>
                  </a:cubicBezTo>
                  <a:cubicBezTo>
                    <a:pt x="1" y="2645"/>
                    <a:pt x="761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3"/>
            <p:cNvSpPr/>
            <p:nvPr/>
          </p:nvSpPr>
          <p:spPr>
            <a:xfrm rot="10800000">
              <a:off x="3856698" y="-80634"/>
              <a:ext cx="218220" cy="1601323"/>
            </a:xfrm>
            <a:custGeom>
              <a:avLst/>
              <a:gdLst/>
              <a:ahLst/>
              <a:cxnLst/>
              <a:rect l="l" t="t" r="r" b="b"/>
              <a:pathLst>
                <a:path w="6992" h="51308" fill="none" extrusionOk="0">
                  <a:moveTo>
                    <a:pt x="0" y="51308"/>
                  </a:moveTo>
                  <a:lnTo>
                    <a:pt x="0" y="37235"/>
                  </a:lnTo>
                  <a:lnTo>
                    <a:pt x="6991" y="30244"/>
                  </a:lnTo>
                  <a:lnTo>
                    <a:pt x="6991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3"/>
            <p:cNvSpPr/>
            <p:nvPr/>
          </p:nvSpPr>
          <p:spPr>
            <a:xfrm rot="10800000">
              <a:off x="3803579" y="1464698"/>
              <a:ext cx="106270" cy="107238"/>
            </a:xfrm>
            <a:custGeom>
              <a:avLst/>
              <a:gdLst/>
              <a:ahLst/>
              <a:cxnLst/>
              <a:rect l="l" t="t" r="r" b="b"/>
              <a:pathLst>
                <a:path w="3405" h="3436" extrusionOk="0">
                  <a:moveTo>
                    <a:pt x="1702" y="1"/>
                  </a:moveTo>
                  <a:cubicBezTo>
                    <a:pt x="760" y="1"/>
                    <a:pt x="0" y="761"/>
                    <a:pt x="0" y="1733"/>
                  </a:cubicBezTo>
                  <a:cubicBezTo>
                    <a:pt x="0" y="2676"/>
                    <a:pt x="760" y="3436"/>
                    <a:pt x="1702" y="3436"/>
                  </a:cubicBezTo>
                  <a:cubicBezTo>
                    <a:pt x="2614" y="3436"/>
                    <a:pt x="3404" y="2676"/>
                    <a:pt x="3404" y="1733"/>
                  </a:cubicBezTo>
                  <a:cubicBezTo>
                    <a:pt x="3404" y="761"/>
                    <a:pt x="2645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3"/>
            <p:cNvSpPr/>
            <p:nvPr/>
          </p:nvSpPr>
          <p:spPr>
            <a:xfrm rot="10800000">
              <a:off x="2701241" y="-163184"/>
              <a:ext cx="283699" cy="1666801"/>
            </a:xfrm>
            <a:custGeom>
              <a:avLst/>
              <a:gdLst/>
              <a:ahLst/>
              <a:cxnLst/>
              <a:rect l="l" t="t" r="r" b="b"/>
              <a:pathLst>
                <a:path w="9090" h="53406" fill="none" extrusionOk="0">
                  <a:moveTo>
                    <a:pt x="9089" y="53405"/>
                  </a:moveTo>
                  <a:lnTo>
                    <a:pt x="9089" y="34651"/>
                  </a:lnTo>
                  <a:lnTo>
                    <a:pt x="1" y="25593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3"/>
            <p:cNvSpPr/>
            <p:nvPr/>
          </p:nvSpPr>
          <p:spPr>
            <a:xfrm rot="10800000">
              <a:off x="2931758" y="1448563"/>
              <a:ext cx="107238" cy="106301"/>
            </a:xfrm>
            <a:custGeom>
              <a:avLst/>
              <a:gdLst/>
              <a:ahLst/>
              <a:cxnLst/>
              <a:rect l="l" t="t" r="r" b="b"/>
              <a:pathLst>
                <a:path w="3436" h="3406" extrusionOk="0">
                  <a:moveTo>
                    <a:pt x="1733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33" y="3405"/>
                  </a:cubicBezTo>
                  <a:cubicBezTo>
                    <a:pt x="2675" y="3405"/>
                    <a:pt x="3435" y="2645"/>
                    <a:pt x="3435" y="1703"/>
                  </a:cubicBezTo>
                  <a:cubicBezTo>
                    <a:pt x="3435" y="761"/>
                    <a:pt x="2675" y="1"/>
                    <a:pt x="173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3"/>
            <p:cNvSpPr/>
            <p:nvPr/>
          </p:nvSpPr>
          <p:spPr>
            <a:xfrm rot="10800000">
              <a:off x="3453527" y="-69273"/>
              <a:ext cx="31" cy="1480883"/>
            </a:xfrm>
            <a:custGeom>
              <a:avLst/>
              <a:gdLst/>
              <a:ahLst/>
              <a:cxnLst/>
              <a:rect l="l" t="t" r="r" b="b"/>
              <a:pathLst>
                <a:path w="1" h="47449" fill="none" extrusionOk="0">
                  <a:moveTo>
                    <a:pt x="1" y="47448"/>
                  </a:moveTo>
                  <a:lnTo>
                    <a:pt x="1" y="1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3"/>
            <p:cNvSpPr/>
            <p:nvPr/>
          </p:nvSpPr>
          <p:spPr>
            <a:xfrm rot="10800000">
              <a:off x="3400408" y="1354652"/>
              <a:ext cx="106270" cy="106270"/>
            </a:xfrm>
            <a:custGeom>
              <a:avLst/>
              <a:gdLst/>
              <a:ahLst/>
              <a:cxnLst/>
              <a:rect l="l" t="t" r="r" b="b"/>
              <a:pathLst>
                <a:path w="3405" h="340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5"/>
                    <a:pt x="760" y="3404"/>
                    <a:pt x="1703" y="3404"/>
                  </a:cubicBezTo>
                  <a:cubicBezTo>
                    <a:pt x="2614" y="3404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3"/>
            <p:cNvSpPr/>
            <p:nvPr/>
          </p:nvSpPr>
          <p:spPr>
            <a:xfrm rot="10800000">
              <a:off x="6560358" y="-144209"/>
              <a:ext cx="31" cy="1149776"/>
            </a:xfrm>
            <a:custGeom>
              <a:avLst/>
              <a:gdLst/>
              <a:ahLst/>
              <a:cxnLst/>
              <a:rect l="l" t="t" r="r" b="b"/>
              <a:pathLst>
                <a:path w="1" h="36840" fill="none" extrusionOk="0">
                  <a:moveTo>
                    <a:pt x="1" y="36839"/>
                  </a:move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3"/>
            <p:cNvSpPr/>
            <p:nvPr/>
          </p:nvSpPr>
          <p:spPr>
            <a:xfrm rot="10800000">
              <a:off x="6507239" y="950545"/>
              <a:ext cx="106270" cy="106270"/>
            </a:xfrm>
            <a:custGeom>
              <a:avLst/>
              <a:gdLst/>
              <a:ahLst/>
              <a:cxnLst/>
              <a:rect l="l" t="t" r="r" b="b"/>
              <a:pathLst>
                <a:path w="3405" h="3405" extrusionOk="0">
                  <a:moveTo>
                    <a:pt x="1703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03" y="3405"/>
                  </a:cubicBezTo>
                  <a:cubicBezTo>
                    <a:pt x="2614" y="3405"/>
                    <a:pt x="3405" y="2645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3"/>
            <p:cNvSpPr/>
            <p:nvPr/>
          </p:nvSpPr>
          <p:spPr>
            <a:xfrm rot="10800000">
              <a:off x="6315609" y="-163184"/>
              <a:ext cx="98686" cy="1574794"/>
            </a:xfrm>
            <a:custGeom>
              <a:avLst/>
              <a:gdLst/>
              <a:ahLst/>
              <a:cxnLst/>
              <a:rect l="l" t="t" r="r" b="b"/>
              <a:pathLst>
                <a:path w="3162" h="50458" fill="none" extrusionOk="0">
                  <a:moveTo>
                    <a:pt x="1" y="50457"/>
                  </a:moveTo>
                  <a:lnTo>
                    <a:pt x="1" y="37023"/>
                  </a:lnTo>
                  <a:lnTo>
                    <a:pt x="3162" y="33861"/>
                  </a:lnTo>
                  <a:lnTo>
                    <a:pt x="3162" y="1"/>
                  </a:lnTo>
                </a:path>
              </a:pathLst>
            </a:custGeom>
            <a:solidFill>
              <a:schemeClr val="lt2"/>
            </a:solidFill>
            <a:ln w="190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3"/>
            <p:cNvSpPr/>
            <p:nvPr/>
          </p:nvSpPr>
          <p:spPr>
            <a:xfrm rot="10800000">
              <a:off x="6262490" y="1354652"/>
              <a:ext cx="107206" cy="106270"/>
            </a:xfrm>
            <a:custGeom>
              <a:avLst/>
              <a:gdLst/>
              <a:ahLst/>
              <a:cxnLst/>
              <a:rect l="l" t="t" r="r" b="b"/>
              <a:pathLst>
                <a:path w="3435" h="3405" extrusionOk="0">
                  <a:moveTo>
                    <a:pt x="173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5"/>
                    <a:pt x="760" y="3404"/>
                    <a:pt x="1733" y="3404"/>
                  </a:cubicBezTo>
                  <a:cubicBezTo>
                    <a:pt x="2675" y="3404"/>
                    <a:pt x="3435" y="2645"/>
                    <a:pt x="3435" y="1702"/>
                  </a:cubicBezTo>
                  <a:cubicBezTo>
                    <a:pt x="3435" y="760"/>
                    <a:pt x="2675" y="0"/>
                    <a:pt x="173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3"/>
            <p:cNvSpPr/>
            <p:nvPr/>
          </p:nvSpPr>
          <p:spPr>
            <a:xfrm rot="10800000">
              <a:off x="5798584" y="-115745"/>
              <a:ext cx="132861" cy="1123217"/>
            </a:xfrm>
            <a:custGeom>
              <a:avLst/>
              <a:gdLst/>
              <a:ahLst/>
              <a:cxnLst/>
              <a:rect l="l" t="t" r="r" b="b"/>
              <a:pathLst>
                <a:path w="4257" h="35989" fill="none" extrusionOk="0">
                  <a:moveTo>
                    <a:pt x="1" y="35989"/>
                  </a:moveTo>
                  <a:lnTo>
                    <a:pt x="1" y="11490"/>
                  </a:lnTo>
                  <a:lnTo>
                    <a:pt x="4256" y="7204"/>
                  </a:lnTo>
                  <a:lnTo>
                    <a:pt x="4256" y="0"/>
                  </a:lnTo>
                </a:path>
              </a:pathLst>
            </a:custGeom>
            <a:solidFill>
              <a:schemeClr val="lt2"/>
            </a:solidFill>
            <a:ln w="190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3"/>
            <p:cNvSpPr/>
            <p:nvPr/>
          </p:nvSpPr>
          <p:spPr>
            <a:xfrm rot="10800000">
              <a:off x="1512611" y="2233730"/>
              <a:ext cx="106270" cy="107238"/>
            </a:xfrm>
            <a:custGeom>
              <a:avLst/>
              <a:gdLst/>
              <a:ahLst/>
              <a:cxnLst/>
              <a:rect l="l" t="t" r="r" b="b"/>
              <a:pathLst>
                <a:path w="3405" h="3436" extrusionOk="0">
                  <a:moveTo>
                    <a:pt x="1702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75"/>
                    <a:pt x="760" y="3435"/>
                    <a:pt x="1702" y="3435"/>
                  </a:cubicBezTo>
                  <a:cubicBezTo>
                    <a:pt x="2645" y="3435"/>
                    <a:pt x="3404" y="2675"/>
                    <a:pt x="3404" y="1703"/>
                  </a:cubicBezTo>
                  <a:cubicBezTo>
                    <a:pt x="3404" y="761"/>
                    <a:pt x="2645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3"/>
            <p:cNvSpPr/>
            <p:nvPr/>
          </p:nvSpPr>
          <p:spPr>
            <a:xfrm rot="10800000">
              <a:off x="7661272" y="656841"/>
              <a:ext cx="106270" cy="107238"/>
            </a:xfrm>
            <a:custGeom>
              <a:avLst/>
              <a:gdLst/>
              <a:ahLst/>
              <a:cxnLst/>
              <a:rect l="l" t="t" r="r" b="b"/>
              <a:pathLst>
                <a:path w="3405" h="3436" extrusionOk="0">
                  <a:moveTo>
                    <a:pt x="1702" y="1"/>
                  </a:moveTo>
                  <a:cubicBezTo>
                    <a:pt x="760" y="1"/>
                    <a:pt x="0" y="761"/>
                    <a:pt x="0" y="1733"/>
                  </a:cubicBezTo>
                  <a:cubicBezTo>
                    <a:pt x="0" y="2676"/>
                    <a:pt x="760" y="3436"/>
                    <a:pt x="1702" y="3436"/>
                  </a:cubicBezTo>
                  <a:cubicBezTo>
                    <a:pt x="2614" y="3436"/>
                    <a:pt x="3404" y="2676"/>
                    <a:pt x="3404" y="1733"/>
                  </a:cubicBezTo>
                  <a:cubicBezTo>
                    <a:pt x="3404" y="761"/>
                    <a:pt x="2645" y="1"/>
                    <a:pt x="170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3"/>
            <p:cNvSpPr/>
            <p:nvPr/>
          </p:nvSpPr>
          <p:spPr>
            <a:xfrm rot="10800000">
              <a:off x="5744350" y="1011716"/>
              <a:ext cx="106301" cy="107238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0"/>
                  </a:moveTo>
                  <a:cubicBezTo>
                    <a:pt x="761" y="0"/>
                    <a:pt x="1" y="760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05" y="2675"/>
                    <a:pt x="3405" y="1733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9" name="Google Shape;499;p33"/>
            <p:cNvGrpSpPr/>
            <p:nvPr/>
          </p:nvGrpSpPr>
          <p:grpSpPr>
            <a:xfrm rot="10800000">
              <a:off x="8445334" y="-258439"/>
              <a:ext cx="106271" cy="608131"/>
              <a:chOff x="1532324" y="4654339"/>
              <a:chExt cx="110262" cy="630973"/>
            </a:xfrm>
          </p:grpSpPr>
          <p:sp>
            <p:nvSpPr>
              <p:cNvPr id="500" name="Google Shape;500;p33"/>
              <p:cNvSpPr/>
              <p:nvPr/>
            </p:nvSpPr>
            <p:spPr>
              <a:xfrm>
                <a:off x="1587439" y="4705536"/>
                <a:ext cx="32" cy="579776"/>
              </a:xfrm>
              <a:custGeom>
                <a:avLst/>
                <a:gdLst/>
                <a:ahLst/>
                <a:cxnLst/>
                <a:rect l="l" t="t" r="r" b="b"/>
                <a:pathLst>
                  <a:path w="1" h="17904" fill="none" extrusionOk="0">
                    <a:moveTo>
                      <a:pt x="1" y="17903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190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3"/>
              <p:cNvSpPr/>
              <p:nvPr/>
            </p:nvSpPr>
            <p:spPr>
              <a:xfrm>
                <a:off x="1532324" y="4654339"/>
                <a:ext cx="110262" cy="110295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3406" extrusionOk="0">
                    <a:moveTo>
                      <a:pt x="1703" y="1"/>
                    </a:moveTo>
                    <a:cubicBezTo>
                      <a:pt x="761" y="1"/>
                      <a:pt x="1" y="761"/>
                      <a:pt x="1" y="1703"/>
                    </a:cubicBezTo>
                    <a:cubicBezTo>
                      <a:pt x="1" y="2645"/>
                      <a:pt x="761" y="3405"/>
                      <a:pt x="1703" y="3405"/>
                    </a:cubicBezTo>
                    <a:cubicBezTo>
                      <a:pt x="2645" y="3405"/>
                      <a:pt x="3405" y="2645"/>
                      <a:pt x="3405" y="1703"/>
                    </a:cubicBezTo>
                    <a:cubicBezTo>
                      <a:pt x="3405" y="761"/>
                      <a:pt x="2645" y="1"/>
                      <a:pt x="17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1"/>
          <p:cNvSpPr txBox="1">
            <a:spLocks noGrp="1"/>
          </p:cNvSpPr>
          <p:nvPr>
            <p:ph type="title"/>
          </p:nvPr>
        </p:nvSpPr>
        <p:spPr>
          <a:xfrm>
            <a:off x="2121078" y="140039"/>
            <a:ext cx="490184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Global Thresholding</a:t>
            </a:r>
          </a:p>
        </p:txBody>
      </p:sp>
      <p:sp>
        <p:nvSpPr>
          <p:cNvPr id="634" name="Google Shape;634;p41"/>
          <p:cNvSpPr txBox="1">
            <a:spLocks noGrp="1"/>
          </p:cNvSpPr>
          <p:nvPr>
            <p:ph type="body" idx="1"/>
          </p:nvPr>
        </p:nvSpPr>
        <p:spPr>
          <a:xfrm>
            <a:off x="539503" y="664647"/>
            <a:ext cx="8064992" cy="15637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2000" dirty="0"/>
              <a:t>This </a:t>
            </a:r>
            <a:r>
              <a:rPr lang="en-US" sz="2000" b="1" dirty="0"/>
              <a:t>thresholding</a:t>
            </a:r>
            <a:r>
              <a:rPr lang="en-US" sz="2000" dirty="0"/>
              <a:t> method is used when the </a:t>
            </a:r>
            <a:r>
              <a:rPr lang="en-US" sz="2000" b="1" dirty="0"/>
              <a:t>intensity</a:t>
            </a:r>
            <a:r>
              <a:rPr lang="en-US" sz="2000" dirty="0"/>
              <a:t> </a:t>
            </a:r>
            <a:r>
              <a:rPr lang="en-US" sz="2000" u="sng" dirty="0"/>
              <a:t>distribution</a:t>
            </a:r>
            <a:r>
              <a:rPr lang="en-US" sz="2000" dirty="0"/>
              <a:t> of </a:t>
            </a:r>
            <a:r>
              <a:rPr lang="en-US" sz="2000" b="1" dirty="0"/>
              <a:t>objects</a:t>
            </a:r>
            <a:r>
              <a:rPr lang="en-US" sz="2000" dirty="0"/>
              <a:t> and background are sufficiently </a:t>
            </a:r>
            <a:r>
              <a:rPr lang="en-US" sz="2000" b="1" dirty="0"/>
              <a:t>distinct</a:t>
            </a:r>
            <a:r>
              <a:rPr lang="en-US" sz="2000" dirty="0"/>
              <a:t>, it is possible to use a single or global </a:t>
            </a:r>
            <a:r>
              <a:rPr lang="en-US" sz="2000" b="1" dirty="0"/>
              <a:t>threshold applicable </a:t>
            </a:r>
            <a:r>
              <a:rPr lang="en-US" sz="2000" dirty="0"/>
              <a:t>over the </a:t>
            </a:r>
            <a:r>
              <a:rPr lang="en-US" sz="2000" u="sng" dirty="0"/>
              <a:t>entire</a:t>
            </a:r>
            <a:r>
              <a:rPr lang="en-US" sz="2000" dirty="0"/>
              <a:t> image. </a:t>
            </a:r>
          </a:p>
        </p:txBody>
      </p:sp>
      <p:pic>
        <p:nvPicPr>
          <p:cNvPr id="11" name="Google Shape;540;p36">
            <a:extLst>
              <a:ext uri="{FF2B5EF4-FFF2-40B4-BE49-F238E27FC236}">
                <a16:creationId xmlns:a16="http://schemas.microsoft.com/office/drawing/2014/main" id="{8CD7B601-2376-4629-8306-A2AAF21034D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-663" t="-1521" r="-663" b="-1480"/>
          <a:stretch/>
        </p:blipFill>
        <p:spPr>
          <a:xfrm>
            <a:off x="1937174" y="2414190"/>
            <a:ext cx="5269652" cy="2575725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302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C86ECC9-9FB5-473F-99CF-0B712E1B6B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0906" y="419946"/>
                <a:ext cx="8365067" cy="4445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1pPr>
                <a:lvl2pPr marL="914400" marR="0" lvl="1" indent="-304800" algn="l" rtl="0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2pPr>
                <a:lvl3pPr marL="1371600" marR="0" lvl="2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3pPr>
                <a:lvl4pPr marL="1828800" marR="0" lvl="3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4pPr>
                <a:lvl5pPr marL="2286000" marR="0" lvl="4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5pPr>
                <a:lvl6pPr marL="2743200" marR="0" lvl="5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6pPr>
                <a:lvl7pPr marL="3200400" marR="0" lvl="6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7pPr>
                <a:lvl8pPr marL="3657600" marR="0" lvl="7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8pPr>
                <a:lvl9pPr marL="4114800" marR="0" lvl="8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9pPr>
              </a:lstStyle>
              <a:p>
                <a:pPr marL="152400" indent="0">
                  <a:buNone/>
                </a:pPr>
                <a:endParaRPr lang="en-US" sz="2400" dirty="0">
                  <a:latin typeface="Asap" panose="020B0604020202020204" charset="0"/>
                </a:endParaRPr>
              </a:p>
              <a:p>
                <a:pPr marL="152400" indent="0">
                  <a:buNone/>
                </a:pPr>
                <a:r>
                  <a:rPr lang="en-US" sz="2400" b="1" dirty="0">
                    <a:latin typeface="Asap" panose="020B0604020202020204" charset="0"/>
                  </a:rPr>
                  <a:t>Global thresholding </a:t>
                </a:r>
                <a:r>
                  <a:rPr lang="en-US" sz="2400" dirty="0">
                    <a:latin typeface="Asap" panose="020B0604020202020204" charset="0"/>
                  </a:rPr>
                  <a:t>(G.T.) has the form: </a:t>
                </a:r>
              </a:p>
              <a:p>
                <a:pPr marL="152400" indent="0">
                  <a:buNone/>
                </a:pPr>
                <a:endParaRPr lang="en-US" sz="2400" i="1" dirty="0">
                  <a:latin typeface="Asap" panose="020B0604020202020204" charset="0"/>
                </a:endParaRPr>
              </a:p>
              <a:p>
                <a:pPr marL="0" indent="0"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)≥</m:t>
                              </m:r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>
                  <a:latin typeface="Asap" panose="020B0604020202020204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Asap" panose="020B0604020202020204" charset="0"/>
                </a:endParaRP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C86ECC9-9FB5-473F-99CF-0B712E1B6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06" y="419946"/>
                <a:ext cx="8365067" cy="4445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5358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47"/>
          <p:cNvSpPr txBox="1">
            <a:spLocks noGrp="1"/>
          </p:cNvSpPr>
          <p:nvPr>
            <p:ph type="title"/>
          </p:nvPr>
        </p:nvSpPr>
        <p:spPr>
          <a:xfrm>
            <a:off x="489982" y="2906133"/>
            <a:ext cx="8164186" cy="11649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Threshold Selection</a:t>
            </a:r>
            <a:endParaRPr sz="4400" dirty="0"/>
          </a:p>
        </p:txBody>
      </p:sp>
      <p:grpSp>
        <p:nvGrpSpPr>
          <p:cNvPr id="727" name="Google Shape;727;p47"/>
          <p:cNvGrpSpPr/>
          <p:nvPr/>
        </p:nvGrpSpPr>
        <p:grpSpPr>
          <a:xfrm>
            <a:off x="208186" y="-566758"/>
            <a:ext cx="8727628" cy="2934819"/>
            <a:chOff x="208186" y="-593851"/>
            <a:chExt cx="8727628" cy="2934819"/>
          </a:xfrm>
        </p:grpSpPr>
        <p:sp>
          <p:nvSpPr>
            <p:cNvPr id="728" name="Google Shape;728;p47"/>
            <p:cNvSpPr/>
            <p:nvPr/>
          </p:nvSpPr>
          <p:spPr>
            <a:xfrm rot="10800000">
              <a:off x="6678925" y="-229599"/>
              <a:ext cx="125277" cy="1996941"/>
            </a:xfrm>
            <a:custGeom>
              <a:avLst/>
              <a:gdLst/>
              <a:ahLst/>
              <a:cxnLst/>
              <a:rect l="l" t="t" r="r" b="b"/>
              <a:pathLst>
                <a:path w="4014" h="63984" fill="none" extrusionOk="0">
                  <a:moveTo>
                    <a:pt x="4013" y="63983"/>
                  </a:moveTo>
                  <a:lnTo>
                    <a:pt x="4013" y="36414"/>
                  </a:lnTo>
                  <a:lnTo>
                    <a:pt x="1" y="32372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 w="190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7"/>
            <p:cNvSpPr/>
            <p:nvPr/>
          </p:nvSpPr>
          <p:spPr>
            <a:xfrm rot="10800000">
              <a:off x="6751020" y="1710383"/>
              <a:ext cx="107238" cy="106301"/>
            </a:xfrm>
            <a:custGeom>
              <a:avLst/>
              <a:gdLst/>
              <a:ahLst/>
              <a:cxnLst/>
              <a:rect l="l" t="t" r="r" b="b"/>
              <a:pathLst>
                <a:path w="3436" h="3406" extrusionOk="0">
                  <a:moveTo>
                    <a:pt x="1733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33" y="3405"/>
                  </a:cubicBezTo>
                  <a:cubicBezTo>
                    <a:pt x="2675" y="3405"/>
                    <a:pt x="3435" y="2645"/>
                    <a:pt x="3435" y="1703"/>
                  </a:cubicBezTo>
                  <a:cubicBezTo>
                    <a:pt x="3435" y="761"/>
                    <a:pt x="2675" y="1"/>
                    <a:pt x="173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7"/>
            <p:cNvSpPr/>
            <p:nvPr/>
          </p:nvSpPr>
          <p:spPr>
            <a:xfrm rot="10800000">
              <a:off x="7499530" y="-163184"/>
              <a:ext cx="31" cy="558784"/>
            </a:xfrm>
            <a:custGeom>
              <a:avLst/>
              <a:gdLst/>
              <a:ahLst/>
              <a:cxnLst/>
              <a:rect l="l" t="t" r="r" b="b"/>
              <a:pathLst>
                <a:path w="1" h="17904" fill="none" extrusionOk="0">
                  <a:moveTo>
                    <a:pt x="1" y="17903"/>
                  </a:move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7"/>
            <p:cNvSpPr/>
            <p:nvPr/>
          </p:nvSpPr>
          <p:spPr>
            <a:xfrm rot="10800000">
              <a:off x="7446410" y="338641"/>
              <a:ext cx="106270" cy="106301"/>
            </a:xfrm>
            <a:custGeom>
              <a:avLst/>
              <a:gdLst/>
              <a:ahLst/>
              <a:cxnLst/>
              <a:rect l="l" t="t" r="r" b="b"/>
              <a:pathLst>
                <a:path w="3405" h="3406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03" y="3405"/>
                  </a:cubicBezTo>
                  <a:cubicBezTo>
                    <a:pt x="2645" y="3405"/>
                    <a:pt x="3405" y="2645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7"/>
            <p:cNvSpPr/>
            <p:nvPr/>
          </p:nvSpPr>
          <p:spPr>
            <a:xfrm rot="10800000">
              <a:off x="7864749" y="-69273"/>
              <a:ext cx="31" cy="537936"/>
            </a:xfrm>
            <a:custGeom>
              <a:avLst/>
              <a:gdLst/>
              <a:ahLst/>
              <a:cxnLst/>
              <a:rect l="l" t="t" r="r" b="b"/>
              <a:pathLst>
                <a:path w="1" h="17236" fill="none" extrusionOk="0">
                  <a:moveTo>
                    <a:pt x="0" y="17235"/>
                  </a:moveTo>
                  <a:lnTo>
                    <a:pt x="0" y="1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7"/>
            <p:cNvSpPr/>
            <p:nvPr/>
          </p:nvSpPr>
          <p:spPr>
            <a:xfrm rot="10800000">
              <a:off x="7811630" y="411704"/>
              <a:ext cx="106270" cy="107238"/>
            </a:xfrm>
            <a:custGeom>
              <a:avLst/>
              <a:gdLst/>
              <a:ahLst/>
              <a:cxnLst/>
              <a:rect l="l" t="t" r="r" b="b"/>
              <a:pathLst>
                <a:path w="3405" h="3436" extrusionOk="0">
                  <a:moveTo>
                    <a:pt x="1702" y="1"/>
                  </a:moveTo>
                  <a:cubicBezTo>
                    <a:pt x="760" y="1"/>
                    <a:pt x="0" y="761"/>
                    <a:pt x="0" y="1734"/>
                  </a:cubicBezTo>
                  <a:cubicBezTo>
                    <a:pt x="0" y="2676"/>
                    <a:pt x="760" y="3436"/>
                    <a:pt x="1702" y="3436"/>
                  </a:cubicBezTo>
                  <a:cubicBezTo>
                    <a:pt x="2614" y="3436"/>
                    <a:pt x="3405" y="2676"/>
                    <a:pt x="3405" y="1734"/>
                  </a:cubicBezTo>
                  <a:cubicBezTo>
                    <a:pt x="3405" y="761"/>
                    <a:pt x="2645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7"/>
            <p:cNvSpPr/>
            <p:nvPr/>
          </p:nvSpPr>
          <p:spPr>
            <a:xfrm rot="10800000">
              <a:off x="8244200" y="-115745"/>
              <a:ext cx="203052" cy="1636434"/>
            </a:xfrm>
            <a:custGeom>
              <a:avLst/>
              <a:gdLst/>
              <a:ahLst/>
              <a:cxnLst/>
              <a:rect l="l" t="t" r="r" b="b"/>
              <a:pathLst>
                <a:path w="6506" h="52433" fill="none" extrusionOk="0">
                  <a:moveTo>
                    <a:pt x="6505" y="52433"/>
                  </a:moveTo>
                  <a:lnTo>
                    <a:pt x="6505" y="39454"/>
                  </a:lnTo>
                  <a:lnTo>
                    <a:pt x="1" y="3294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7"/>
            <p:cNvSpPr/>
            <p:nvPr/>
          </p:nvSpPr>
          <p:spPr>
            <a:xfrm rot="10800000">
              <a:off x="8393134" y="1464698"/>
              <a:ext cx="107238" cy="107238"/>
            </a:xfrm>
            <a:custGeom>
              <a:avLst/>
              <a:gdLst/>
              <a:ahLst/>
              <a:cxnLst/>
              <a:rect l="l" t="t" r="r" b="b"/>
              <a:pathLst>
                <a:path w="3436" h="3436" extrusionOk="0">
                  <a:moveTo>
                    <a:pt x="1703" y="1"/>
                  </a:moveTo>
                  <a:cubicBezTo>
                    <a:pt x="760" y="1"/>
                    <a:pt x="0" y="761"/>
                    <a:pt x="0" y="1733"/>
                  </a:cubicBezTo>
                  <a:cubicBezTo>
                    <a:pt x="0" y="2676"/>
                    <a:pt x="760" y="3436"/>
                    <a:pt x="1703" y="3436"/>
                  </a:cubicBezTo>
                  <a:cubicBezTo>
                    <a:pt x="2614" y="3436"/>
                    <a:pt x="3435" y="2676"/>
                    <a:pt x="3435" y="1733"/>
                  </a:cubicBezTo>
                  <a:cubicBezTo>
                    <a:pt x="3435" y="761"/>
                    <a:pt x="2675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7"/>
            <p:cNvSpPr/>
            <p:nvPr/>
          </p:nvSpPr>
          <p:spPr>
            <a:xfrm rot="10800000">
              <a:off x="8617971" y="-69273"/>
              <a:ext cx="76870" cy="1940981"/>
            </a:xfrm>
            <a:custGeom>
              <a:avLst/>
              <a:gdLst/>
              <a:ahLst/>
              <a:cxnLst/>
              <a:rect l="l" t="t" r="r" b="b"/>
              <a:pathLst>
                <a:path w="2463" h="62191" fill="none" extrusionOk="0">
                  <a:moveTo>
                    <a:pt x="0" y="62190"/>
                  </a:moveTo>
                  <a:lnTo>
                    <a:pt x="0" y="43345"/>
                  </a:lnTo>
                  <a:lnTo>
                    <a:pt x="2462" y="40853"/>
                  </a:lnTo>
                  <a:lnTo>
                    <a:pt x="2462" y="1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7"/>
            <p:cNvSpPr/>
            <p:nvPr/>
          </p:nvSpPr>
          <p:spPr>
            <a:xfrm rot="10800000">
              <a:off x="8563916" y="1815686"/>
              <a:ext cx="107206" cy="107238"/>
            </a:xfrm>
            <a:custGeom>
              <a:avLst/>
              <a:gdLst/>
              <a:ahLst/>
              <a:cxnLst/>
              <a:rect l="l" t="t" r="r" b="b"/>
              <a:pathLst>
                <a:path w="3435" h="3436" extrusionOk="0">
                  <a:moveTo>
                    <a:pt x="1702" y="1"/>
                  </a:moveTo>
                  <a:cubicBezTo>
                    <a:pt x="760" y="1"/>
                    <a:pt x="0" y="760"/>
                    <a:pt x="0" y="1733"/>
                  </a:cubicBezTo>
                  <a:cubicBezTo>
                    <a:pt x="0" y="2675"/>
                    <a:pt x="760" y="3435"/>
                    <a:pt x="1702" y="3435"/>
                  </a:cubicBezTo>
                  <a:cubicBezTo>
                    <a:pt x="2675" y="3435"/>
                    <a:pt x="3435" y="2675"/>
                    <a:pt x="3435" y="1733"/>
                  </a:cubicBezTo>
                  <a:cubicBezTo>
                    <a:pt x="3435" y="760"/>
                    <a:pt x="2675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7"/>
            <p:cNvSpPr/>
            <p:nvPr/>
          </p:nvSpPr>
          <p:spPr>
            <a:xfrm rot="10800000">
              <a:off x="4271734" y="-157944"/>
              <a:ext cx="31" cy="1041634"/>
            </a:xfrm>
            <a:custGeom>
              <a:avLst/>
              <a:gdLst/>
              <a:ahLst/>
              <a:cxnLst/>
              <a:rect l="l" t="t" r="r" b="b"/>
              <a:pathLst>
                <a:path w="1" h="33375" fill="none" extrusionOk="0">
                  <a:moveTo>
                    <a:pt x="0" y="0"/>
                  </a:moveTo>
                  <a:lnTo>
                    <a:pt x="0" y="33375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7"/>
            <p:cNvSpPr/>
            <p:nvPr/>
          </p:nvSpPr>
          <p:spPr>
            <a:xfrm rot="10800000">
              <a:off x="1832292" y="-163184"/>
              <a:ext cx="136637" cy="827252"/>
            </a:xfrm>
            <a:custGeom>
              <a:avLst/>
              <a:gdLst/>
              <a:ahLst/>
              <a:cxnLst/>
              <a:rect l="l" t="t" r="r" b="b"/>
              <a:pathLst>
                <a:path w="4378" h="26506" fill="none" extrusionOk="0">
                  <a:moveTo>
                    <a:pt x="1" y="26505"/>
                  </a:moveTo>
                  <a:lnTo>
                    <a:pt x="1" y="4651"/>
                  </a:lnTo>
                  <a:lnTo>
                    <a:pt x="4378" y="304"/>
                  </a:lnTo>
                  <a:lnTo>
                    <a:pt x="4378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7"/>
            <p:cNvSpPr/>
            <p:nvPr/>
          </p:nvSpPr>
          <p:spPr>
            <a:xfrm rot="10800000">
              <a:off x="1779173" y="607110"/>
              <a:ext cx="106270" cy="107238"/>
            </a:xfrm>
            <a:custGeom>
              <a:avLst/>
              <a:gdLst/>
              <a:ahLst/>
              <a:cxnLst/>
              <a:rect l="l" t="t" r="r" b="b"/>
              <a:pathLst>
                <a:path w="3405" h="3436" extrusionOk="0">
                  <a:moveTo>
                    <a:pt x="1703" y="0"/>
                  </a:moveTo>
                  <a:cubicBezTo>
                    <a:pt x="760" y="0"/>
                    <a:pt x="1" y="760"/>
                    <a:pt x="1" y="1703"/>
                  </a:cubicBezTo>
                  <a:cubicBezTo>
                    <a:pt x="1" y="2675"/>
                    <a:pt x="760" y="3435"/>
                    <a:pt x="1703" y="3435"/>
                  </a:cubicBezTo>
                  <a:cubicBezTo>
                    <a:pt x="2645" y="3435"/>
                    <a:pt x="3405" y="2675"/>
                    <a:pt x="3405" y="1703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7"/>
            <p:cNvSpPr/>
            <p:nvPr/>
          </p:nvSpPr>
          <p:spPr>
            <a:xfrm rot="10800000">
              <a:off x="1224197" y="-163184"/>
              <a:ext cx="150869" cy="2273929"/>
            </a:xfrm>
            <a:custGeom>
              <a:avLst/>
              <a:gdLst/>
              <a:ahLst/>
              <a:cxnLst/>
              <a:rect l="l" t="t" r="r" b="b"/>
              <a:pathLst>
                <a:path w="4834" h="72859" fill="none" extrusionOk="0">
                  <a:moveTo>
                    <a:pt x="0" y="72858"/>
                  </a:moveTo>
                  <a:lnTo>
                    <a:pt x="0" y="48967"/>
                  </a:lnTo>
                  <a:lnTo>
                    <a:pt x="4833" y="44135"/>
                  </a:lnTo>
                  <a:lnTo>
                    <a:pt x="4833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7"/>
            <p:cNvSpPr/>
            <p:nvPr/>
          </p:nvSpPr>
          <p:spPr>
            <a:xfrm rot="10800000">
              <a:off x="860881" y="-163184"/>
              <a:ext cx="134734" cy="1608938"/>
            </a:xfrm>
            <a:custGeom>
              <a:avLst/>
              <a:gdLst/>
              <a:ahLst/>
              <a:cxnLst/>
              <a:rect l="l" t="t" r="r" b="b"/>
              <a:pathLst>
                <a:path w="4317" h="51552" fill="none" extrusionOk="0">
                  <a:moveTo>
                    <a:pt x="4317" y="51551"/>
                  </a:moveTo>
                  <a:lnTo>
                    <a:pt x="4317" y="34317"/>
                  </a:lnTo>
                  <a:lnTo>
                    <a:pt x="1" y="3000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7"/>
            <p:cNvSpPr/>
            <p:nvPr/>
          </p:nvSpPr>
          <p:spPr>
            <a:xfrm rot="10800000">
              <a:off x="942464" y="1389763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1" y="0"/>
                    <a:pt x="1" y="760"/>
                    <a:pt x="1" y="1702"/>
                  </a:cubicBezTo>
                  <a:cubicBezTo>
                    <a:pt x="1" y="2645"/>
                    <a:pt x="761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7"/>
            <p:cNvSpPr/>
            <p:nvPr/>
          </p:nvSpPr>
          <p:spPr>
            <a:xfrm rot="10800000">
              <a:off x="436831" y="-163184"/>
              <a:ext cx="31" cy="1533035"/>
            </a:xfrm>
            <a:custGeom>
              <a:avLst/>
              <a:gdLst/>
              <a:ahLst/>
              <a:cxnLst/>
              <a:rect l="l" t="t" r="r" b="b"/>
              <a:pathLst>
                <a:path w="1" h="49120" fill="none" extrusionOk="0">
                  <a:moveTo>
                    <a:pt x="1" y="49119"/>
                  </a:move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7"/>
            <p:cNvSpPr/>
            <p:nvPr/>
          </p:nvSpPr>
          <p:spPr>
            <a:xfrm rot="10800000">
              <a:off x="383711" y="1313860"/>
              <a:ext cx="106270" cy="107238"/>
            </a:xfrm>
            <a:custGeom>
              <a:avLst/>
              <a:gdLst/>
              <a:ahLst/>
              <a:cxnLst/>
              <a:rect l="l" t="t" r="r" b="b"/>
              <a:pathLst>
                <a:path w="3405" h="3436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76"/>
                    <a:pt x="761" y="3435"/>
                    <a:pt x="1703" y="3435"/>
                  </a:cubicBezTo>
                  <a:cubicBezTo>
                    <a:pt x="2645" y="3435"/>
                    <a:pt x="3405" y="2676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7"/>
            <p:cNvSpPr/>
            <p:nvPr/>
          </p:nvSpPr>
          <p:spPr>
            <a:xfrm rot="10800000">
              <a:off x="5650587" y="-115745"/>
              <a:ext cx="31" cy="697294"/>
            </a:xfrm>
            <a:custGeom>
              <a:avLst/>
              <a:gdLst/>
              <a:ahLst/>
              <a:cxnLst/>
              <a:rect l="l" t="t" r="r" b="b"/>
              <a:pathLst>
                <a:path w="1" h="22342" fill="none" extrusionOk="0">
                  <a:moveTo>
                    <a:pt x="0" y="22342"/>
                  </a:moveTo>
                  <a:lnTo>
                    <a:pt x="0" y="1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7"/>
            <p:cNvSpPr/>
            <p:nvPr/>
          </p:nvSpPr>
          <p:spPr>
            <a:xfrm rot="10800000">
              <a:off x="5597467" y="525527"/>
              <a:ext cx="106301" cy="107238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0"/>
                  </a:moveTo>
                  <a:cubicBezTo>
                    <a:pt x="761" y="0"/>
                    <a:pt x="1" y="760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05" y="2675"/>
                    <a:pt x="3405" y="1733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7"/>
            <p:cNvSpPr/>
            <p:nvPr/>
          </p:nvSpPr>
          <p:spPr>
            <a:xfrm rot="10800000">
              <a:off x="5114617" y="-163184"/>
              <a:ext cx="159389" cy="1608938"/>
            </a:xfrm>
            <a:custGeom>
              <a:avLst/>
              <a:gdLst/>
              <a:ahLst/>
              <a:cxnLst/>
              <a:rect l="l" t="t" r="r" b="b"/>
              <a:pathLst>
                <a:path w="5107" h="51552" fill="none" extrusionOk="0">
                  <a:moveTo>
                    <a:pt x="0" y="51551"/>
                  </a:moveTo>
                  <a:lnTo>
                    <a:pt x="0" y="27660"/>
                  </a:lnTo>
                  <a:lnTo>
                    <a:pt x="5107" y="22554"/>
                  </a:lnTo>
                  <a:lnTo>
                    <a:pt x="5107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7"/>
            <p:cNvSpPr/>
            <p:nvPr/>
          </p:nvSpPr>
          <p:spPr>
            <a:xfrm rot="10800000">
              <a:off x="5061498" y="1389763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5"/>
                    <a:pt x="760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7"/>
            <p:cNvSpPr/>
            <p:nvPr/>
          </p:nvSpPr>
          <p:spPr>
            <a:xfrm rot="10800000">
              <a:off x="4805357" y="-163184"/>
              <a:ext cx="148965" cy="1870759"/>
            </a:xfrm>
            <a:custGeom>
              <a:avLst/>
              <a:gdLst/>
              <a:ahLst/>
              <a:cxnLst/>
              <a:rect l="l" t="t" r="r" b="b"/>
              <a:pathLst>
                <a:path w="4773" h="59941" fill="none" extrusionOk="0">
                  <a:moveTo>
                    <a:pt x="4773" y="59940"/>
                  </a:moveTo>
                  <a:lnTo>
                    <a:pt x="4773" y="44013"/>
                  </a:lnTo>
                  <a:lnTo>
                    <a:pt x="1" y="39241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7"/>
            <p:cNvSpPr/>
            <p:nvPr/>
          </p:nvSpPr>
          <p:spPr>
            <a:xfrm rot="10800000">
              <a:off x="4901172" y="1652520"/>
              <a:ext cx="107238" cy="106301"/>
            </a:xfrm>
            <a:custGeom>
              <a:avLst/>
              <a:gdLst/>
              <a:ahLst/>
              <a:cxnLst/>
              <a:rect l="l" t="t" r="r" b="b"/>
              <a:pathLst>
                <a:path w="3436" h="3406" extrusionOk="0">
                  <a:moveTo>
                    <a:pt x="1734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34" y="3405"/>
                  </a:cubicBezTo>
                  <a:cubicBezTo>
                    <a:pt x="2676" y="3405"/>
                    <a:pt x="3436" y="2645"/>
                    <a:pt x="3436" y="1703"/>
                  </a:cubicBezTo>
                  <a:cubicBezTo>
                    <a:pt x="3436" y="761"/>
                    <a:pt x="2676" y="1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7"/>
            <p:cNvSpPr/>
            <p:nvPr/>
          </p:nvSpPr>
          <p:spPr>
            <a:xfrm rot="10800000">
              <a:off x="3629021" y="-115745"/>
              <a:ext cx="147093" cy="2111700"/>
            </a:xfrm>
            <a:custGeom>
              <a:avLst/>
              <a:gdLst/>
              <a:ahLst/>
              <a:cxnLst/>
              <a:rect l="l" t="t" r="r" b="b"/>
              <a:pathLst>
                <a:path w="4713" h="67661" fill="none" extrusionOk="0">
                  <a:moveTo>
                    <a:pt x="1" y="67661"/>
                  </a:moveTo>
                  <a:lnTo>
                    <a:pt x="1" y="56870"/>
                  </a:lnTo>
                  <a:lnTo>
                    <a:pt x="4712" y="52159"/>
                  </a:lnTo>
                  <a:lnTo>
                    <a:pt x="4712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7"/>
            <p:cNvSpPr/>
            <p:nvPr/>
          </p:nvSpPr>
          <p:spPr>
            <a:xfrm rot="10800000">
              <a:off x="3575902" y="1939964"/>
              <a:ext cx="106270" cy="107238"/>
            </a:xfrm>
            <a:custGeom>
              <a:avLst/>
              <a:gdLst/>
              <a:ahLst/>
              <a:cxnLst/>
              <a:rect l="l" t="t" r="r" b="b"/>
              <a:pathLst>
                <a:path w="3405" h="3436" extrusionOk="0">
                  <a:moveTo>
                    <a:pt x="1702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75"/>
                    <a:pt x="760" y="3435"/>
                    <a:pt x="1702" y="3435"/>
                  </a:cubicBezTo>
                  <a:cubicBezTo>
                    <a:pt x="2645" y="3435"/>
                    <a:pt x="3404" y="2675"/>
                    <a:pt x="3404" y="1703"/>
                  </a:cubicBezTo>
                  <a:cubicBezTo>
                    <a:pt x="3404" y="761"/>
                    <a:pt x="2645" y="1"/>
                    <a:pt x="170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7"/>
            <p:cNvSpPr/>
            <p:nvPr/>
          </p:nvSpPr>
          <p:spPr>
            <a:xfrm rot="10800000">
              <a:off x="2410021" y="-61699"/>
              <a:ext cx="31" cy="864267"/>
            </a:xfrm>
            <a:custGeom>
              <a:avLst/>
              <a:gdLst/>
              <a:ahLst/>
              <a:cxnLst/>
              <a:rect l="l" t="t" r="r" b="b"/>
              <a:pathLst>
                <a:path w="1" h="27692" fill="none" extrusionOk="0">
                  <a:moveTo>
                    <a:pt x="1" y="27691"/>
                  </a:moveTo>
                  <a:lnTo>
                    <a:pt x="1" y="1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7"/>
            <p:cNvSpPr/>
            <p:nvPr/>
          </p:nvSpPr>
          <p:spPr>
            <a:xfrm rot="10800000">
              <a:off x="2354997" y="746546"/>
              <a:ext cx="107206" cy="107238"/>
            </a:xfrm>
            <a:custGeom>
              <a:avLst/>
              <a:gdLst/>
              <a:ahLst/>
              <a:cxnLst/>
              <a:rect l="l" t="t" r="r" b="b"/>
              <a:pathLst>
                <a:path w="3435" h="3436" extrusionOk="0">
                  <a:moveTo>
                    <a:pt x="1702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75"/>
                    <a:pt x="760" y="3435"/>
                    <a:pt x="1702" y="3435"/>
                  </a:cubicBezTo>
                  <a:cubicBezTo>
                    <a:pt x="2614" y="3435"/>
                    <a:pt x="3435" y="2675"/>
                    <a:pt x="3435" y="1702"/>
                  </a:cubicBezTo>
                  <a:cubicBezTo>
                    <a:pt x="3435" y="760"/>
                    <a:pt x="2675" y="0"/>
                    <a:pt x="170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7"/>
            <p:cNvSpPr/>
            <p:nvPr/>
          </p:nvSpPr>
          <p:spPr>
            <a:xfrm rot="10800000">
              <a:off x="2984909" y="-144208"/>
              <a:ext cx="247620" cy="1911550"/>
            </a:xfrm>
            <a:custGeom>
              <a:avLst/>
              <a:gdLst/>
              <a:ahLst/>
              <a:cxnLst/>
              <a:rect l="l" t="t" r="r" b="b"/>
              <a:pathLst>
                <a:path w="7934" h="61248" fill="none" extrusionOk="0">
                  <a:moveTo>
                    <a:pt x="7934" y="61247"/>
                  </a:moveTo>
                  <a:lnTo>
                    <a:pt x="7934" y="48329"/>
                  </a:lnTo>
                  <a:lnTo>
                    <a:pt x="1" y="40396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7"/>
            <p:cNvSpPr/>
            <p:nvPr/>
          </p:nvSpPr>
          <p:spPr>
            <a:xfrm rot="10800000">
              <a:off x="3179378" y="1710383"/>
              <a:ext cx="107206" cy="106301"/>
            </a:xfrm>
            <a:custGeom>
              <a:avLst/>
              <a:gdLst/>
              <a:ahLst/>
              <a:cxnLst/>
              <a:rect l="l" t="t" r="r" b="b"/>
              <a:pathLst>
                <a:path w="3435" h="3406" extrusionOk="0">
                  <a:moveTo>
                    <a:pt x="1733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33" y="3405"/>
                  </a:cubicBezTo>
                  <a:cubicBezTo>
                    <a:pt x="2675" y="3405"/>
                    <a:pt x="3435" y="2645"/>
                    <a:pt x="3435" y="1703"/>
                  </a:cubicBezTo>
                  <a:cubicBezTo>
                    <a:pt x="3435" y="761"/>
                    <a:pt x="2675" y="1"/>
                    <a:pt x="173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7"/>
            <p:cNvSpPr/>
            <p:nvPr/>
          </p:nvSpPr>
          <p:spPr>
            <a:xfrm rot="10800000">
              <a:off x="7022360" y="-593851"/>
              <a:ext cx="135670" cy="2301425"/>
            </a:xfrm>
            <a:custGeom>
              <a:avLst/>
              <a:gdLst/>
              <a:ahLst/>
              <a:cxnLst/>
              <a:rect l="l" t="t" r="r" b="b"/>
              <a:pathLst>
                <a:path w="4347" h="73740" fill="none" extrusionOk="0">
                  <a:moveTo>
                    <a:pt x="0" y="73740"/>
                  </a:moveTo>
                  <a:lnTo>
                    <a:pt x="0" y="51308"/>
                  </a:lnTo>
                  <a:lnTo>
                    <a:pt x="4347" y="46992"/>
                  </a:lnTo>
                  <a:lnTo>
                    <a:pt x="4347" y="0"/>
                  </a:lnTo>
                </a:path>
              </a:pathLst>
            </a:custGeom>
            <a:solidFill>
              <a:schemeClr val="lt2"/>
            </a:solidFill>
            <a:ln w="190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7"/>
            <p:cNvSpPr/>
            <p:nvPr/>
          </p:nvSpPr>
          <p:spPr>
            <a:xfrm rot="10800000">
              <a:off x="6969209" y="1652520"/>
              <a:ext cx="107238" cy="106301"/>
            </a:xfrm>
            <a:custGeom>
              <a:avLst/>
              <a:gdLst/>
              <a:ahLst/>
              <a:cxnLst/>
              <a:rect l="l" t="t" r="r" b="b"/>
              <a:pathLst>
                <a:path w="3436" h="3406" extrusionOk="0">
                  <a:moveTo>
                    <a:pt x="1733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33" y="3405"/>
                  </a:cubicBezTo>
                  <a:cubicBezTo>
                    <a:pt x="2645" y="3405"/>
                    <a:pt x="3435" y="2645"/>
                    <a:pt x="3435" y="1703"/>
                  </a:cubicBezTo>
                  <a:cubicBezTo>
                    <a:pt x="3435" y="761"/>
                    <a:pt x="2675" y="1"/>
                    <a:pt x="173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7"/>
            <p:cNvSpPr/>
            <p:nvPr/>
          </p:nvSpPr>
          <p:spPr>
            <a:xfrm rot="10800000">
              <a:off x="6129660" y="-115745"/>
              <a:ext cx="56022" cy="1219031"/>
            </a:xfrm>
            <a:custGeom>
              <a:avLst/>
              <a:gdLst/>
              <a:ahLst/>
              <a:cxnLst/>
              <a:rect l="l" t="t" r="r" b="b"/>
              <a:pathLst>
                <a:path w="1795" h="39059" fill="none" extrusionOk="0">
                  <a:moveTo>
                    <a:pt x="1794" y="39059"/>
                  </a:moveTo>
                  <a:lnTo>
                    <a:pt x="1794" y="22736"/>
                  </a:lnTo>
                  <a:lnTo>
                    <a:pt x="1" y="19697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7"/>
            <p:cNvSpPr/>
            <p:nvPr/>
          </p:nvSpPr>
          <p:spPr>
            <a:xfrm rot="10800000">
              <a:off x="6132500" y="1046328"/>
              <a:ext cx="106301" cy="106301"/>
            </a:xfrm>
            <a:custGeom>
              <a:avLst/>
              <a:gdLst/>
              <a:ahLst/>
              <a:cxnLst/>
              <a:rect l="l" t="t" r="r" b="b"/>
              <a:pathLst>
                <a:path w="3406" h="3406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03" y="3405"/>
                  </a:cubicBezTo>
                  <a:cubicBezTo>
                    <a:pt x="2645" y="3405"/>
                    <a:pt x="3405" y="2645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7"/>
            <p:cNvSpPr/>
            <p:nvPr/>
          </p:nvSpPr>
          <p:spPr>
            <a:xfrm rot="10800000">
              <a:off x="4218615" y="834325"/>
              <a:ext cx="106270" cy="107238"/>
            </a:xfrm>
            <a:custGeom>
              <a:avLst/>
              <a:gdLst/>
              <a:ahLst/>
              <a:cxnLst/>
              <a:rect l="l" t="t" r="r" b="b"/>
              <a:pathLst>
                <a:path w="3405" h="3436" extrusionOk="0">
                  <a:moveTo>
                    <a:pt x="1702" y="1"/>
                  </a:moveTo>
                  <a:cubicBezTo>
                    <a:pt x="760" y="1"/>
                    <a:pt x="0" y="761"/>
                    <a:pt x="0" y="1733"/>
                  </a:cubicBezTo>
                  <a:cubicBezTo>
                    <a:pt x="0" y="2676"/>
                    <a:pt x="760" y="3436"/>
                    <a:pt x="1702" y="3436"/>
                  </a:cubicBezTo>
                  <a:cubicBezTo>
                    <a:pt x="2614" y="3436"/>
                    <a:pt x="3404" y="2676"/>
                    <a:pt x="3404" y="1733"/>
                  </a:cubicBezTo>
                  <a:cubicBezTo>
                    <a:pt x="3404" y="761"/>
                    <a:pt x="2645" y="1"/>
                    <a:pt x="170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7"/>
            <p:cNvSpPr/>
            <p:nvPr/>
          </p:nvSpPr>
          <p:spPr>
            <a:xfrm rot="10800000">
              <a:off x="1171249" y="2086990"/>
              <a:ext cx="106301" cy="107238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1"/>
                  </a:moveTo>
                  <a:cubicBezTo>
                    <a:pt x="761" y="1"/>
                    <a:pt x="1" y="760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05" y="2675"/>
                    <a:pt x="3405" y="1733"/>
                  </a:cubicBezTo>
                  <a:cubicBezTo>
                    <a:pt x="3405" y="760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7"/>
            <p:cNvSpPr/>
            <p:nvPr/>
          </p:nvSpPr>
          <p:spPr>
            <a:xfrm rot="10800000">
              <a:off x="6867714" y="-999"/>
              <a:ext cx="31" cy="399426"/>
            </a:xfrm>
            <a:custGeom>
              <a:avLst/>
              <a:gdLst/>
              <a:ahLst/>
              <a:cxnLst/>
              <a:rect l="l" t="t" r="r" b="b"/>
              <a:pathLst>
                <a:path w="1" h="12798" fill="none" extrusionOk="0">
                  <a:moveTo>
                    <a:pt x="0" y="12797"/>
                  </a:moveTo>
                  <a:lnTo>
                    <a:pt x="0" y="1"/>
                  </a:lnTo>
                </a:path>
              </a:pathLst>
            </a:custGeom>
            <a:solidFill>
              <a:schemeClr val="dk2"/>
            </a:solidFill>
            <a:ln w="190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7"/>
            <p:cNvSpPr/>
            <p:nvPr/>
          </p:nvSpPr>
          <p:spPr>
            <a:xfrm rot="10800000">
              <a:off x="6813659" y="342436"/>
              <a:ext cx="107206" cy="107206"/>
            </a:xfrm>
            <a:custGeom>
              <a:avLst/>
              <a:gdLst/>
              <a:ahLst/>
              <a:cxnLst/>
              <a:rect l="l" t="t" r="r" b="b"/>
              <a:pathLst>
                <a:path w="3435" h="3435" extrusionOk="0">
                  <a:moveTo>
                    <a:pt x="1702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75"/>
                    <a:pt x="760" y="3435"/>
                    <a:pt x="1702" y="3435"/>
                  </a:cubicBezTo>
                  <a:cubicBezTo>
                    <a:pt x="2675" y="3435"/>
                    <a:pt x="3435" y="2675"/>
                    <a:pt x="3435" y="1702"/>
                  </a:cubicBezTo>
                  <a:cubicBezTo>
                    <a:pt x="3435" y="760"/>
                    <a:pt x="2675" y="0"/>
                    <a:pt x="170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7"/>
            <p:cNvSpPr/>
            <p:nvPr/>
          </p:nvSpPr>
          <p:spPr>
            <a:xfrm rot="10800000">
              <a:off x="7255717" y="-322542"/>
              <a:ext cx="94910" cy="2516774"/>
            </a:xfrm>
            <a:custGeom>
              <a:avLst/>
              <a:gdLst/>
              <a:ahLst/>
              <a:cxnLst/>
              <a:rect l="l" t="t" r="r" b="b"/>
              <a:pathLst>
                <a:path w="3041" h="80640" fill="none" extrusionOk="0">
                  <a:moveTo>
                    <a:pt x="3041" y="0"/>
                  </a:moveTo>
                  <a:lnTo>
                    <a:pt x="3041" y="60366"/>
                  </a:lnTo>
                  <a:lnTo>
                    <a:pt x="1" y="63406"/>
                  </a:lnTo>
                  <a:lnTo>
                    <a:pt x="1" y="8064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7"/>
            <p:cNvSpPr/>
            <p:nvPr/>
          </p:nvSpPr>
          <p:spPr>
            <a:xfrm rot="10800000">
              <a:off x="7201630" y="2138241"/>
              <a:ext cx="107238" cy="107206"/>
            </a:xfrm>
            <a:custGeom>
              <a:avLst/>
              <a:gdLst/>
              <a:ahLst/>
              <a:cxnLst/>
              <a:rect l="l" t="t" r="r" b="b"/>
              <a:pathLst>
                <a:path w="3436" h="3435" extrusionOk="0">
                  <a:moveTo>
                    <a:pt x="1703" y="0"/>
                  </a:moveTo>
                  <a:cubicBezTo>
                    <a:pt x="760" y="0"/>
                    <a:pt x="0" y="760"/>
                    <a:pt x="0" y="1733"/>
                  </a:cubicBezTo>
                  <a:cubicBezTo>
                    <a:pt x="0" y="2675"/>
                    <a:pt x="760" y="3435"/>
                    <a:pt x="1703" y="3435"/>
                  </a:cubicBezTo>
                  <a:cubicBezTo>
                    <a:pt x="2675" y="3435"/>
                    <a:pt x="3435" y="2675"/>
                    <a:pt x="3435" y="1733"/>
                  </a:cubicBezTo>
                  <a:cubicBezTo>
                    <a:pt x="3435" y="760"/>
                    <a:pt x="267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7"/>
            <p:cNvSpPr/>
            <p:nvPr/>
          </p:nvSpPr>
          <p:spPr>
            <a:xfrm rot="10800000">
              <a:off x="7714391" y="-115745"/>
              <a:ext cx="31" cy="810180"/>
            </a:xfrm>
            <a:custGeom>
              <a:avLst/>
              <a:gdLst/>
              <a:ahLst/>
              <a:cxnLst/>
              <a:rect l="l" t="t" r="r" b="b"/>
              <a:pathLst>
                <a:path w="1" h="25959" fill="none" extrusionOk="0">
                  <a:moveTo>
                    <a:pt x="0" y="25959"/>
                  </a:moveTo>
                  <a:lnTo>
                    <a:pt x="0" y="1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7"/>
            <p:cNvSpPr/>
            <p:nvPr/>
          </p:nvSpPr>
          <p:spPr>
            <a:xfrm rot="10800000">
              <a:off x="8078194" y="-115745"/>
              <a:ext cx="143285" cy="2029181"/>
            </a:xfrm>
            <a:custGeom>
              <a:avLst/>
              <a:gdLst/>
              <a:ahLst/>
              <a:cxnLst/>
              <a:rect l="l" t="t" r="r" b="b"/>
              <a:pathLst>
                <a:path w="4591" h="65017" fill="none" extrusionOk="0">
                  <a:moveTo>
                    <a:pt x="4590" y="65017"/>
                  </a:moveTo>
                  <a:lnTo>
                    <a:pt x="4590" y="46718"/>
                  </a:lnTo>
                  <a:lnTo>
                    <a:pt x="1" y="42098"/>
                  </a:ln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7"/>
            <p:cNvSpPr/>
            <p:nvPr/>
          </p:nvSpPr>
          <p:spPr>
            <a:xfrm rot="10800000">
              <a:off x="8168329" y="1857445"/>
              <a:ext cx="106270" cy="106270"/>
            </a:xfrm>
            <a:custGeom>
              <a:avLst/>
              <a:gdLst/>
              <a:ahLst/>
              <a:cxnLst/>
              <a:rect l="l" t="t" r="r" b="b"/>
              <a:pathLst>
                <a:path w="3405" h="3405" extrusionOk="0">
                  <a:moveTo>
                    <a:pt x="1703" y="0"/>
                  </a:moveTo>
                  <a:cubicBezTo>
                    <a:pt x="760" y="0"/>
                    <a:pt x="1" y="760"/>
                    <a:pt x="1" y="1703"/>
                  </a:cubicBezTo>
                  <a:cubicBezTo>
                    <a:pt x="1" y="2645"/>
                    <a:pt x="760" y="3405"/>
                    <a:pt x="1703" y="3405"/>
                  </a:cubicBezTo>
                  <a:cubicBezTo>
                    <a:pt x="2645" y="3405"/>
                    <a:pt x="3405" y="2645"/>
                    <a:pt x="3405" y="1703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7"/>
            <p:cNvSpPr/>
            <p:nvPr/>
          </p:nvSpPr>
          <p:spPr>
            <a:xfrm rot="10800000">
              <a:off x="8775457" y="-115745"/>
              <a:ext cx="160357" cy="1388845"/>
            </a:xfrm>
            <a:custGeom>
              <a:avLst/>
              <a:gdLst/>
              <a:ahLst/>
              <a:cxnLst/>
              <a:rect l="l" t="t" r="r" b="b"/>
              <a:pathLst>
                <a:path w="5138" h="44500" fill="none" extrusionOk="0">
                  <a:moveTo>
                    <a:pt x="1" y="44500"/>
                  </a:moveTo>
                  <a:lnTo>
                    <a:pt x="1" y="23071"/>
                  </a:lnTo>
                  <a:lnTo>
                    <a:pt x="5138" y="17934"/>
                  </a:lnTo>
                  <a:lnTo>
                    <a:pt x="5138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7"/>
            <p:cNvSpPr/>
            <p:nvPr/>
          </p:nvSpPr>
          <p:spPr>
            <a:xfrm rot="10800000">
              <a:off x="8722338" y="1217109"/>
              <a:ext cx="106270" cy="106270"/>
            </a:xfrm>
            <a:custGeom>
              <a:avLst/>
              <a:gdLst/>
              <a:ahLst/>
              <a:cxnLst/>
              <a:rect l="l" t="t" r="r" b="b"/>
              <a:pathLst>
                <a:path w="3405" h="3405" extrusionOk="0">
                  <a:moveTo>
                    <a:pt x="1703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45"/>
                    <a:pt x="760" y="3405"/>
                    <a:pt x="1703" y="3405"/>
                  </a:cubicBezTo>
                  <a:cubicBezTo>
                    <a:pt x="2645" y="3405"/>
                    <a:pt x="3405" y="2645"/>
                    <a:pt x="3405" y="1703"/>
                  </a:cubicBezTo>
                  <a:cubicBezTo>
                    <a:pt x="3405" y="760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7"/>
            <p:cNvSpPr/>
            <p:nvPr/>
          </p:nvSpPr>
          <p:spPr>
            <a:xfrm rot="10800000">
              <a:off x="2139648" y="-265647"/>
              <a:ext cx="31" cy="1178271"/>
            </a:xfrm>
            <a:custGeom>
              <a:avLst/>
              <a:gdLst/>
              <a:ahLst/>
              <a:cxnLst/>
              <a:rect l="l" t="t" r="r" b="b"/>
              <a:pathLst>
                <a:path w="1" h="37753" fill="none" extrusionOk="0">
                  <a:moveTo>
                    <a:pt x="1" y="1"/>
                  </a:moveTo>
                  <a:lnTo>
                    <a:pt x="1" y="37752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7"/>
            <p:cNvSpPr/>
            <p:nvPr/>
          </p:nvSpPr>
          <p:spPr>
            <a:xfrm rot="10800000">
              <a:off x="1565728" y="-115745"/>
              <a:ext cx="31" cy="2446583"/>
            </a:xfrm>
            <a:custGeom>
              <a:avLst/>
              <a:gdLst/>
              <a:ahLst/>
              <a:cxnLst/>
              <a:rect l="l" t="t" r="r" b="b"/>
              <a:pathLst>
                <a:path w="1" h="78391" fill="none" extrusionOk="0">
                  <a:moveTo>
                    <a:pt x="1" y="78391"/>
                  </a:move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7"/>
            <p:cNvSpPr/>
            <p:nvPr/>
          </p:nvSpPr>
          <p:spPr>
            <a:xfrm rot="10800000">
              <a:off x="2086531" y="878753"/>
              <a:ext cx="106270" cy="107206"/>
            </a:xfrm>
            <a:custGeom>
              <a:avLst/>
              <a:gdLst/>
              <a:ahLst/>
              <a:cxnLst/>
              <a:rect l="l" t="t" r="r" b="b"/>
              <a:pathLst>
                <a:path w="3405" h="3435" extrusionOk="0">
                  <a:moveTo>
                    <a:pt x="1702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75"/>
                    <a:pt x="760" y="3435"/>
                    <a:pt x="1702" y="3435"/>
                  </a:cubicBezTo>
                  <a:cubicBezTo>
                    <a:pt x="2645" y="3435"/>
                    <a:pt x="3405" y="2675"/>
                    <a:pt x="3405" y="1702"/>
                  </a:cubicBezTo>
                  <a:cubicBezTo>
                    <a:pt x="3405" y="760"/>
                    <a:pt x="2645" y="0"/>
                    <a:pt x="170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7"/>
            <p:cNvSpPr/>
            <p:nvPr/>
          </p:nvSpPr>
          <p:spPr>
            <a:xfrm rot="10800000">
              <a:off x="1176757" y="-115745"/>
              <a:ext cx="31" cy="388970"/>
            </a:xfrm>
            <a:custGeom>
              <a:avLst/>
              <a:gdLst/>
              <a:ahLst/>
              <a:cxnLst/>
              <a:rect l="l" t="t" r="r" b="b"/>
              <a:pathLst>
                <a:path w="1" h="12463" fill="none" extrusionOk="0">
                  <a:moveTo>
                    <a:pt x="0" y="12463"/>
                  </a:move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19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7"/>
            <p:cNvSpPr/>
            <p:nvPr/>
          </p:nvSpPr>
          <p:spPr>
            <a:xfrm rot="10800000">
              <a:off x="1123638" y="216267"/>
              <a:ext cx="106270" cy="106301"/>
            </a:xfrm>
            <a:custGeom>
              <a:avLst/>
              <a:gdLst/>
              <a:ahLst/>
              <a:cxnLst/>
              <a:rect l="l" t="t" r="r" b="b"/>
              <a:pathLst>
                <a:path w="3405" h="3406" extrusionOk="0">
                  <a:moveTo>
                    <a:pt x="1702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02" y="3405"/>
                  </a:cubicBezTo>
                  <a:cubicBezTo>
                    <a:pt x="2644" y="3405"/>
                    <a:pt x="3404" y="2645"/>
                    <a:pt x="3404" y="1703"/>
                  </a:cubicBezTo>
                  <a:cubicBezTo>
                    <a:pt x="3404" y="761"/>
                    <a:pt x="2644" y="1"/>
                    <a:pt x="170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7"/>
            <p:cNvSpPr/>
            <p:nvPr/>
          </p:nvSpPr>
          <p:spPr>
            <a:xfrm rot="10800000">
              <a:off x="616101" y="-163184"/>
              <a:ext cx="148997" cy="2044380"/>
            </a:xfrm>
            <a:custGeom>
              <a:avLst/>
              <a:gdLst/>
              <a:ahLst/>
              <a:cxnLst/>
              <a:rect l="l" t="t" r="r" b="b"/>
              <a:pathLst>
                <a:path w="4774" h="65504" fill="none" extrusionOk="0">
                  <a:moveTo>
                    <a:pt x="4773" y="65503"/>
                  </a:moveTo>
                  <a:lnTo>
                    <a:pt x="4773" y="46020"/>
                  </a:lnTo>
                  <a:lnTo>
                    <a:pt x="1" y="41217"/>
                  </a:lnTo>
                  <a:lnTo>
                    <a:pt x="1" y="1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7"/>
            <p:cNvSpPr/>
            <p:nvPr/>
          </p:nvSpPr>
          <p:spPr>
            <a:xfrm rot="10800000">
              <a:off x="711916" y="1825174"/>
              <a:ext cx="106301" cy="107238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1"/>
                  </a:moveTo>
                  <a:cubicBezTo>
                    <a:pt x="761" y="1"/>
                    <a:pt x="1" y="760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05" y="2675"/>
                    <a:pt x="3405" y="1733"/>
                  </a:cubicBezTo>
                  <a:cubicBezTo>
                    <a:pt x="3405" y="760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7"/>
            <p:cNvSpPr/>
            <p:nvPr/>
          </p:nvSpPr>
          <p:spPr>
            <a:xfrm rot="10800000">
              <a:off x="261306" y="-163184"/>
              <a:ext cx="31" cy="902187"/>
            </a:xfrm>
            <a:custGeom>
              <a:avLst/>
              <a:gdLst/>
              <a:ahLst/>
              <a:cxnLst/>
              <a:rect l="l" t="t" r="r" b="b"/>
              <a:pathLst>
                <a:path w="1" h="28907" fill="none" extrusionOk="0">
                  <a:moveTo>
                    <a:pt x="0" y="28906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7"/>
            <p:cNvSpPr/>
            <p:nvPr/>
          </p:nvSpPr>
          <p:spPr>
            <a:xfrm rot="10800000">
              <a:off x="208186" y="683012"/>
              <a:ext cx="106301" cy="107238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76"/>
                    <a:pt x="761" y="3436"/>
                    <a:pt x="1703" y="3436"/>
                  </a:cubicBezTo>
                  <a:cubicBezTo>
                    <a:pt x="2645" y="3436"/>
                    <a:pt x="3405" y="2676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7"/>
            <p:cNvSpPr/>
            <p:nvPr/>
          </p:nvSpPr>
          <p:spPr>
            <a:xfrm rot="10800000">
              <a:off x="5395414" y="-163184"/>
              <a:ext cx="107238" cy="1930526"/>
            </a:xfrm>
            <a:custGeom>
              <a:avLst/>
              <a:gdLst/>
              <a:ahLst/>
              <a:cxnLst/>
              <a:rect l="l" t="t" r="r" b="b"/>
              <a:pathLst>
                <a:path w="3436" h="61856" fill="none" extrusionOk="0">
                  <a:moveTo>
                    <a:pt x="1" y="61855"/>
                  </a:moveTo>
                  <a:lnTo>
                    <a:pt x="1" y="32554"/>
                  </a:lnTo>
                  <a:lnTo>
                    <a:pt x="3435" y="29119"/>
                  </a:lnTo>
                  <a:lnTo>
                    <a:pt x="3435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7"/>
            <p:cNvSpPr/>
            <p:nvPr/>
          </p:nvSpPr>
          <p:spPr>
            <a:xfrm rot="10800000">
              <a:off x="5342294" y="1710383"/>
              <a:ext cx="107238" cy="106301"/>
            </a:xfrm>
            <a:custGeom>
              <a:avLst/>
              <a:gdLst/>
              <a:ahLst/>
              <a:cxnLst/>
              <a:rect l="l" t="t" r="r" b="b"/>
              <a:pathLst>
                <a:path w="3436" h="3406" extrusionOk="0">
                  <a:moveTo>
                    <a:pt x="1733" y="1"/>
                  </a:moveTo>
                  <a:cubicBezTo>
                    <a:pt x="761" y="1"/>
                    <a:pt x="1" y="761"/>
                    <a:pt x="1" y="1703"/>
                  </a:cubicBezTo>
                  <a:cubicBezTo>
                    <a:pt x="1" y="2645"/>
                    <a:pt x="761" y="3405"/>
                    <a:pt x="1733" y="3405"/>
                  </a:cubicBezTo>
                  <a:cubicBezTo>
                    <a:pt x="2676" y="3405"/>
                    <a:pt x="3436" y="2645"/>
                    <a:pt x="3436" y="1703"/>
                  </a:cubicBezTo>
                  <a:cubicBezTo>
                    <a:pt x="3436" y="761"/>
                    <a:pt x="2676" y="1"/>
                    <a:pt x="173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7"/>
            <p:cNvSpPr/>
            <p:nvPr/>
          </p:nvSpPr>
          <p:spPr>
            <a:xfrm rot="10800000">
              <a:off x="5013122" y="-229599"/>
              <a:ext cx="92975" cy="665990"/>
            </a:xfrm>
            <a:custGeom>
              <a:avLst/>
              <a:gdLst/>
              <a:ahLst/>
              <a:cxnLst/>
              <a:rect l="l" t="t" r="r" b="b"/>
              <a:pathLst>
                <a:path w="2979" h="21339" fill="none" extrusionOk="0">
                  <a:moveTo>
                    <a:pt x="2979" y="21338"/>
                  </a:moveTo>
                  <a:lnTo>
                    <a:pt x="2979" y="10365"/>
                  </a:lnTo>
                  <a:lnTo>
                    <a:pt x="0" y="7386"/>
                  </a:ln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7"/>
            <p:cNvSpPr/>
            <p:nvPr/>
          </p:nvSpPr>
          <p:spPr>
            <a:xfrm rot="10800000">
              <a:off x="5052010" y="381337"/>
              <a:ext cx="106270" cy="106270"/>
            </a:xfrm>
            <a:custGeom>
              <a:avLst/>
              <a:gdLst/>
              <a:ahLst/>
              <a:cxnLst/>
              <a:rect l="l" t="t" r="r" b="b"/>
              <a:pathLst>
                <a:path w="3405" h="340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4"/>
                    <a:pt x="760" y="3404"/>
                    <a:pt x="1703" y="3404"/>
                  </a:cubicBezTo>
                  <a:cubicBezTo>
                    <a:pt x="2614" y="3404"/>
                    <a:pt x="3405" y="2644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7"/>
            <p:cNvSpPr/>
            <p:nvPr/>
          </p:nvSpPr>
          <p:spPr>
            <a:xfrm rot="10800000">
              <a:off x="4508425" y="-163184"/>
              <a:ext cx="178365" cy="1608938"/>
            </a:xfrm>
            <a:custGeom>
              <a:avLst/>
              <a:gdLst/>
              <a:ahLst/>
              <a:cxnLst/>
              <a:rect l="l" t="t" r="r" b="b"/>
              <a:pathLst>
                <a:path w="5715" h="51552" fill="none" extrusionOk="0">
                  <a:moveTo>
                    <a:pt x="5714" y="51551"/>
                  </a:moveTo>
                  <a:lnTo>
                    <a:pt x="5714" y="40001"/>
                  </a:lnTo>
                  <a:lnTo>
                    <a:pt x="0" y="27660"/>
                  </a:ln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7"/>
            <p:cNvSpPr/>
            <p:nvPr/>
          </p:nvSpPr>
          <p:spPr>
            <a:xfrm rot="10800000">
              <a:off x="4633640" y="1389763"/>
              <a:ext cx="106301" cy="107206"/>
            </a:xfrm>
            <a:custGeom>
              <a:avLst/>
              <a:gdLst/>
              <a:ahLst/>
              <a:cxnLst/>
              <a:rect l="l" t="t" r="r" b="b"/>
              <a:pathLst>
                <a:path w="3406" h="3435" extrusionOk="0">
                  <a:moveTo>
                    <a:pt x="1703" y="0"/>
                  </a:moveTo>
                  <a:cubicBezTo>
                    <a:pt x="761" y="0"/>
                    <a:pt x="1" y="760"/>
                    <a:pt x="1" y="1702"/>
                  </a:cubicBezTo>
                  <a:cubicBezTo>
                    <a:pt x="1" y="2645"/>
                    <a:pt x="761" y="3435"/>
                    <a:pt x="1703" y="3435"/>
                  </a:cubicBezTo>
                  <a:cubicBezTo>
                    <a:pt x="2645" y="3435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7"/>
            <p:cNvSpPr/>
            <p:nvPr/>
          </p:nvSpPr>
          <p:spPr>
            <a:xfrm rot="10800000">
              <a:off x="3856698" y="-80634"/>
              <a:ext cx="218220" cy="1601323"/>
            </a:xfrm>
            <a:custGeom>
              <a:avLst/>
              <a:gdLst/>
              <a:ahLst/>
              <a:cxnLst/>
              <a:rect l="l" t="t" r="r" b="b"/>
              <a:pathLst>
                <a:path w="6992" h="51308" fill="none" extrusionOk="0">
                  <a:moveTo>
                    <a:pt x="0" y="51308"/>
                  </a:moveTo>
                  <a:lnTo>
                    <a:pt x="0" y="37235"/>
                  </a:lnTo>
                  <a:lnTo>
                    <a:pt x="6991" y="30244"/>
                  </a:lnTo>
                  <a:lnTo>
                    <a:pt x="6991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7"/>
            <p:cNvSpPr/>
            <p:nvPr/>
          </p:nvSpPr>
          <p:spPr>
            <a:xfrm rot="10800000">
              <a:off x="3803579" y="1464698"/>
              <a:ext cx="106270" cy="107238"/>
            </a:xfrm>
            <a:custGeom>
              <a:avLst/>
              <a:gdLst/>
              <a:ahLst/>
              <a:cxnLst/>
              <a:rect l="l" t="t" r="r" b="b"/>
              <a:pathLst>
                <a:path w="3405" h="3436" extrusionOk="0">
                  <a:moveTo>
                    <a:pt x="1702" y="1"/>
                  </a:moveTo>
                  <a:cubicBezTo>
                    <a:pt x="760" y="1"/>
                    <a:pt x="0" y="761"/>
                    <a:pt x="0" y="1733"/>
                  </a:cubicBezTo>
                  <a:cubicBezTo>
                    <a:pt x="0" y="2676"/>
                    <a:pt x="760" y="3436"/>
                    <a:pt x="1702" y="3436"/>
                  </a:cubicBezTo>
                  <a:cubicBezTo>
                    <a:pt x="2614" y="3436"/>
                    <a:pt x="3404" y="2676"/>
                    <a:pt x="3404" y="1733"/>
                  </a:cubicBezTo>
                  <a:cubicBezTo>
                    <a:pt x="3404" y="761"/>
                    <a:pt x="2645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7"/>
            <p:cNvSpPr/>
            <p:nvPr/>
          </p:nvSpPr>
          <p:spPr>
            <a:xfrm rot="10800000">
              <a:off x="2701241" y="-163184"/>
              <a:ext cx="283699" cy="1666801"/>
            </a:xfrm>
            <a:custGeom>
              <a:avLst/>
              <a:gdLst/>
              <a:ahLst/>
              <a:cxnLst/>
              <a:rect l="l" t="t" r="r" b="b"/>
              <a:pathLst>
                <a:path w="9090" h="53406" fill="none" extrusionOk="0">
                  <a:moveTo>
                    <a:pt x="9089" y="53405"/>
                  </a:moveTo>
                  <a:lnTo>
                    <a:pt x="9089" y="34651"/>
                  </a:lnTo>
                  <a:lnTo>
                    <a:pt x="1" y="25593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7"/>
            <p:cNvSpPr/>
            <p:nvPr/>
          </p:nvSpPr>
          <p:spPr>
            <a:xfrm rot="10800000">
              <a:off x="2931758" y="1448563"/>
              <a:ext cx="107238" cy="106301"/>
            </a:xfrm>
            <a:custGeom>
              <a:avLst/>
              <a:gdLst/>
              <a:ahLst/>
              <a:cxnLst/>
              <a:rect l="l" t="t" r="r" b="b"/>
              <a:pathLst>
                <a:path w="3436" h="3406" extrusionOk="0">
                  <a:moveTo>
                    <a:pt x="1733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33" y="3405"/>
                  </a:cubicBezTo>
                  <a:cubicBezTo>
                    <a:pt x="2675" y="3405"/>
                    <a:pt x="3435" y="2645"/>
                    <a:pt x="3435" y="1703"/>
                  </a:cubicBezTo>
                  <a:cubicBezTo>
                    <a:pt x="3435" y="761"/>
                    <a:pt x="2675" y="1"/>
                    <a:pt x="173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7"/>
            <p:cNvSpPr/>
            <p:nvPr/>
          </p:nvSpPr>
          <p:spPr>
            <a:xfrm rot="10800000">
              <a:off x="3453527" y="-69273"/>
              <a:ext cx="31" cy="1480883"/>
            </a:xfrm>
            <a:custGeom>
              <a:avLst/>
              <a:gdLst/>
              <a:ahLst/>
              <a:cxnLst/>
              <a:rect l="l" t="t" r="r" b="b"/>
              <a:pathLst>
                <a:path w="1" h="47449" fill="none" extrusionOk="0">
                  <a:moveTo>
                    <a:pt x="1" y="47448"/>
                  </a:moveTo>
                  <a:lnTo>
                    <a:pt x="1" y="1"/>
                  </a:lnTo>
                </a:path>
              </a:pathLst>
            </a:custGeom>
            <a:solidFill>
              <a:schemeClr val="lt2"/>
            </a:solidFill>
            <a:ln w="19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7"/>
            <p:cNvSpPr/>
            <p:nvPr/>
          </p:nvSpPr>
          <p:spPr>
            <a:xfrm rot="10800000">
              <a:off x="3400408" y="1354652"/>
              <a:ext cx="106270" cy="106270"/>
            </a:xfrm>
            <a:custGeom>
              <a:avLst/>
              <a:gdLst/>
              <a:ahLst/>
              <a:cxnLst/>
              <a:rect l="l" t="t" r="r" b="b"/>
              <a:pathLst>
                <a:path w="3405" h="3405" extrusionOk="0">
                  <a:moveTo>
                    <a:pt x="170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5"/>
                    <a:pt x="760" y="3404"/>
                    <a:pt x="1703" y="3404"/>
                  </a:cubicBezTo>
                  <a:cubicBezTo>
                    <a:pt x="2614" y="3404"/>
                    <a:pt x="3405" y="2645"/>
                    <a:pt x="3405" y="1702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7"/>
            <p:cNvSpPr/>
            <p:nvPr/>
          </p:nvSpPr>
          <p:spPr>
            <a:xfrm rot="10800000">
              <a:off x="6560358" y="-144209"/>
              <a:ext cx="31" cy="1149776"/>
            </a:xfrm>
            <a:custGeom>
              <a:avLst/>
              <a:gdLst/>
              <a:ahLst/>
              <a:cxnLst/>
              <a:rect l="l" t="t" r="r" b="b"/>
              <a:pathLst>
                <a:path w="1" h="36840" fill="none" extrusionOk="0">
                  <a:moveTo>
                    <a:pt x="1" y="36839"/>
                  </a:moveTo>
                  <a:lnTo>
                    <a:pt x="1" y="0"/>
                  </a:lnTo>
                </a:path>
              </a:pathLst>
            </a:custGeom>
            <a:solidFill>
              <a:schemeClr val="dk2"/>
            </a:solidFill>
            <a:ln w="190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7"/>
            <p:cNvSpPr/>
            <p:nvPr/>
          </p:nvSpPr>
          <p:spPr>
            <a:xfrm rot="10800000">
              <a:off x="6507239" y="950545"/>
              <a:ext cx="106270" cy="106270"/>
            </a:xfrm>
            <a:custGeom>
              <a:avLst/>
              <a:gdLst/>
              <a:ahLst/>
              <a:cxnLst/>
              <a:rect l="l" t="t" r="r" b="b"/>
              <a:pathLst>
                <a:path w="3405" h="3405" extrusionOk="0">
                  <a:moveTo>
                    <a:pt x="1703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45"/>
                    <a:pt x="760" y="3405"/>
                    <a:pt x="1703" y="3405"/>
                  </a:cubicBezTo>
                  <a:cubicBezTo>
                    <a:pt x="2614" y="3405"/>
                    <a:pt x="3405" y="2645"/>
                    <a:pt x="3405" y="1703"/>
                  </a:cubicBezTo>
                  <a:cubicBezTo>
                    <a:pt x="3405" y="761"/>
                    <a:pt x="2645" y="1"/>
                    <a:pt x="17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7"/>
            <p:cNvSpPr/>
            <p:nvPr/>
          </p:nvSpPr>
          <p:spPr>
            <a:xfrm rot="10800000">
              <a:off x="6315609" y="-163184"/>
              <a:ext cx="98686" cy="1574794"/>
            </a:xfrm>
            <a:custGeom>
              <a:avLst/>
              <a:gdLst/>
              <a:ahLst/>
              <a:cxnLst/>
              <a:rect l="l" t="t" r="r" b="b"/>
              <a:pathLst>
                <a:path w="3162" h="50458" fill="none" extrusionOk="0">
                  <a:moveTo>
                    <a:pt x="1" y="50457"/>
                  </a:moveTo>
                  <a:lnTo>
                    <a:pt x="1" y="37023"/>
                  </a:lnTo>
                  <a:lnTo>
                    <a:pt x="3162" y="33861"/>
                  </a:lnTo>
                  <a:lnTo>
                    <a:pt x="3162" y="1"/>
                  </a:lnTo>
                </a:path>
              </a:pathLst>
            </a:custGeom>
            <a:solidFill>
              <a:schemeClr val="lt2"/>
            </a:solidFill>
            <a:ln w="190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7"/>
            <p:cNvSpPr/>
            <p:nvPr/>
          </p:nvSpPr>
          <p:spPr>
            <a:xfrm rot="10800000">
              <a:off x="6262490" y="1354652"/>
              <a:ext cx="107206" cy="106270"/>
            </a:xfrm>
            <a:custGeom>
              <a:avLst/>
              <a:gdLst/>
              <a:ahLst/>
              <a:cxnLst/>
              <a:rect l="l" t="t" r="r" b="b"/>
              <a:pathLst>
                <a:path w="3435" h="3405" extrusionOk="0">
                  <a:moveTo>
                    <a:pt x="1733" y="0"/>
                  </a:moveTo>
                  <a:cubicBezTo>
                    <a:pt x="760" y="0"/>
                    <a:pt x="0" y="760"/>
                    <a:pt x="0" y="1702"/>
                  </a:cubicBezTo>
                  <a:cubicBezTo>
                    <a:pt x="0" y="2645"/>
                    <a:pt x="760" y="3404"/>
                    <a:pt x="1733" y="3404"/>
                  </a:cubicBezTo>
                  <a:cubicBezTo>
                    <a:pt x="2675" y="3404"/>
                    <a:pt x="3435" y="2645"/>
                    <a:pt x="3435" y="1702"/>
                  </a:cubicBezTo>
                  <a:cubicBezTo>
                    <a:pt x="3435" y="760"/>
                    <a:pt x="2675" y="0"/>
                    <a:pt x="173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7"/>
            <p:cNvSpPr/>
            <p:nvPr/>
          </p:nvSpPr>
          <p:spPr>
            <a:xfrm rot="10800000">
              <a:off x="5798584" y="-115745"/>
              <a:ext cx="132861" cy="1123217"/>
            </a:xfrm>
            <a:custGeom>
              <a:avLst/>
              <a:gdLst/>
              <a:ahLst/>
              <a:cxnLst/>
              <a:rect l="l" t="t" r="r" b="b"/>
              <a:pathLst>
                <a:path w="4257" h="35989" fill="none" extrusionOk="0">
                  <a:moveTo>
                    <a:pt x="1" y="35989"/>
                  </a:moveTo>
                  <a:lnTo>
                    <a:pt x="1" y="11490"/>
                  </a:lnTo>
                  <a:lnTo>
                    <a:pt x="4256" y="7204"/>
                  </a:lnTo>
                  <a:lnTo>
                    <a:pt x="4256" y="0"/>
                  </a:lnTo>
                </a:path>
              </a:pathLst>
            </a:custGeom>
            <a:solidFill>
              <a:schemeClr val="lt2"/>
            </a:solidFill>
            <a:ln w="190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7"/>
            <p:cNvSpPr/>
            <p:nvPr/>
          </p:nvSpPr>
          <p:spPr>
            <a:xfrm rot="10800000">
              <a:off x="1512611" y="2233730"/>
              <a:ext cx="106270" cy="107238"/>
            </a:xfrm>
            <a:custGeom>
              <a:avLst/>
              <a:gdLst/>
              <a:ahLst/>
              <a:cxnLst/>
              <a:rect l="l" t="t" r="r" b="b"/>
              <a:pathLst>
                <a:path w="3405" h="3436" extrusionOk="0">
                  <a:moveTo>
                    <a:pt x="1702" y="1"/>
                  </a:moveTo>
                  <a:cubicBezTo>
                    <a:pt x="760" y="1"/>
                    <a:pt x="0" y="761"/>
                    <a:pt x="0" y="1703"/>
                  </a:cubicBezTo>
                  <a:cubicBezTo>
                    <a:pt x="0" y="2675"/>
                    <a:pt x="760" y="3435"/>
                    <a:pt x="1702" y="3435"/>
                  </a:cubicBezTo>
                  <a:cubicBezTo>
                    <a:pt x="2645" y="3435"/>
                    <a:pt x="3404" y="2675"/>
                    <a:pt x="3404" y="1703"/>
                  </a:cubicBezTo>
                  <a:cubicBezTo>
                    <a:pt x="3404" y="761"/>
                    <a:pt x="2645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7"/>
            <p:cNvSpPr/>
            <p:nvPr/>
          </p:nvSpPr>
          <p:spPr>
            <a:xfrm rot="10800000">
              <a:off x="7661272" y="656841"/>
              <a:ext cx="106270" cy="107238"/>
            </a:xfrm>
            <a:custGeom>
              <a:avLst/>
              <a:gdLst/>
              <a:ahLst/>
              <a:cxnLst/>
              <a:rect l="l" t="t" r="r" b="b"/>
              <a:pathLst>
                <a:path w="3405" h="3436" extrusionOk="0">
                  <a:moveTo>
                    <a:pt x="1702" y="1"/>
                  </a:moveTo>
                  <a:cubicBezTo>
                    <a:pt x="760" y="1"/>
                    <a:pt x="0" y="761"/>
                    <a:pt x="0" y="1733"/>
                  </a:cubicBezTo>
                  <a:cubicBezTo>
                    <a:pt x="0" y="2676"/>
                    <a:pt x="760" y="3436"/>
                    <a:pt x="1702" y="3436"/>
                  </a:cubicBezTo>
                  <a:cubicBezTo>
                    <a:pt x="2614" y="3436"/>
                    <a:pt x="3404" y="2676"/>
                    <a:pt x="3404" y="1733"/>
                  </a:cubicBezTo>
                  <a:cubicBezTo>
                    <a:pt x="3404" y="761"/>
                    <a:pt x="2645" y="1"/>
                    <a:pt x="170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7"/>
            <p:cNvSpPr/>
            <p:nvPr/>
          </p:nvSpPr>
          <p:spPr>
            <a:xfrm rot="10800000">
              <a:off x="5744350" y="1011716"/>
              <a:ext cx="106301" cy="107238"/>
            </a:xfrm>
            <a:custGeom>
              <a:avLst/>
              <a:gdLst/>
              <a:ahLst/>
              <a:cxnLst/>
              <a:rect l="l" t="t" r="r" b="b"/>
              <a:pathLst>
                <a:path w="3406" h="3436" extrusionOk="0">
                  <a:moveTo>
                    <a:pt x="1703" y="0"/>
                  </a:moveTo>
                  <a:cubicBezTo>
                    <a:pt x="761" y="0"/>
                    <a:pt x="1" y="760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05" y="2675"/>
                    <a:pt x="3405" y="1733"/>
                  </a:cubicBezTo>
                  <a:cubicBezTo>
                    <a:pt x="3405" y="760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2" name="Google Shape;802;p47"/>
            <p:cNvGrpSpPr/>
            <p:nvPr/>
          </p:nvGrpSpPr>
          <p:grpSpPr>
            <a:xfrm rot="10800000">
              <a:off x="8445334" y="-258439"/>
              <a:ext cx="106271" cy="608131"/>
              <a:chOff x="1532324" y="4654339"/>
              <a:chExt cx="110262" cy="630973"/>
            </a:xfrm>
          </p:grpSpPr>
          <p:sp>
            <p:nvSpPr>
              <p:cNvPr id="803" name="Google Shape;803;p47"/>
              <p:cNvSpPr/>
              <p:nvPr/>
            </p:nvSpPr>
            <p:spPr>
              <a:xfrm>
                <a:off x="1587439" y="4705536"/>
                <a:ext cx="32" cy="579776"/>
              </a:xfrm>
              <a:custGeom>
                <a:avLst/>
                <a:gdLst/>
                <a:ahLst/>
                <a:cxnLst/>
                <a:rect l="l" t="t" r="r" b="b"/>
                <a:pathLst>
                  <a:path w="1" h="17904" fill="none" extrusionOk="0">
                    <a:moveTo>
                      <a:pt x="1" y="17903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190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47"/>
              <p:cNvSpPr/>
              <p:nvPr/>
            </p:nvSpPr>
            <p:spPr>
              <a:xfrm>
                <a:off x="1532324" y="4654339"/>
                <a:ext cx="110262" cy="110295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3406" extrusionOk="0">
                    <a:moveTo>
                      <a:pt x="1703" y="1"/>
                    </a:moveTo>
                    <a:cubicBezTo>
                      <a:pt x="761" y="1"/>
                      <a:pt x="1" y="761"/>
                      <a:pt x="1" y="1703"/>
                    </a:cubicBezTo>
                    <a:cubicBezTo>
                      <a:pt x="1" y="2645"/>
                      <a:pt x="761" y="3405"/>
                      <a:pt x="1703" y="3405"/>
                    </a:cubicBezTo>
                    <a:cubicBezTo>
                      <a:pt x="2645" y="3405"/>
                      <a:pt x="3405" y="2645"/>
                      <a:pt x="3405" y="1703"/>
                    </a:cubicBezTo>
                    <a:cubicBezTo>
                      <a:pt x="3405" y="761"/>
                      <a:pt x="2645" y="1"/>
                      <a:pt x="17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C3AFE83-05DC-4806-A6B5-F0C626226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0750" y="4166880"/>
            <a:ext cx="4942500" cy="497100"/>
          </a:xfrm>
        </p:spPr>
        <p:txBody>
          <a:bodyPr/>
          <a:lstStyle/>
          <a:p>
            <a:r>
              <a:rPr lang="en-US" sz="1600" dirty="0"/>
              <a:t>Based On Otsu’s Method</a:t>
            </a:r>
            <a:endParaRPr lang="en-US" dirty="0"/>
          </a:p>
        </p:txBody>
      </p:sp>
      <p:sp>
        <p:nvSpPr>
          <p:cNvPr id="86" name="Google Shape;590;p38">
            <a:extLst>
              <a:ext uri="{FF2B5EF4-FFF2-40B4-BE49-F238E27FC236}">
                <a16:creationId xmlns:a16="http://schemas.microsoft.com/office/drawing/2014/main" id="{3D2B0AC1-186E-4480-B294-C3849AA1929E}"/>
              </a:ext>
            </a:extLst>
          </p:cNvPr>
          <p:cNvSpPr txBox="1">
            <a:spLocks/>
          </p:cNvSpPr>
          <p:nvPr/>
        </p:nvSpPr>
        <p:spPr>
          <a:xfrm>
            <a:off x="860880" y="2755850"/>
            <a:ext cx="12888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chemeClr val="accent6"/>
                </a:solidFill>
                <a:latin typeface="Ramabhadra" panose="020B0604020202020204" charset="0"/>
                <a:cs typeface="Ramabhadra" panose="020B060402020202020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798128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256477-AC5B-491D-B1FC-AE7185BBB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50" y="162433"/>
            <a:ext cx="7717500" cy="1199007"/>
          </a:xfrm>
        </p:spPr>
        <p:txBody>
          <a:bodyPr/>
          <a:lstStyle/>
          <a:p>
            <a:pPr marL="152400" indent="0">
              <a:buNone/>
            </a:pPr>
            <a:r>
              <a:rPr lang="en-US" sz="1800" dirty="0"/>
              <a:t>	Otsu’s method is aimed in finding the optimal value for the global threshold. The main drawback of Otsu’s method of threshold selection is that it assumes that the histogram is bimodal. </a:t>
            </a:r>
          </a:p>
          <a:p>
            <a:pPr marL="152400" indent="0">
              <a:buNone/>
            </a:pPr>
            <a:endParaRPr lang="ro-RO" sz="1800" dirty="0"/>
          </a:p>
          <a:p>
            <a:pPr marL="152400" indent="0">
              <a:buNone/>
            </a:pPr>
            <a:endParaRPr lang="en-US" sz="1800" dirty="0"/>
          </a:p>
        </p:txBody>
      </p:sp>
      <p:pic>
        <p:nvPicPr>
          <p:cNvPr id="5" name="Google Shape;540;p36">
            <a:extLst>
              <a:ext uri="{FF2B5EF4-FFF2-40B4-BE49-F238E27FC236}">
                <a16:creationId xmlns:a16="http://schemas.microsoft.com/office/drawing/2014/main" id="{C2BE3F91-80A0-45FA-8215-DA2B0ED7E10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-2068" t="-1001" r="-1260" b="-1853"/>
          <a:stretch/>
        </p:blipFill>
        <p:spPr>
          <a:xfrm>
            <a:off x="2924387" y="1549103"/>
            <a:ext cx="3200400" cy="2903643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5153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EA5F77-2294-4293-BFB0-16FBC8FAF6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4073" y="443346"/>
                <a:ext cx="8769927" cy="45512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1pPr>
                <a:lvl2pPr marL="914400" marR="0" lvl="1" indent="-304800" algn="l" rtl="0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2pPr>
                <a:lvl3pPr marL="1371600" marR="0" lvl="2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3pPr>
                <a:lvl4pPr marL="1828800" marR="0" lvl="3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4pPr>
                <a:lvl5pPr marL="2286000" marR="0" lvl="4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5pPr>
                <a:lvl6pPr marL="2743200" marR="0" lvl="5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6pPr>
                <a:lvl7pPr marL="3200400" marR="0" lvl="6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7pPr>
                <a:lvl8pPr marL="3657600" marR="0" lvl="7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8pPr>
                <a:lvl9pPr marL="4114800" marR="0" lvl="8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9pPr>
              </a:lstStyle>
              <a:p>
                <a:pPr marL="152400" indent="0">
                  <a:buNone/>
                </a:pPr>
                <a:r>
                  <a:rPr lang="en-US" sz="2400" dirty="0">
                    <a:latin typeface="Asap" panose="020B0604020202020204" charset="0"/>
                  </a:rPr>
                  <a:t>	</a:t>
                </a:r>
              </a:p>
              <a:p>
                <a:pPr marL="152400" indent="0">
                  <a:buNone/>
                </a:pPr>
                <a:r>
                  <a:rPr lang="en-US" sz="2400" dirty="0">
                    <a:latin typeface="Asap" panose="020B0604020202020204" charset="0"/>
                  </a:rPr>
                  <a:t>	In Otsu's method, we </a:t>
                </a:r>
                <a:r>
                  <a:rPr lang="en-US" sz="2400" b="1" dirty="0">
                    <a:latin typeface="Asap" panose="020B0604020202020204" charset="0"/>
                  </a:rPr>
                  <a:t>exhaustively</a:t>
                </a:r>
                <a:r>
                  <a:rPr lang="en-US" sz="2400" dirty="0">
                    <a:latin typeface="Asap" panose="020B0604020202020204" charset="0"/>
                  </a:rPr>
                  <a:t> search for the threshold that </a:t>
                </a:r>
                <a:r>
                  <a:rPr lang="en-US" sz="2400" u="sng" dirty="0">
                    <a:latin typeface="Asap" panose="020B0604020202020204" charset="0"/>
                  </a:rPr>
                  <a:t>minimizes</a:t>
                </a:r>
                <a:r>
                  <a:rPr lang="en-US" sz="2400" dirty="0">
                    <a:latin typeface="Asap" panose="020B0604020202020204" charset="0"/>
                  </a:rPr>
                  <a:t> the </a:t>
                </a:r>
                <a:r>
                  <a:rPr lang="en-US" sz="2400" b="1" dirty="0">
                    <a:latin typeface="Asap" panose="020B0604020202020204" charset="0"/>
                  </a:rPr>
                  <a:t>intra-class</a:t>
                </a:r>
                <a:r>
                  <a:rPr lang="en-US" sz="2400" dirty="0">
                    <a:latin typeface="Asap" panose="020B0604020202020204" charset="0"/>
                  </a:rPr>
                  <a:t> variance (the variance within the class), defined as a </a:t>
                </a:r>
                <a:r>
                  <a:rPr lang="en-US" sz="2400" b="1" dirty="0">
                    <a:latin typeface="Asap" panose="020B0604020202020204" charset="0"/>
                  </a:rPr>
                  <a:t>weighted</a:t>
                </a:r>
                <a:r>
                  <a:rPr lang="en-US" sz="2400" dirty="0">
                    <a:latin typeface="Asap" panose="020B0604020202020204" charset="0"/>
                  </a:rPr>
                  <a:t> sum of variances of the </a:t>
                </a:r>
                <a:r>
                  <a:rPr lang="en-US" sz="2400" u="sng" dirty="0">
                    <a:latin typeface="Asap" panose="020B0604020202020204" charset="0"/>
                  </a:rPr>
                  <a:t>two classes</a:t>
                </a:r>
                <a:r>
                  <a:rPr lang="en-US" sz="2400" dirty="0">
                    <a:latin typeface="Asap" panose="020B0604020202020204" charset="0"/>
                  </a:rPr>
                  <a:t>:</a:t>
                </a:r>
              </a:p>
              <a:p>
                <a:pPr marL="152400" indent="0">
                  <a:buNone/>
                </a:pPr>
                <a:endParaRPr lang="en-US" sz="2400" dirty="0">
                  <a:latin typeface="Asap" panose="020B0604020202020204" charset="0"/>
                </a:endParaRPr>
              </a:p>
              <a:p>
                <a:pPr marL="152400" indent="0">
                  <a:buNone/>
                </a:pPr>
                <a:r>
                  <a:rPr lang="en-US" sz="2400" dirty="0">
                    <a:latin typeface="Asap" panose="020B0604020202020204" charset="0"/>
                  </a:rPr>
                  <a:t>The </a:t>
                </a:r>
                <a:r>
                  <a:rPr lang="en-US" sz="2400" b="1" dirty="0">
                    <a:latin typeface="Asap" panose="020B0604020202020204" charset="0"/>
                  </a:rPr>
                  <a:t>weighted</a:t>
                </a:r>
                <a:r>
                  <a:rPr lang="en-US" sz="2400" dirty="0">
                    <a:latin typeface="Asap" panose="020B0604020202020204" charset="0"/>
                  </a:rPr>
                  <a:t> within class variance is:</a:t>
                </a:r>
              </a:p>
              <a:p>
                <a:pPr marL="152400" indent="0">
                  <a:buNone/>
                </a:pPr>
                <a:endParaRPr lang="en-US" sz="2400" dirty="0">
                  <a:latin typeface="Asap" panose="020B0604020202020204" charset="0"/>
                </a:endParaRPr>
              </a:p>
              <a:p>
                <a:pPr marL="152400" indent="0">
                  <a:buNone/>
                </a:pPr>
                <a:endParaRPr lang="en-US" dirty="0">
                  <a:latin typeface="Asap" panose="020B0604020202020204" charset="0"/>
                </a:endParaRP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</m:t>
                      </m:r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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𝑊</m:t>
                          </m:r>
                        </m:sub>
                        <m:sup>
                          <m:r>
                            <a:rPr lang="en-US" sz="2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2</m:t>
                          </m:r>
                        </m:sup>
                      </m:sSubSup>
                      <m:r>
                        <a:rPr lang="en-US" sz="280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 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𝜔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𝑡</m:t>
                          </m:r>
                        </m:e>
                      </m:d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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0</m:t>
                          </m:r>
                        </m:sub>
                        <m:sup>
                          <m:r>
                            <a:rPr lang="en-US" sz="2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𝑡</m:t>
                          </m:r>
                        </m:e>
                      </m:d>
                      <m:r>
                        <a:rPr lang="en-US" sz="280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+ 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𝜔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1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(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𝑡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)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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1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Asap" panose="020B0604020202020204" charset="0"/>
                </a:endParaRPr>
              </a:p>
              <a:p>
                <a:pPr marL="152400" indent="0">
                  <a:buNone/>
                </a:pPr>
                <a:endParaRPr lang="ro-RO" dirty="0">
                  <a:latin typeface="Asap" panose="020B060402020202020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EA5F77-2294-4293-BFB0-16FBC8FAF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73" y="443346"/>
                <a:ext cx="8769927" cy="4551217"/>
              </a:xfrm>
              <a:prstGeom prst="rect">
                <a:avLst/>
              </a:prstGeom>
              <a:blipFill>
                <a:blip r:embed="rId3"/>
                <a:stretch>
                  <a:fillRect r="-18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4976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02D82CF-BC93-4A2C-9F79-0CF002CAF8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9092" y="343636"/>
                <a:ext cx="6257175" cy="4334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1pPr>
                <a:lvl2pPr marL="914400" marR="0" lvl="1" indent="-304800" algn="l" rtl="0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2pPr>
                <a:lvl3pPr marL="1371600" marR="0" lvl="2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3pPr>
                <a:lvl4pPr marL="1828800" marR="0" lvl="3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4pPr>
                <a:lvl5pPr marL="2286000" marR="0" lvl="4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5pPr>
                <a:lvl6pPr marL="2743200" marR="0" lvl="5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6pPr>
                <a:lvl7pPr marL="3200400" marR="0" lvl="6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7pPr>
                <a:lvl8pPr marL="3657600" marR="0" lvl="7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8pPr>
                <a:lvl9pPr marL="4114800" marR="0" lvl="8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o-RO" sz="24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sSubSup>
                        <m:sSubSupPr>
                          <m:ctrlPr>
                            <a:rPr lang="ro-RO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∑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Asap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en-US" sz="2400" dirty="0">
                    <a:latin typeface="Asap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o-RO" sz="2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bSup>
                      <m:sSubSupPr>
                        <m:ctrlPr>
                          <a:rPr lang="ro-RO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Asap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r>
                  <a:rPr lang="en-US" sz="2000" b="1" dirty="0">
                    <a:latin typeface="Asap" panose="020B0604020202020204" charset="0"/>
                  </a:rPr>
                  <a:t>Also,</a:t>
                </a:r>
              </a:p>
              <a:p>
                <a:pPr marL="457200" lvl="1" indent="0">
                  <a:buNone/>
                </a:pPr>
                <a:endParaRPr lang="en-US" sz="2000" dirty="0">
                  <a:latin typeface="Asap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o-RO" sz="28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ro-RO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Sup>
                      <m:sSubSupPr>
                        <m:ctrlPr>
                          <a:rPr lang="ro-RO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𝑊</m:t>
                        </m:r>
                      </m:sub>
                      <m:sup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Asap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457200" lvl="1" indent="0">
                  <a:buNone/>
                </a:pPr>
                <a:r>
                  <a:rPr lang="en-US" sz="2000" b="1" dirty="0">
                    <a:latin typeface="Asap" panose="020B0604020202020204" charset="0"/>
                  </a:rPr>
                  <a:t>which means</a:t>
                </a:r>
              </a:p>
              <a:p>
                <a:pPr marL="457200" lvl="1" indent="0">
                  <a:buNone/>
                </a:pPr>
                <a:endParaRPr lang="en-US" sz="2800" dirty="0">
                  <a:latin typeface="Asap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o-RO" sz="28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2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sSup>
                        <m:sSupPr>
                          <m:ctrlPr>
                            <a:rPr lang="ro-RO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o-RO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o-RO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8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o-RO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ro-RO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2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sSup>
                        <m:sSupPr>
                          <m:ctrlPr>
                            <a:rPr lang="ro-RO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o-RO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o-RO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8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o-RO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Asap" panose="020B060402020202020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02D82CF-BC93-4A2C-9F79-0CF002CAF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92" y="343636"/>
                <a:ext cx="6257175" cy="43343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undefined">
            <a:extLst>
              <a:ext uri="{FF2B5EF4-FFF2-40B4-BE49-F238E27FC236}">
                <a16:creationId xmlns:a16="http://schemas.microsoft.com/office/drawing/2014/main" id="{5845F26D-90D6-4BC5-B6D8-1C36D144A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59" y="181837"/>
            <a:ext cx="3337288" cy="2502966"/>
          </a:xfrm>
          <a:prstGeom prst="rect">
            <a:avLst/>
          </a:prstGeom>
          <a:ln w="88900" cap="sq" cmpd="thickThin">
            <a:solidFill>
              <a:schemeClr val="accent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653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9C77FB6-1EF1-4007-8CC9-5EEA14D0BF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773" y="459104"/>
                <a:ext cx="7606453" cy="42523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1pPr>
                <a:lvl2pPr marL="914400" marR="0" lvl="1" indent="-304800" algn="l" rtl="0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2pPr>
                <a:lvl3pPr marL="1371600" marR="0" lvl="2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3pPr>
                <a:lvl4pPr marL="1828800" marR="0" lvl="3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4pPr>
                <a:lvl5pPr marL="2286000" marR="0" lvl="4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5pPr>
                <a:lvl6pPr marL="2743200" marR="0" lvl="5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6pPr>
                <a:lvl7pPr marL="3200400" marR="0" lvl="6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7pPr>
                <a:lvl8pPr marL="3657600" marR="0" lvl="7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8pPr>
                <a:lvl9pPr marL="4114800" marR="0" lvl="8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9pPr>
              </a:lstStyle>
              <a:p>
                <a:pPr marL="0" indent="0">
                  <a:buFont typeface="Nunito Light"/>
                  <a:buNone/>
                </a:pPr>
                <a:r>
                  <a:rPr lang="en-US" sz="2400" b="1" dirty="0">
                    <a:latin typeface="Asap" panose="020B0604020202020204" charset="0"/>
                  </a:rPr>
                  <a:t>	With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o-RO" sz="2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ro-RO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ro-RO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∑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p>
                        </m:sSubSup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 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𝑖𝑝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ro-RO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ro-RO" sz="2400" dirty="0">
                  <a:latin typeface="Asap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Nunito Light"/>
                  <a:buNone/>
                </a:pPr>
                <a:r>
                  <a:rPr lang="en-US" sz="2400" b="1" dirty="0">
                    <a:latin typeface="Asap" panose="020B0604020202020204" charset="0"/>
                  </a:rPr>
                  <a:t>	</a:t>
                </a:r>
              </a:p>
              <a:p>
                <a:pPr marL="0" indent="0">
                  <a:buFont typeface="Nunito Light"/>
                  <a:buNone/>
                </a:pPr>
                <a:r>
                  <a:rPr lang="en-US" sz="2400" b="1" dirty="0">
                    <a:latin typeface="Asap" panose="020B0604020202020204" charset="0"/>
                  </a:rPr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o-RO" sz="2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ro-RO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ro-RO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∑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p>
                        </m:sSubSup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 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𝑖𝑝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ro-RO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dirty="0">
                  <a:latin typeface="Asap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Nunito Light"/>
                  <a:buNone/>
                </a:pPr>
                <a:endParaRPr lang="en-US" sz="2400" dirty="0">
                  <a:latin typeface="Asap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b="1" dirty="0">
                    <a:latin typeface="Asap" panose="020B0604020202020204" charset="0"/>
                  </a:rPr>
                  <a:t>	and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o-RO" sz="2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ro-RO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𝑖𝑝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Asap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latin typeface="Asap" panose="020B0604020202020204" charset="0"/>
                </a:endParaRPr>
              </a:p>
              <a:p>
                <a:pPr marL="0" indent="0">
                  <a:buFont typeface="Nunito Light"/>
                  <a:buNone/>
                </a:pPr>
                <a:endParaRPr lang="ro-RO" sz="2400" dirty="0">
                  <a:latin typeface="Asap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ctr">
                  <a:buFont typeface="Nunito Light"/>
                  <a:buNone/>
                </a:pPr>
                <a:endParaRPr lang="en-US" sz="2400" dirty="0">
                  <a:latin typeface="Asap" panose="020B060402020202020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9C77FB6-1EF1-4007-8CC9-5EEA14D0B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73" y="459104"/>
                <a:ext cx="7606453" cy="42523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8822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C3F9DE2-F9EB-46C1-AC85-9BA62EFBDB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400" y="502920"/>
                <a:ext cx="8321040" cy="4427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1pPr>
                <a:lvl2pPr marL="914400" marR="0" lvl="1" indent="-304800" algn="l" rtl="0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2pPr>
                <a:lvl3pPr marL="1371600" marR="0" lvl="2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3pPr>
                <a:lvl4pPr marL="1828800" marR="0" lvl="3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4pPr>
                <a:lvl5pPr marL="2286000" marR="0" lvl="4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5pPr>
                <a:lvl6pPr marL="2743200" marR="0" lvl="5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6pPr>
                <a:lvl7pPr marL="3200400" marR="0" lvl="6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7pPr>
                <a:lvl8pPr marL="3657600" marR="0" lvl="7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8pPr>
                <a:lvl9pPr marL="4114800" marR="0" lvl="8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9pPr>
              </a:lstStyle>
              <a:p>
                <a:pPr marL="0" indent="0">
                  <a:buFont typeface="Nunito Light"/>
                  <a:buNone/>
                </a:pPr>
                <a:r>
                  <a:rPr lang="en-US" sz="2000" dirty="0">
                    <a:latin typeface="Asap" panose="020B0604020202020204" charset="0"/>
                  </a:rPr>
                  <a:t>The total </a:t>
                </a:r>
                <a:r>
                  <a:rPr lang="en-US" sz="2000" b="1" dirty="0">
                    <a:latin typeface="Asap" panose="020B0604020202020204" charset="0"/>
                  </a:rPr>
                  <a:t>variance</a:t>
                </a:r>
                <a:r>
                  <a:rPr lang="en-US" sz="2000" dirty="0">
                    <a:latin typeface="Asap" panose="020B0604020202020204" charset="0"/>
                  </a:rPr>
                  <a:t> of levels:</a:t>
                </a:r>
              </a:p>
              <a:p>
                <a:pPr marL="0" indent="0">
                  <a:buFont typeface="Nunito Light"/>
                  <a:buNone/>
                </a:pPr>
                <a:endParaRPr lang="en-US" sz="2000" dirty="0">
                  <a:latin typeface="Asap" panose="020B0604020202020204" charset="0"/>
                </a:endParaRPr>
              </a:p>
              <a:p>
                <a:pPr marL="0" indent="0">
                  <a:buFont typeface="Nunito Light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o-RO" sz="20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o-RO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∑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𝐿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sSup>
                        <m:sSupPr>
                          <m:ctrlPr>
                            <a:rPr lang="ro-RO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o-RO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o-RO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ro-RO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ro-RO" sz="2000" dirty="0">
                  <a:latin typeface="Asap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Nunito Light"/>
                  <a:buNone/>
                </a:pPr>
                <a:endParaRPr lang="en-US" sz="2000" dirty="0">
                  <a:latin typeface="Asap" panose="020B0604020202020204" charset="0"/>
                </a:endParaRPr>
              </a:p>
              <a:p>
                <a:pPr marL="0" indent="0">
                  <a:buFont typeface="Nunito Light"/>
                  <a:buNone/>
                </a:pPr>
                <a:r>
                  <a:rPr lang="en-US" sz="2000" dirty="0">
                    <a:latin typeface="Asap" panose="020B0604020202020204" charset="0"/>
                  </a:rPr>
                  <a:t>The </a:t>
                </a:r>
                <a:r>
                  <a:rPr lang="en-US" sz="2000" b="1" dirty="0">
                    <a:latin typeface="Asap" panose="020B0604020202020204" charset="0"/>
                  </a:rPr>
                  <a:t>criterion</a:t>
                </a:r>
                <a:r>
                  <a:rPr lang="en-US" sz="2000" dirty="0">
                    <a:latin typeface="Asap" panose="020B0604020202020204" charset="0"/>
                  </a:rPr>
                  <a:t> measures:</a:t>
                </a:r>
                <a:endParaRPr lang="en-US" sz="20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ctr">
                  <a:buFont typeface="Nunito Light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o-RO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o-RO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ro-RO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box>
                        <m:boxPr>
                          <m:ctrlPr>
                            <a:rPr lang="ro-RO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boxPr>
                        <m:e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box>
                      <m:r>
                        <a:rPr lang="en-US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𝜅</m:t>
                      </m:r>
                      <m: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o-RO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o-RO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ro-RO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box>
                        <m:boxPr>
                          <m:ctrlPr>
                            <a:rPr lang="ro-RO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boxPr>
                        <m:e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box>
                      <m:r>
                        <a:rPr lang="en-US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𝜂</m:t>
                      </m:r>
                      <m: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o-RO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o-RO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ro-RO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0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ro-RO" sz="2000" dirty="0">
                  <a:latin typeface="Asap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Nunito Light"/>
                  <a:buNone/>
                </a:pPr>
                <a:endParaRPr lang="en-US" sz="2000" dirty="0">
                  <a:latin typeface="Asap" panose="020B0604020202020204" charset="0"/>
                </a:endParaRPr>
              </a:p>
              <a:p>
                <a:pPr marL="0" indent="0">
                  <a:buFont typeface="Nunito Light"/>
                  <a:buNone/>
                </a:pPr>
                <a:endParaRPr lang="en-US" sz="2000" dirty="0">
                  <a:latin typeface="Asap" panose="020B0604020202020204" charset="0"/>
                </a:endParaRPr>
              </a:p>
              <a:p>
                <a:pPr marL="0" indent="0">
                  <a:buFont typeface="Nunito Light"/>
                  <a:buNone/>
                </a:pPr>
                <a:r>
                  <a:rPr lang="en-US" sz="2000" dirty="0">
                    <a:latin typeface="Asap" panose="020B0604020202020204" charset="0"/>
                  </a:rPr>
                  <a:t>The following </a:t>
                </a:r>
                <a:r>
                  <a:rPr lang="en-US" sz="2000" b="1" dirty="0">
                    <a:latin typeface="Asap" panose="020B0604020202020204" charset="0"/>
                  </a:rPr>
                  <a:t>relation</a:t>
                </a:r>
                <a:r>
                  <a:rPr lang="en-US" sz="2000" dirty="0">
                    <a:latin typeface="Asap" panose="020B0604020202020204" charset="0"/>
                  </a:rPr>
                  <a:t> always holds:</a:t>
                </a:r>
              </a:p>
              <a:p>
                <a:pPr marL="0" indent="0" algn="ctr">
                  <a:buFont typeface="Nunito Light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o-RO" sz="2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𝑊</m:t>
                        </m:r>
                      </m:sub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ro-RO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ro-RO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>
                    <a:latin typeface="Asap" panose="020B060402020202020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ro-RO" sz="2000" dirty="0">
                  <a:latin typeface="Asap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Nunito Light"/>
                  <a:buNone/>
                </a:pPr>
                <a:endParaRPr lang="en-US" sz="2000" dirty="0">
                  <a:latin typeface="Asap" panose="020B0604020202020204" charset="0"/>
                </a:endParaRPr>
              </a:p>
              <a:p>
                <a:pPr marL="0" indent="0">
                  <a:buFont typeface="Nunito Light"/>
                  <a:buNone/>
                </a:pPr>
                <a:endParaRPr lang="ro-RO" sz="2000" dirty="0">
                  <a:latin typeface="Asap" panose="020B0604020202020204" charset="0"/>
                </a:endParaRP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C3F9DE2-F9EB-46C1-AC85-9BA62EFBD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02920"/>
                <a:ext cx="8321040" cy="4427220"/>
              </a:xfrm>
              <a:prstGeom prst="rect">
                <a:avLst/>
              </a:prstGeom>
              <a:blipFill>
                <a:blip r:embed="rId2"/>
                <a:stretch>
                  <a:fillRect l="-8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4509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3FC453B-7987-4B3E-9996-489956EE38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5320" y="118109"/>
                <a:ext cx="8488680" cy="48501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1pPr>
                <a:lvl2pPr marL="914400" marR="0" lvl="1" indent="-304800" algn="l" rtl="0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2pPr>
                <a:lvl3pPr marL="1371600" marR="0" lvl="2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3pPr>
                <a:lvl4pPr marL="1828800" marR="0" lvl="3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4pPr>
                <a:lvl5pPr marL="2286000" marR="0" lvl="4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5pPr>
                <a:lvl6pPr marL="2743200" marR="0" lvl="5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6pPr>
                <a:lvl7pPr marL="3200400" marR="0" lvl="6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●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7pPr>
                <a:lvl8pPr marL="3657600" marR="0" lvl="7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○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8pPr>
                <a:lvl9pPr marL="4114800" marR="0" lvl="8" indent="-304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Nunito Light"/>
                  <a:buChar char="■"/>
                  <a:defRPr sz="1200" b="0" i="0" u="none" strike="noStrike" cap="none">
                    <a:solidFill>
                      <a:schemeClr val="dk1"/>
                    </a:solidFill>
                    <a:latin typeface="Asap"/>
                    <a:ea typeface="Asap"/>
                    <a:cs typeface="Asap"/>
                    <a:sym typeface="Asap"/>
                  </a:defRPr>
                </a:lvl9pPr>
              </a:lstStyle>
              <a:p>
                <a:pPr marL="0" indent="0">
                  <a:buFont typeface="Nunito Light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o-RO" sz="2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0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/>
                  <a:t> is independent of the threshold t.</a:t>
                </a:r>
              </a:p>
              <a:p>
                <a:pPr marL="0" indent="0">
                  <a:buFont typeface="Nunito Light"/>
                  <a:buNone/>
                </a:pPr>
                <a:endParaRPr lang="en-US" sz="2000" dirty="0"/>
              </a:p>
              <a:p>
                <a:pPr marL="0" indent="0">
                  <a:buFont typeface="Nunito Light"/>
                  <a:buNone/>
                </a:pPr>
                <a:r>
                  <a:rPr lang="en-US" sz="2000" dirty="0"/>
                  <a:t>Finally </a:t>
                </a:r>
                <a:r>
                  <a:rPr lang="en-US" sz="2000" b="1" dirty="0"/>
                  <a:t>the optimal threshold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o-RO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000" b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/>
                  <a:t> that </a:t>
                </a:r>
                <a:r>
                  <a:rPr lang="en-US" sz="2000" u="sng" dirty="0"/>
                  <a:t>maximizes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000" dirty="0"/>
                  <a:t>, or </a:t>
                </a:r>
                <a:r>
                  <a:rPr lang="en-US" sz="2000" u="sng" dirty="0"/>
                  <a:t>equivalently</a:t>
                </a:r>
                <a:r>
                  <a:rPr lang="en-US" sz="2000" dirty="0"/>
                  <a:t> maximizes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o-RO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/>
                  <a:t>, is selected in the following sequential </a:t>
                </a:r>
                <a:r>
                  <a:rPr lang="en-US" sz="2000" b="1" dirty="0"/>
                  <a:t>search</a:t>
                </a:r>
                <a:r>
                  <a:rPr lang="en-US" sz="2000" dirty="0"/>
                  <a:t> by using the simple </a:t>
                </a:r>
                <a:r>
                  <a:rPr lang="en-US" sz="2000" b="1" dirty="0"/>
                  <a:t>cumulative</a:t>
                </a:r>
                <a:r>
                  <a:rPr lang="en-US" sz="2000" dirty="0"/>
                  <a:t> quantities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𝜔</m:t>
                    </m:r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0" indent="0">
                  <a:buFont typeface="Nunito Light"/>
                  <a:buNone/>
                </a:pPr>
                <a:endParaRPr lang="ro-RO" sz="2000" dirty="0"/>
              </a:p>
              <a:p>
                <a:pPr marL="0" indent="0">
                  <a:buFont typeface="Nunito Light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𝜂</m:t>
                      </m:r>
                      <m:r>
                        <a:rPr lang="en-US" sz="2000" b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000" b="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2000" b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ro-RO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o-RO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sz="2000" b="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2000" b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ro-RO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2000" b="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ro-RO" sz="20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Nunito Light"/>
                  <a:buNone/>
                </a:pPr>
                <a:r>
                  <a:rPr lang="en-US" sz="2000" dirty="0"/>
                  <a:t>and so</a:t>
                </a:r>
              </a:p>
              <a:p>
                <a:pPr marL="0" indent="0" algn="ctr">
                  <a:buFont typeface="Nunito Light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o-RO" sz="2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sz="20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000" b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ro-RO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o-RO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ro-RO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o-RO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  <m:r>
                                  <a:rPr lang="en-US" sz="2000" b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sz="2000" b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  <m:r>
                                  <a:rPr lang="en-US" sz="2000" b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sz="2000" b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𝜔</m:t>
                        </m:r>
                        <m:r>
                          <a:rPr lang="en-US" sz="2000" b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0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000" b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)[</m:t>
                        </m:r>
                        <m:r>
                          <a:rPr lang="en-US" sz="20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r>
                          <a:rPr lang="en-US" sz="20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𝜔</m:t>
                        </m:r>
                        <m:r>
                          <a:rPr lang="en-US" sz="2000" b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0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000" b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)]</m:t>
                        </m:r>
                      </m:den>
                    </m:f>
                  </m:oMath>
                </a14:m>
                <a:r>
                  <a:rPr lang="en-US" sz="2000" dirty="0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.</a:t>
                </a:r>
              </a:p>
              <a:p>
                <a:pPr marL="0" indent="0">
                  <a:buFont typeface="Nunito Light"/>
                  <a:buNone/>
                </a:pPr>
                <a:endParaRPr lang="en-US" sz="2000" dirty="0"/>
              </a:p>
              <a:p>
                <a:pPr marL="0" indent="0">
                  <a:buFont typeface="Nunito Light"/>
                  <a:buNone/>
                </a:pPr>
                <a:r>
                  <a:rPr lang="en-US" sz="2000" dirty="0"/>
                  <a:t>Therefore the </a:t>
                </a:r>
                <a:r>
                  <a:rPr lang="en-US" sz="2000" u="sng" dirty="0"/>
                  <a:t>optimal</a:t>
                </a:r>
                <a:r>
                  <a:rPr lang="en-US" sz="2000" dirty="0"/>
                  <a:t> threshold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o-RO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000" b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/>
                  <a:t> is:</a:t>
                </a:r>
              </a:p>
              <a:p>
                <a:pPr marL="0" indent="0">
                  <a:buFont typeface="Nunito Light"/>
                  <a:buNone/>
                </a:pPr>
                <a:endParaRPr lang="en-US" sz="2000" dirty="0"/>
              </a:p>
              <a:p>
                <a:pPr marL="0" indent="0" algn="ctr">
                  <a:buFont typeface="Nunito Light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o-RO" sz="20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sz="2000" b="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ro-RO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o-RO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000" b="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000" b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ro-RO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𝑚𝑎𝑥</m:t>
                          </m:r>
                        </m:e>
                        <m:sub>
                          <m:r>
                            <a:rPr lang="en-US" sz="2000" b="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2000" b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</m:t>
                          </m:r>
                          <m:r>
                            <a:rPr lang="en-US" sz="2000" b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&lt;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b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sSubSup>
                        <m:sSubSupPr>
                          <m:ctrlPr>
                            <a:rPr lang="ro-RO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sz="2000" b="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ro-RO" sz="2000" dirty="0"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Nunito Light"/>
                  <a:buNone/>
                </a:pPr>
                <a:endParaRPr lang="ro-RO" sz="20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3FC453B-7987-4B3E-9996-489956EE3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" y="118109"/>
                <a:ext cx="8488680" cy="4850131"/>
              </a:xfrm>
              <a:prstGeom prst="rect">
                <a:avLst/>
              </a:prstGeom>
              <a:blipFill>
                <a:blip r:embed="rId2"/>
                <a:stretch>
                  <a:fillRect l="-7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1858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3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t="3781" b="3781"/>
          <a:stretch/>
        </p:blipFill>
        <p:spPr>
          <a:xfrm>
            <a:off x="713226" y="1667187"/>
            <a:ext cx="7717499" cy="2936802"/>
          </a:xfrm>
          <a:prstGeom prst="rect">
            <a:avLst/>
          </a:prstGeom>
        </p:spPr>
      </p:pic>
      <p:sp>
        <p:nvSpPr>
          <p:cNvPr id="589" name="Google Shape;589;p38"/>
          <p:cNvSpPr txBox="1">
            <a:spLocks noGrp="1"/>
          </p:cNvSpPr>
          <p:nvPr>
            <p:ph type="title"/>
          </p:nvPr>
        </p:nvSpPr>
        <p:spPr>
          <a:xfrm>
            <a:off x="1994595" y="539500"/>
            <a:ext cx="7223911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Algorithm</a:t>
            </a:r>
          </a:p>
        </p:txBody>
      </p:sp>
      <p:sp>
        <p:nvSpPr>
          <p:cNvPr id="590" name="Google Shape;590;p38"/>
          <p:cNvSpPr txBox="1">
            <a:spLocks noGrp="1"/>
          </p:cNvSpPr>
          <p:nvPr>
            <p:ph type="title" idx="2"/>
          </p:nvPr>
        </p:nvSpPr>
        <p:spPr>
          <a:xfrm>
            <a:off x="705797" y="539500"/>
            <a:ext cx="12888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cxnSp>
        <p:nvCxnSpPr>
          <p:cNvPr id="591" name="Google Shape;591;p38"/>
          <p:cNvCxnSpPr>
            <a:stCxn id="588" idx="1"/>
          </p:cNvCxnSpPr>
          <p:nvPr/>
        </p:nvCxnSpPr>
        <p:spPr>
          <a:xfrm rot="10800000">
            <a:off x="-86274" y="3135588"/>
            <a:ext cx="799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2" name="Google Shape;592;p38"/>
          <p:cNvCxnSpPr>
            <a:endCxn id="588" idx="3"/>
          </p:cNvCxnSpPr>
          <p:nvPr/>
        </p:nvCxnSpPr>
        <p:spPr>
          <a:xfrm rot="10800000">
            <a:off x="8430725" y="3135588"/>
            <a:ext cx="735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3" name="Google Shape;593;p38"/>
          <p:cNvCxnSpPr>
            <a:endCxn id="588" idx="2"/>
          </p:cNvCxnSpPr>
          <p:nvPr/>
        </p:nvCxnSpPr>
        <p:spPr>
          <a:xfrm rot="10800000">
            <a:off x="4571976" y="4603989"/>
            <a:ext cx="0" cy="546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99991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516" name="Google Shape;516;p35"/>
          <p:cNvSpPr txBox="1">
            <a:spLocks noGrp="1"/>
          </p:cNvSpPr>
          <p:nvPr>
            <p:ph type="title" idx="2"/>
          </p:nvPr>
        </p:nvSpPr>
        <p:spPr>
          <a:xfrm>
            <a:off x="856712" y="1816158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17" name="Google Shape;517;p35"/>
          <p:cNvSpPr txBox="1">
            <a:spLocks noGrp="1"/>
          </p:cNvSpPr>
          <p:nvPr>
            <p:ph type="title" idx="3"/>
          </p:nvPr>
        </p:nvSpPr>
        <p:spPr>
          <a:xfrm>
            <a:off x="4901305" y="257175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518" name="Google Shape;518;p35"/>
          <p:cNvSpPr txBox="1">
            <a:spLocks noGrp="1"/>
          </p:cNvSpPr>
          <p:nvPr>
            <p:ph type="title" idx="4"/>
          </p:nvPr>
        </p:nvSpPr>
        <p:spPr>
          <a:xfrm>
            <a:off x="856712" y="2501958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20" name="Google Shape;520;p35"/>
          <p:cNvSpPr txBox="1">
            <a:spLocks noGrp="1"/>
          </p:cNvSpPr>
          <p:nvPr>
            <p:ph type="title" idx="6"/>
          </p:nvPr>
        </p:nvSpPr>
        <p:spPr>
          <a:xfrm>
            <a:off x="4901305" y="1807477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22" name="Google Shape;522;p35"/>
          <p:cNvSpPr txBox="1">
            <a:spLocks noGrp="1"/>
          </p:cNvSpPr>
          <p:nvPr>
            <p:ph type="subTitle" idx="1"/>
          </p:nvPr>
        </p:nvSpPr>
        <p:spPr>
          <a:xfrm>
            <a:off x="1896211" y="1816141"/>
            <a:ext cx="2872215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Introduction in Image Segmentation </a:t>
            </a:r>
            <a:endParaRPr dirty="0"/>
          </a:p>
        </p:txBody>
      </p:sp>
      <p:sp>
        <p:nvSpPr>
          <p:cNvPr id="523" name="Google Shape;523;p35"/>
          <p:cNvSpPr txBox="1">
            <a:spLocks noGrp="1"/>
          </p:cNvSpPr>
          <p:nvPr>
            <p:ph type="subTitle" idx="8"/>
          </p:nvPr>
        </p:nvSpPr>
        <p:spPr>
          <a:xfrm>
            <a:off x="1896212" y="2501950"/>
            <a:ext cx="2442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Thresholding</a:t>
            </a:r>
            <a:endParaRPr dirty="0"/>
          </a:p>
        </p:txBody>
      </p:sp>
      <p:sp>
        <p:nvSpPr>
          <p:cNvPr id="524" name="Google Shape;524;p35"/>
          <p:cNvSpPr txBox="1">
            <a:spLocks noGrp="1"/>
          </p:cNvSpPr>
          <p:nvPr>
            <p:ph type="subTitle" idx="9"/>
          </p:nvPr>
        </p:nvSpPr>
        <p:spPr>
          <a:xfrm>
            <a:off x="6076272" y="1804978"/>
            <a:ext cx="2442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Threshold selection</a:t>
            </a:r>
            <a:endParaRPr dirty="0"/>
          </a:p>
        </p:txBody>
      </p:sp>
      <p:sp>
        <p:nvSpPr>
          <p:cNvPr id="525" name="Google Shape;525;p35"/>
          <p:cNvSpPr txBox="1">
            <a:spLocks noGrp="1"/>
          </p:cNvSpPr>
          <p:nvPr>
            <p:ph type="subTitle" idx="13"/>
          </p:nvPr>
        </p:nvSpPr>
        <p:spPr>
          <a:xfrm>
            <a:off x="6076272" y="2571750"/>
            <a:ext cx="2442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Algorithm implementation</a:t>
            </a:r>
            <a:endParaRPr dirty="0"/>
          </a:p>
        </p:txBody>
      </p:sp>
      <p:cxnSp>
        <p:nvCxnSpPr>
          <p:cNvPr id="528" name="Google Shape;528;p35"/>
          <p:cNvCxnSpPr>
            <a:cxnSpLocks/>
            <a:stCxn id="516" idx="3"/>
            <a:endCxn id="522" idx="1"/>
          </p:cNvCxnSpPr>
          <p:nvPr/>
        </p:nvCxnSpPr>
        <p:spPr>
          <a:xfrm flipV="1">
            <a:off x="1591412" y="2044741"/>
            <a:ext cx="304799" cy="1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29" name="Google Shape;529;p35"/>
          <p:cNvCxnSpPr>
            <a:stCxn id="518" idx="3"/>
            <a:endCxn id="523" idx="1"/>
          </p:cNvCxnSpPr>
          <p:nvPr/>
        </p:nvCxnSpPr>
        <p:spPr>
          <a:xfrm>
            <a:off x="1591412" y="2730558"/>
            <a:ext cx="304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30" name="Google Shape;530;p35"/>
          <p:cNvCxnSpPr>
            <a:stCxn id="520" idx="3"/>
            <a:endCxn id="524" idx="1"/>
          </p:cNvCxnSpPr>
          <p:nvPr/>
        </p:nvCxnSpPr>
        <p:spPr>
          <a:xfrm flipV="1">
            <a:off x="5636005" y="2033578"/>
            <a:ext cx="440267" cy="249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31" name="Google Shape;531;p35"/>
          <p:cNvCxnSpPr>
            <a:stCxn id="517" idx="3"/>
            <a:endCxn id="525" idx="1"/>
          </p:cNvCxnSpPr>
          <p:nvPr/>
        </p:nvCxnSpPr>
        <p:spPr>
          <a:xfrm>
            <a:off x="5636005" y="2800350"/>
            <a:ext cx="440267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6"/>
          <p:cNvSpPr txBox="1">
            <a:spLocks noGrp="1"/>
          </p:cNvSpPr>
          <p:nvPr>
            <p:ph type="title"/>
          </p:nvPr>
        </p:nvSpPr>
        <p:spPr>
          <a:xfrm flipH="1">
            <a:off x="4716064" y="1986923"/>
            <a:ext cx="3438306" cy="11696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Algorithm Implementation</a:t>
            </a:r>
            <a:endParaRPr dirty="0"/>
          </a:p>
        </p:txBody>
      </p:sp>
      <p:pic>
        <p:nvPicPr>
          <p:cNvPr id="540" name="Google Shape;540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-2610" t="-2250" r="-3153" b="-2213"/>
          <a:stretch/>
        </p:blipFill>
        <p:spPr>
          <a:xfrm>
            <a:off x="579120" y="540260"/>
            <a:ext cx="3556854" cy="4245860"/>
          </a:xfrm>
          <a:prstGeom prst="rect">
            <a:avLst/>
          </a:prstGeom>
        </p:spPr>
      </p:pic>
      <p:sp>
        <p:nvSpPr>
          <p:cNvPr id="541" name="Google Shape;541;p36"/>
          <p:cNvSpPr/>
          <p:nvPr/>
        </p:nvSpPr>
        <p:spPr>
          <a:xfrm rot="5400000">
            <a:off x="8924255" y="6153467"/>
            <a:ext cx="31" cy="1539800"/>
          </a:xfrm>
          <a:custGeom>
            <a:avLst/>
            <a:gdLst/>
            <a:ahLst/>
            <a:cxnLst/>
            <a:rect l="l" t="t" r="r" b="b"/>
            <a:pathLst>
              <a:path w="1" h="49090" fill="none" extrusionOk="0">
                <a:moveTo>
                  <a:pt x="1" y="1"/>
                </a:moveTo>
                <a:lnTo>
                  <a:pt x="1" y="49090"/>
                </a:lnTo>
              </a:path>
            </a:pathLst>
          </a:custGeom>
          <a:solidFill>
            <a:schemeClr val="dk2"/>
          </a:solidFill>
          <a:ln w="190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/>
          <p:nvPr/>
        </p:nvSpPr>
        <p:spPr>
          <a:xfrm rot="5400000">
            <a:off x="9241265" y="6645907"/>
            <a:ext cx="31" cy="905781"/>
          </a:xfrm>
          <a:custGeom>
            <a:avLst/>
            <a:gdLst/>
            <a:ahLst/>
            <a:cxnLst/>
            <a:rect l="l" t="t" r="r" b="b"/>
            <a:pathLst>
              <a:path w="1" h="28877" fill="none" extrusionOk="0">
                <a:moveTo>
                  <a:pt x="1" y="1"/>
                </a:moveTo>
                <a:lnTo>
                  <a:pt x="1" y="28877"/>
                </a:lnTo>
              </a:path>
            </a:pathLst>
          </a:custGeom>
          <a:solidFill>
            <a:schemeClr val="dk2"/>
          </a:solidFill>
          <a:ln w="190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6"/>
          <p:cNvSpPr/>
          <p:nvPr/>
        </p:nvSpPr>
        <p:spPr>
          <a:xfrm rot="5400000">
            <a:off x="8102902" y="6869025"/>
            <a:ext cx="107777" cy="107777"/>
          </a:xfrm>
          <a:custGeom>
            <a:avLst/>
            <a:gdLst/>
            <a:ahLst/>
            <a:cxnLst/>
            <a:rect l="l" t="t" r="r" b="b"/>
            <a:pathLst>
              <a:path w="3436" h="3436" extrusionOk="0">
                <a:moveTo>
                  <a:pt x="1733" y="0"/>
                </a:moveTo>
                <a:cubicBezTo>
                  <a:pt x="760" y="0"/>
                  <a:pt x="0" y="791"/>
                  <a:pt x="0" y="1733"/>
                </a:cubicBezTo>
                <a:cubicBezTo>
                  <a:pt x="0" y="2675"/>
                  <a:pt x="760" y="3435"/>
                  <a:pt x="1733" y="3435"/>
                </a:cubicBezTo>
                <a:cubicBezTo>
                  <a:pt x="2675" y="3435"/>
                  <a:pt x="3435" y="2675"/>
                  <a:pt x="3435" y="1733"/>
                </a:cubicBezTo>
                <a:cubicBezTo>
                  <a:pt x="3435" y="791"/>
                  <a:pt x="2675" y="0"/>
                  <a:pt x="1733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6"/>
          <p:cNvSpPr/>
          <p:nvPr/>
        </p:nvSpPr>
        <p:spPr>
          <a:xfrm rot="5400000">
            <a:off x="8736435" y="7045868"/>
            <a:ext cx="107777" cy="106836"/>
          </a:xfrm>
          <a:custGeom>
            <a:avLst/>
            <a:gdLst/>
            <a:ahLst/>
            <a:cxnLst/>
            <a:rect l="l" t="t" r="r" b="b"/>
            <a:pathLst>
              <a:path w="3436" h="3406" extrusionOk="0">
                <a:moveTo>
                  <a:pt x="1733" y="1"/>
                </a:moveTo>
                <a:cubicBezTo>
                  <a:pt x="760" y="1"/>
                  <a:pt x="1" y="761"/>
                  <a:pt x="1" y="1703"/>
                </a:cubicBezTo>
                <a:cubicBezTo>
                  <a:pt x="1" y="2645"/>
                  <a:pt x="760" y="3405"/>
                  <a:pt x="1733" y="3405"/>
                </a:cubicBezTo>
                <a:cubicBezTo>
                  <a:pt x="2675" y="3405"/>
                  <a:pt x="3435" y="2645"/>
                  <a:pt x="3435" y="1703"/>
                </a:cubicBezTo>
                <a:cubicBezTo>
                  <a:pt x="3435" y="761"/>
                  <a:pt x="2675" y="1"/>
                  <a:pt x="1733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5" name="Google Shape;545;p36"/>
          <p:cNvCxnSpPr>
            <a:cxnSpLocks/>
            <a:stCxn id="540" idx="0"/>
          </p:cNvCxnSpPr>
          <p:nvPr/>
        </p:nvCxnSpPr>
        <p:spPr>
          <a:xfrm flipV="1">
            <a:off x="2357547" y="-83820"/>
            <a:ext cx="0" cy="62408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6" name="Google Shape;546;p36"/>
          <p:cNvCxnSpPr>
            <a:cxnSpLocks/>
            <a:endCxn id="540" idx="2"/>
          </p:cNvCxnSpPr>
          <p:nvPr/>
        </p:nvCxnSpPr>
        <p:spPr>
          <a:xfrm flipV="1">
            <a:off x="2357547" y="4786120"/>
            <a:ext cx="0" cy="44882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43"/>
          <p:cNvSpPr txBox="1">
            <a:spLocks noGrp="1"/>
          </p:cNvSpPr>
          <p:nvPr>
            <p:ph type="title"/>
          </p:nvPr>
        </p:nvSpPr>
        <p:spPr>
          <a:xfrm>
            <a:off x="2933701" y="-4621"/>
            <a:ext cx="3093718" cy="4984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Examples</a:t>
            </a:r>
            <a:endParaRPr sz="2400" dirty="0"/>
          </a:p>
        </p:txBody>
      </p:sp>
      <p:cxnSp>
        <p:nvCxnSpPr>
          <p:cNvPr id="662" name="Google Shape;662;p43"/>
          <p:cNvCxnSpPr>
            <a:stCxn id="663" idx="1"/>
          </p:cNvCxnSpPr>
          <p:nvPr/>
        </p:nvCxnSpPr>
        <p:spPr>
          <a:xfrm rot="10800000">
            <a:off x="13625" y="3355138"/>
            <a:ext cx="69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4" name="Google Shape;664;p43"/>
          <p:cNvCxnSpPr>
            <a:stCxn id="663" idx="2"/>
          </p:cNvCxnSpPr>
          <p:nvPr/>
        </p:nvCxnSpPr>
        <p:spPr>
          <a:xfrm>
            <a:off x="3038825" y="4604000"/>
            <a:ext cx="0" cy="567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5" name="Google Shape;665;p43"/>
          <p:cNvCxnSpPr>
            <a:stCxn id="666" idx="3"/>
          </p:cNvCxnSpPr>
          <p:nvPr/>
        </p:nvCxnSpPr>
        <p:spPr>
          <a:xfrm>
            <a:off x="8430775" y="2571750"/>
            <a:ext cx="715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7" name="Google Shape;667;p43"/>
          <p:cNvCxnSpPr>
            <a:stCxn id="666" idx="0"/>
          </p:cNvCxnSpPr>
          <p:nvPr/>
        </p:nvCxnSpPr>
        <p:spPr>
          <a:xfrm rot="10800000">
            <a:off x="6973800" y="4600"/>
            <a:ext cx="0" cy="534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8" name="Google Shape;668;p43"/>
          <p:cNvCxnSpPr>
            <a:stCxn id="666" idx="2"/>
          </p:cNvCxnSpPr>
          <p:nvPr/>
        </p:nvCxnSpPr>
        <p:spPr>
          <a:xfrm>
            <a:off x="6973800" y="4604000"/>
            <a:ext cx="0" cy="555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70" name="Google Shape;670;p4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l="-728" t="-702" r="-1404" b="-1140"/>
          <a:stretch/>
        </p:blipFill>
        <p:spPr>
          <a:xfrm>
            <a:off x="4747259" y="396248"/>
            <a:ext cx="4262587" cy="4693906"/>
          </a:xfrm>
          <a:prstGeom prst="rect">
            <a:avLst/>
          </a:prstGeom>
        </p:spPr>
      </p:pic>
      <p:pic>
        <p:nvPicPr>
          <p:cNvPr id="13" name="Google Shape;670;p43">
            <a:extLst>
              <a:ext uri="{FF2B5EF4-FFF2-40B4-BE49-F238E27FC236}">
                <a16:creationId xmlns:a16="http://schemas.microsoft.com/office/drawing/2014/main" id="{F506B6FE-EB63-4ED9-A9D1-DC6CB09D387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-1462" t="-800" r="-954" b="-1727"/>
          <a:stretch/>
        </p:blipFill>
        <p:spPr>
          <a:xfrm>
            <a:off x="480061" y="396228"/>
            <a:ext cx="4038599" cy="469390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35492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43"/>
          <p:cNvSpPr txBox="1">
            <a:spLocks noGrp="1"/>
          </p:cNvSpPr>
          <p:nvPr>
            <p:ph type="title"/>
          </p:nvPr>
        </p:nvSpPr>
        <p:spPr>
          <a:xfrm>
            <a:off x="2933701" y="-4621"/>
            <a:ext cx="3093718" cy="4984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Examples</a:t>
            </a:r>
            <a:endParaRPr sz="2400" dirty="0"/>
          </a:p>
        </p:txBody>
      </p:sp>
      <p:cxnSp>
        <p:nvCxnSpPr>
          <p:cNvPr id="662" name="Google Shape;662;p43"/>
          <p:cNvCxnSpPr>
            <a:stCxn id="663" idx="1"/>
          </p:cNvCxnSpPr>
          <p:nvPr/>
        </p:nvCxnSpPr>
        <p:spPr>
          <a:xfrm rot="10800000">
            <a:off x="13625" y="3355138"/>
            <a:ext cx="69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4" name="Google Shape;664;p43"/>
          <p:cNvCxnSpPr>
            <a:stCxn id="663" idx="2"/>
          </p:cNvCxnSpPr>
          <p:nvPr/>
        </p:nvCxnSpPr>
        <p:spPr>
          <a:xfrm>
            <a:off x="3038825" y="4604000"/>
            <a:ext cx="0" cy="567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5" name="Google Shape;665;p43"/>
          <p:cNvCxnSpPr>
            <a:stCxn id="666" idx="3"/>
          </p:cNvCxnSpPr>
          <p:nvPr/>
        </p:nvCxnSpPr>
        <p:spPr>
          <a:xfrm>
            <a:off x="8430775" y="2571750"/>
            <a:ext cx="715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7" name="Google Shape;667;p43"/>
          <p:cNvCxnSpPr>
            <a:stCxn id="666" idx="0"/>
          </p:cNvCxnSpPr>
          <p:nvPr/>
        </p:nvCxnSpPr>
        <p:spPr>
          <a:xfrm rot="10800000">
            <a:off x="6973800" y="4600"/>
            <a:ext cx="0" cy="534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8" name="Google Shape;668;p43"/>
          <p:cNvCxnSpPr>
            <a:stCxn id="666" idx="2"/>
          </p:cNvCxnSpPr>
          <p:nvPr/>
        </p:nvCxnSpPr>
        <p:spPr>
          <a:xfrm>
            <a:off x="6973800" y="4604000"/>
            <a:ext cx="0" cy="555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70" name="Google Shape;670;p4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t="3794" b="3794"/>
          <a:stretch/>
        </p:blipFill>
        <p:spPr>
          <a:xfrm>
            <a:off x="4747259" y="396248"/>
            <a:ext cx="4262587" cy="4693906"/>
          </a:xfrm>
          <a:prstGeom prst="rect">
            <a:avLst/>
          </a:prstGeom>
        </p:spPr>
      </p:pic>
      <p:pic>
        <p:nvPicPr>
          <p:cNvPr id="13" name="Google Shape;670;p43">
            <a:extLst>
              <a:ext uri="{FF2B5EF4-FFF2-40B4-BE49-F238E27FC236}">
                <a16:creationId xmlns:a16="http://schemas.microsoft.com/office/drawing/2014/main" id="{F506B6FE-EB63-4ED9-A9D1-DC6CB09D387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5412" r="5412"/>
          <a:stretch/>
        </p:blipFill>
        <p:spPr>
          <a:xfrm>
            <a:off x="480061" y="396228"/>
            <a:ext cx="4038599" cy="469390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104421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54"/>
          <p:cNvSpPr txBox="1">
            <a:spLocks noGrp="1"/>
          </p:cNvSpPr>
          <p:nvPr>
            <p:ph type="title"/>
          </p:nvPr>
        </p:nvSpPr>
        <p:spPr>
          <a:xfrm>
            <a:off x="720000" y="30328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Bibliography</a:t>
            </a:r>
            <a:endParaRPr dirty="0"/>
          </a:p>
        </p:txBody>
      </p:sp>
      <p:sp>
        <p:nvSpPr>
          <p:cNvPr id="945" name="Google Shape;945;p54"/>
          <p:cNvSpPr txBox="1">
            <a:spLocks noGrp="1"/>
          </p:cNvSpPr>
          <p:nvPr>
            <p:ph type="body" idx="1"/>
          </p:nvPr>
        </p:nvSpPr>
        <p:spPr>
          <a:xfrm>
            <a:off x="720000" y="1048760"/>
            <a:ext cx="7704000" cy="38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Ramabhadra"/>
                <a:ea typeface="Ramabhadra"/>
                <a:cs typeface="Ramabhadra"/>
                <a:sym typeface="Ramabhadra"/>
              </a:rPr>
              <a:t>References</a:t>
            </a:r>
            <a:endParaRPr sz="1800" dirty="0">
              <a:latin typeface="Ramabhadra"/>
              <a:ea typeface="Ramabhadra"/>
              <a:cs typeface="Ramabhadra"/>
              <a:sym typeface="Ramabhadra"/>
            </a:endParaRPr>
          </a:p>
          <a:p>
            <a:pPr marL="381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>
                <a:solidFill>
                  <a:schemeClr val="hlink"/>
                </a:solidFill>
              </a:rPr>
              <a:t>[1] Afreen Shaikh, Sharmila </a:t>
            </a:r>
            <a:r>
              <a:rPr lang="en-US" dirty="0" err="1">
                <a:solidFill>
                  <a:schemeClr val="hlink"/>
                </a:solidFill>
              </a:rPr>
              <a:t>Botcha</a:t>
            </a:r>
            <a:r>
              <a:rPr lang="en-US" dirty="0">
                <a:solidFill>
                  <a:schemeClr val="hlink"/>
                </a:solidFill>
              </a:rPr>
              <a:t>, Murali Krishna, Otsu based Differential Evolution Method for Image Segmentation, 2022.</a:t>
            </a:r>
          </a:p>
          <a:p>
            <a:pPr marL="381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lang="en-US" dirty="0">
              <a:solidFill>
                <a:schemeClr val="hlink"/>
              </a:solidFill>
            </a:endParaRPr>
          </a:p>
          <a:p>
            <a:pPr marL="381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>
                <a:solidFill>
                  <a:schemeClr val="hlink"/>
                </a:solidFill>
              </a:rPr>
              <a:t>[2] </a:t>
            </a:r>
            <a:r>
              <a:rPr lang="en-US" dirty="0" err="1">
                <a:solidFill>
                  <a:schemeClr val="hlink"/>
                </a:solidFill>
              </a:rPr>
              <a:t>Chunshi</a:t>
            </a:r>
            <a:r>
              <a:rPr lang="en-US" dirty="0">
                <a:solidFill>
                  <a:schemeClr val="hlink"/>
                </a:solidFill>
              </a:rPr>
              <a:t> Sha, Jian Hou, </a:t>
            </a:r>
            <a:r>
              <a:rPr lang="en-US" dirty="0" err="1">
                <a:solidFill>
                  <a:schemeClr val="hlink"/>
                </a:solidFill>
              </a:rPr>
              <a:t>Hongxia</a:t>
            </a:r>
            <a:r>
              <a:rPr lang="en-US" dirty="0">
                <a:solidFill>
                  <a:schemeClr val="hlink"/>
                </a:solidFill>
              </a:rPr>
              <a:t> Cui, A robust 2D Otsu’s thresholding method in image segmentation, 2015.</a:t>
            </a:r>
          </a:p>
          <a:p>
            <a:pPr marL="381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lang="en-US" dirty="0">
              <a:solidFill>
                <a:schemeClr val="hlink"/>
              </a:solidFill>
            </a:endParaRPr>
          </a:p>
          <a:p>
            <a:pPr marL="381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>
                <a:solidFill>
                  <a:schemeClr val="hlink"/>
                </a:solidFill>
              </a:rPr>
              <a:t>[3] Jun Zhang, </a:t>
            </a:r>
            <a:r>
              <a:rPr lang="en-US" dirty="0" err="1">
                <a:solidFill>
                  <a:schemeClr val="hlink"/>
                </a:solidFill>
              </a:rPr>
              <a:t>Jinglu</a:t>
            </a:r>
            <a:r>
              <a:rPr lang="en-US" dirty="0">
                <a:solidFill>
                  <a:schemeClr val="hlink"/>
                </a:solidFill>
              </a:rPr>
              <a:t> Hu, Image Segmentation Based on 2D Otsu Method with Histogram Analysis, 2019.</a:t>
            </a:r>
          </a:p>
          <a:p>
            <a:pPr marL="381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lang="en-US" dirty="0">
              <a:solidFill>
                <a:schemeClr val="hlink"/>
              </a:solidFill>
            </a:endParaRPr>
          </a:p>
          <a:p>
            <a:pPr marL="381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>
                <a:solidFill>
                  <a:schemeClr val="hlink"/>
                </a:solidFill>
              </a:rPr>
              <a:t>[4]Nobuyuki Otsu, "A threshold selection method from gray-level histograms". IEEE Transactions on Systems, Man, and Cybernetics, 1979.</a:t>
            </a:r>
          </a:p>
          <a:p>
            <a:pPr marL="381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lang="en-US" dirty="0">
              <a:solidFill>
                <a:schemeClr val="hlink"/>
              </a:solidFill>
            </a:endParaRPr>
          </a:p>
          <a:p>
            <a:pPr marL="381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>
                <a:solidFill>
                  <a:schemeClr val="hlink"/>
                </a:solidFill>
              </a:rPr>
              <a:t>[5] </a:t>
            </a:r>
            <a:r>
              <a:rPr lang="en-US" dirty="0" err="1">
                <a:solidFill>
                  <a:schemeClr val="hlink"/>
                </a:solidFill>
              </a:rPr>
              <a:t>Walaa</a:t>
            </a:r>
            <a:r>
              <a:rPr lang="en-US" dirty="0">
                <a:solidFill>
                  <a:schemeClr val="hlink"/>
                </a:solidFill>
              </a:rPr>
              <a:t> Ali H. </a:t>
            </a:r>
            <a:r>
              <a:rPr lang="en-US" dirty="0" err="1">
                <a:solidFill>
                  <a:schemeClr val="hlink"/>
                </a:solidFill>
              </a:rPr>
              <a:t>Jumiawi</a:t>
            </a:r>
            <a:r>
              <a:rPr lang="en-US" dirty="0">
                <a:solidFill>
                  <a:schemeClr val="hlink"/>
                </a:solidFill>
              </a:rPr>
              <a:t>, Ali El-</a:t>
            </a:r>
            <a:r>
              <a:rPr lang="en-US" dirty="0" err="1">
                <a:solidFill>
                  <a:schemeClr val="hlink"/>
                </a:solidFill>
              </a:rPr>
              <a:t>Zaart</a:t>
            </a:r>
            <a:r>
              <a:rPr lang="en-US" dirty="0">
                <a:solidFill>
                  <a:schemeClr val="hlink"/>
                </a:solidFill>
              </a:rPr>
              <a:t>, Otsu Thresholding Model Using Heterogeneous Mean Filters for Precise Images Segmentation, 2022.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0671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52"/>
          <p:cNvSpPr txBox="1">
            <a:spLocks noGrp="1"/>
          </p:cNvSpPr>
          <p:nvPr>
            <p:ph type="title"/>
          </p:nvPr>
        </p:nvSpPr>
        <p:spPr>
          <a:xfrm>
            <a:off x="609600" y="1575820"/>
            <a:ext cx="7924776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Thank you for your time!</a:t>
            </a:r>
            <a:endParaRPr sz="4800" dirty="0"/>
          </a:p>
        </p:txBody>
      </p:sp>
      <p:sp>
        <p:nvSpPr>
          <p:cNvPr id="17" name="Google Shape;635;p41">
            <a:extLst>
              <a:ext uri="{FF2B5EF4-FFF2-40B4-BE49-F238E27FC236}">
                <a16:creationId xmlns:a16="http://schemas.microsoft.com/office/drawing/2014/main" id="{64F9E997-8324-45CA-8C3C-6E86A0250322}"/>
              </a:ext>
            </a:extLst>
          </p:cNvPr>
          <p:cNvSpPr txBox="1"/>
          <p:nvPr/>
        </p:nvSpPr>
        <p:spPr>
          <a:xfrm>
            <a:off x="6575040" y="4648960"/>
            <a:ext cx="18984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rPr>
              <a:t>Ilina Mihai</a:t>
            </a:r>
            <a:endParaRPr sz="2000" dirty="0">
              <a:solidFill>
                <a:schemeClr val="dk1"/>
              </a:solidFill>
              <a:latin typeface="Ramabhadra"/>
              <a:ea typeface="Ramabhadra"/>
              <a:cs typeface="Ramabhadra"/>
              <a:sym typeface="Ramabhadra"/>
            </a:endParaRPr>
          </a:p>
        </p:txBody>
      </p:sp>
      <p:sp>
        <p:nvSpPr>
          <p:cNvPr id="18" name="Google Shape;636;p41">
            <a:extLst>
              <a:ext uri="{FF2B5EF4-FFF2-40B4-BE49-F238E27FC236}">
                <a16:creationId xmlns:a16="http://schemas.microsoft.com/office/drawing/2014/main" id="{62D4D548-A88C-4FE1-913B-CF4BBB43035C}"/>
              </a:ext>
            </a:extLst>
          </p:cNvPr>
          <p:cNvSpPr txBox="1"/>
          <p:nvPr/>
        </p:nvSpPr>
        <p:spPr>
          <a:xfrm>
            <a:off x="4953000" y="4419694"/>
            <a:ext cx="3520440" cy="21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mihai.ilina@ulbsibiu.ro</a:t>
            </a:r>
            <a:endParaRPr sz="1200" dirty="0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9" name="Google Shape;869;p52">
            <a:extLst>
              <a:ext uri="{FF2B5EF4-FFF2-40B4-BE49-F238E27FC236}">
                <a16:creationId xmlns:a16="http://schemas.microsoft.com/office/drawing/2014/main" id="{2966E31A-2CF2-40F1-BA93-788E7718A2BC}"/>
              </a:ext>
            </a:extLst>
          </p:cNvPr>
          <p:cNvSpPr txBox="1">
            <a:spLocks/>
          </p:cNvSpPr>
          <p:nvPr/>
        </p:nvSpPr>
        <p:spPr>
          <a:xfrm>
            <a:off x="6748290" y="3706660"/>
            <a:ext cx="1725150" cy="50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ap"/>
              <a:buNone/>
              <a:defRPr sz="16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ap"/>
              <a:buNone/>
              <a:defRPr sz="12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ap"/>
              <a:buNone/>
              <a:defRPr sz="12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ap"/>
              <a:buNone/>
              <a:defRPr sz="12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ap"/>
              <a:buNone/>
              <a:defRPr sz="12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ap"/>
              <a:buNone/>
              <a:defRPr sz="12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ap"/>
              <a:buNone/>
              <a:defRPr sz="12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ap"/>
              <a:buNone/>
              <a:defRPr sz="12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ap"/>
              <a:buNone/>
              <a:defRPr sz="12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r"/>
            <a:r>
              <a:rPr lang="en-US" sz="2000" dirty="0">
                <a:latin typeface="Ramabhadra"/>
                <a:ea typeface="Ramabhadra"/>
                <a:cs typeface="Ramabhadra"/>
                <a:sym typeface="Ramabhadra"/>
              </a:rPr>
              <a:t>Find me at</a:t>
            </a:r>
          </a:p>
        </p:txBody>
      </p:sp>
    </p:spTree>
    <p:extLst>
      <p:ext uri="{BB962C8B-B14F-4D97-AF65-F5344CB8AC3E}">
        <p14:creationId xmlns:p14="http://schemas.microsoft.com/office/powerpoint/2010/main" val="402455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3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t="21433" b="21433"/>
          <a:stretch/>
        </p:blipFill>
        <p:spPr>
          <a:xfrm>
            <a:off x="713226" y="1667187"/>
            <a:ext cx="7717499" cy="2936802"/>
          </a:xfrm>
          <a:prstGeom prst="rect">
            <a:avLst/>
          </a:prstGeom>
        </p:spPr>
      </p:pic>
      <p:sp>
        <p:nvSpPr>
          <p:cNvPr id="589" name="Google Shape;589;p38"/>
          <p:cNvSpPr txBox="1">
            <a:spLocks noGrp="1"/>
          </p:cNvSpPr>
          <p:nvPr>
            <p:ph type="title"/>
          </p:nvPr>
        </p:nvSpPr>
        <p:spPr>
          <a:xfrm>
            <a:off x="1994595" y="539500"/>
            <a:ext cx="7223911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Introduction to Image Segmentation </a:t>
            </a:r>
          </a:p>
        </p:txBody>
      </p:sp>
      <p:sp>
        <p:nvSpPr>
          <p:cNvPr id="590" name="Google Shape;590;p38"/>
          <p:cNvSpPr txBox="1">
            <a:spLocks noGrp="1"/>
          </p:cNvSpPr>
          <p:nvPr>
            <p:ph type="title" idx="2"/>
          </p:nvPr>
        </p:nvSpPr>
        <p:spPr>
          <a:xfrm>
            <a:off x="705797" y="539500"/>
            <a:ext cx="12888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cxnSp>
        <p:nvCxnSpPr>
          <p:cNvPr id="591" name="Google Shape;591;p38"/>
          <p:cNvCxnSpPr>
            <a:stCxn id="588" idx="1"/>
          </p:cNvCxnSpPr>
          <p:nvPr/>
        </p:nvCxnSpPr>
        <p:spPr>
          <a:xfrm rot="10800000">
            <a:off x="-86274" y="3135588"/>
            <a:ext cx="799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2" name="Google Shape;592;p38"/>
          <p:cNvCxnSpPr>
            <a:endCxn id="588" idx="3"/>
          </p:cNvCxnSpPr>
          <p:nvPr/>
        </p:nvCxnSpPr>
        <p:spPr>
          <a:xfrm rot="10800000">
            <a:off x="8430725" y="3135588"/>
            <a:ext cx="735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3" name="Google Shape;593;p38"/>
          <p:cNvCxnSpPr>
            <a:endCxn id="588" idx="2"/>
          </p:cNvCxnSpPr>
          <p:nvPr/>
        </p:nvCxnSpPr>
        <p:spPr>
          <a:xfrm rot="10800000">
            <a:off x="4571976" y="4603989"/>
            <a:ext cx="0" cy="546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63759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7"/>
          <p:cNvSpPr txBox="1">
            <a:spLocks noGrp="1"/>
          </p:cNvSpPr>
          <p:nvPr>
            <p:ph type="title"/>
          </p:nvPr>
        </p:nvSpPr>
        <p:spPr>
          <a:xfrm>
            <a:off x="292100" y="539500"/>
            <a:ext cx="855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 Important</a:t>
            </a:r>
            <a:r>
              <a:rPr lang="en" dirty="0"/>
              <a:t> Applications of Image Segmentation</a:t>
            </a:r>
            <a:endParaRPr dirty="0"/>
          </a:p>
        </p:txBody>
      </p:sp>
      <p:sp>
        <p:nvSpPr>
          <p:cNvPr id="552" name="Google Shape;552;p37"/>
          <p:cNvSpPr txBox="1">
            <a:spLocks noGrp="1"/>
          </p:cNvSpPr>
          <p:nvPr>
            <p:ph type="subTitle" idx="4"/>
          </p:nvPr>
        </p:nvSpPr>
        <p:spPr>
          <a:xfrm>
            <a:off x="789477" y="2525950"/>
            <a:ext cx="2452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Ramabhadra"/>
                <a:ea typeface="Ramabhadra"/>
                <a:cs typeface="Ramabhadra"/>
                <a:sym typeface="Ramabhadra"/>
              </a:rPr>
              <a:t>Medical Imaging</a:t>
            </a:r>
            <a:endParaRPr dirty="0">
              <a:latin typeface="Ramabhadra"/>
              <a:ea typeface="Ramabhadra"/>
              <a:cs typeface="Ramabhadra"/>
              <a:sym typeface="Ramabhadra"/>
            </a:endParaRPr>
          </a:p>
        </p:txBody>
      </p:sp>
      <p:sp>
        <p:nvSpPr>
          <p:cNvPr id="553" name="Google Shape;553;p37"/>
          <p:cNvSpPr txBox="1">
            <a:spLocks noGrp="1"/>
          </p:cNvSpPr>
          <p:nvPr>
            <p:ph type="subTitle" idx="5"/>
          </p:nvPr>
        </p:nvSpPr>
        <p:spPr>
          <a:xfrm>
            <a:off x="2965451" y="2525950"/>
            <a:ext cx="3213098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Ramabhadra"/>
                <a:ea typeface="Ramabhadra"/>
                <a:cs typeface="Ramabhadra"/>
                <a:sym typeface="Ramabhadra"/>
              </a:rPr>
              <a:t>Industrial Automation</a:t>
            </a:r>
            <a:endParaRPr dirty="0">
              <a:latin typeface="Ramabhadra"/>
              <a:ea typeface="Ramabhadra"/>
              <a:cs typeface="Ramabhadra"/>
              <a:sym typeface="Ramabhadra"/>
            </a:endParaRPr>
          </a:p>
        </p:txBody>
      </p:sp>
      <p:sp>
        <p:nvSpPr>
          <p:cNvPr id="554" name="Google Shape;554;p37"/>
          <p:cNvSpPr txBox="1">
            <a:spLocks noGrp="1"/>
          </p:cNvSpPr>
          <p:nvPr>
            <p:ph type="subTitle" idx="1"/>
          </p:nvPr>
        </p:nvSpPr>
        <p:spPr>
          <a:xfrm>
            <a:off x="789477" y="3166554"/>
            <a:ext cx="2452200" cy="1748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Image segmentation is utilized in medical diagnosis for precise identification and delineation of regions of interest in medical images such as CT scans or MRI scans.</a:t>
            </a:r>
            <a:endParaRPr dirty="0"/>
          </a:p>
        </p:txBody>
      </p:sp>
      <p:sp>
        <p:nvSpPr>
          <p:cNvPr id="555" name="Google Shape;555;p37"/>
          <p:cNvSpPr txBox="1">
            <a:spLocks noGrp="1"/>
          </p:cNvSpPr>
          <p:nvPr>
            <p:ph type="subTitle" idx="2"/>
          </p:nvPr>
        </p:nvSpPr>
        <p:spPr>
          <a:xfrm>
            <a:off x="3345900" y="3166554"/>
            <a:ext cx="2452200" cy="18308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In manufacturing industries and process automation, image segmentation is employed for object detection and classification in images, thereby facilitating production processes and quality inspection.</a:t>
            </a:r>
            <a:endParaRPr dirty="0"/>
          </a:p>
        </p:txBody>
      </p:sp>
      <p:sp>
        <p:nvSpPr>
          <p:cNvPr id="556" name="Google Shape;556;p37"/>
          <p:cNvSpPr txBox="1">
            <a:spLocks noGrp="1"/>
          </p:cNvSpPr>
          <p:nvPr>
            <p:ph type="subTitle" idx="3"/>
          </p:nvPr>
        </p:nvSpPr>
        <p:spPr>
          <a:xfrm>
            <a:off x="5902323" y="3166556"/>
            <a:ext cx="2452200" cy="21991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Image segmentation is crucial in computer vision applications such as object recognition, autonomous vehicle navigation, and scene interpretation in fields like autonomous vehicles and augmented reality.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557" name="Google Shape;557;p37"/>
          <p:cNvSpPr txBox="1">
            <a:spLocks noGrp="1"/>
          </p:cNvSpPr>
          <p:nvPr>
            <p:ph type="subTitle" idx="6"/>
          </p:nvPr>
        </p:nvSpPr>
        <p:spPr>
          <a:xfrm>
            <a:off x="5976446" y="2525950"/>
            <a:ext cx="2303954" cy="71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Ramabhadra"/>
                <a:ea typeface="Ramabhadra"/>
                <a:cs typeface="Ramabhadra"/>
                <a:sym typeface="Ramabhadra"/>
              </a:rPr>
              <a:t>Computer Vision Applications</a:t>
            </a:r>
            <a:endParaRPr sz="1800" dirty="0">
              <a:latin typeface="Ramabhadra"/>
              <a:ea typeface="Ramabhadra"/>
              <a:cs typeface="Ramabhadra"/>
              <a:sym typeface="Ramabhadra"/>
            </a:endParaRPr>
          </a:p>
        </p:txBody>
      </p:sp>
      <p:sp>
        <p:nvSpPr>
          <p:cNvPr id="558" name="Google Shape;558;p37"/>
          <p:cNvSpPr/>
          <p:nvPr/>
        </p:nvSpPr>
        <p:spPr>
          <a:xfrm>
            <a:off x="1729227" y="1659725"/>
            <a:ext cx="572700" cy="5727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9" name="Google Shape;559;p37"/>
          <p:cNvCxnSpPr>
            <a:stCxn id="558" idx="4"/>
            <a:endCxn id="552" idx="0"/>
          </p:cNvCxnSpPr>
          <p:nvPr/>
        </p:nvCxnSpPr>
        <p:spPr>
          <a:xfrm>
            <a:off x="2015577" y="2232425"/>
            <a:ext cx="0" cy="29352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560" name="Google Shape;560;p37"/>
          <p:cNvSpPr/>
          <p:nvPr/>
        </p:nvSpPr>
        <p:spPr>
          <a:xfrm>
            <a:off x="4285650" y="1659725"/>
            <a:ext cx="572700" cy="5727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61" name="Google Shape;561;p37"/>
          <p:cNvCxnSpPr>
            <a:cxnSpLocks/>
            <a:stCxn id="560" idx="4"/>
            <a:endCxn id="553" idx="0"/>
          </p:cNvCxnSpPr>
          <p:nvPr/>
        </p:nvCxnSpPr>
        <p:spPr>
          <a:xfrm>
            <a:off x="4572000" y="2232425"/>
            <a:ext cx="0" cy="29352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562" name="Google Shape;562;p37"/>
          <p:cNvSpPr/>
          <p:nvPr/>
        </p:nvSpPr>
        <p:spPr>
          <a:xfrm>
            <a:off x="6842073" y="1659725"/>
            <a:ext cx="572700" cy="5727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63" name="Google Shape;563;p37"/>
          <p:cNvCxnSpPr>
            <a:cxnSpLocks/>
            <a:stCxn id="562" idx="4"/>
            <a:endCxn id="557" idx="0"/>
          </p:cNvCxnSpPr>
          <p:nvPr/>
        </p:nvCxnSpPr>
        <p:spPr>
          <a:xfrm>
            <a:off x="7128423" y="2232425"/>
            <a:ext cx="0" cy="29352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35" name="Google Shape;9164;p65">
            <a:extLst>
              <a:ext uri="{FF2B5EF4-FFF2-40B4-BE49-F238E27FC236}">
                <a16:creationId xmlns:a16="http://schemas.microsoft.com/office/drawing/2014/main" id="{BA7F63B4-B866-4C5D-BDA0-3DDA9EE30E72}"/>
              </a:ext>
            </a:extLst>
          </p:cNvPr>
          <p:cNvGrpSpPr/>
          <p:nvPr/>
        </p:nvGrpSpPr>
        <p:grpSpPr>
          <a:xfrm>
            <a:off x="1831232" y="1836894"/>
            <a:ext cx="368690" cy="245793"/>
            <a:chOff x="6656812" y="2029388"/>
            <a:chExt cx="368690" cy="245793"/>
          </a:xfrm>
          <a:solidFill>
            <a:schemeClr val="accent2"/>
          </a:solidFill>
        </p:grpSpPr>
        <p:sp>
          <p:nvSpPr>
            <p:cNvPr id="36" name="Google Shape;9165;p65">
              <a:extLst>
                <a:ext uri="{FF2B5EF4-FFF2-40B4-BE49-F238E27FC236}">
                  <a16:creationId xmlns:a16="http://schemas.microsoft.com/office/drawing/2014/main" id="{6CD33CBA-3DCB-4611-9840-9AA1249DE459}"/>
                </a:ext>
              </a:extLst>
            </p:cNvPr>
            <p:cNvSpPr/>
            <p:nvPr/>
          </p:nvSpPr>
          <p:spPr>
            <a:xfrm>
              <a:off x="6915475" y="2164007"/>
              <a:ext cx="73967" cy="73999"/>
            </a:xfrm>
            <a:custGeom>
              <a:avLst/>
              <a:gdLst/>
              <a:ahLst/>
              <a:cxnLst/>
              <a:rect l="l" t="t" r="r" b="b"/>
              <a:pathLst>
                <a:path w="2322" h="2323" extrusionOk="0">
                  <a:moveTo>
                    <a:pt x="1167" y="323"/>
                  </a:moveTo>
                  <a:cubicBezTo>
                    <a:pt x="1631" y="323"/>
                    <a:pt x="2000" y="692"/>
                    <a:pt x="2000" y="1156"/>
                  </a:cubicBezTo>
                  <a:cubicBezTo>
                    <a:pt x="2000" y="1621"/>
                    <a:pt x="1631" y="1990"/>
                    <a:pt x="1167" y="1990"/>
                  </a:cubicBezTo>
                  <a:cubicBezTo>
                    <a:pt x="703" y="1990"/>
                    <a:pt x="334" y="1621"/>
                    <a:pt x="334" y="1156"/>
                  </a:cubicBezTo>
                  <a:cubicBezTo>
                    <a:pt x="334" y="692"/>
                    <a:pt x="703" y="323"/>
                    <a:pt x="1167" y="323"/>
                  </a:cubicBezTo>
                  <a:close/>
                  <a:moveTo>
                    <a:pt x="1126" y="0"/>
                  </a:moveTo>
                  <a:cubicBezTo>
                    <a:pt x="502" y="0"/>
                    <a:pt x="0" y="527"/>
                    <a:pt x="0" y="1156"/>
                  </a:cubicBezTo>
                  <a:cubicBezTo>
                    <a:pt x="0" y="1799"/>
                    <a:pt x="524" y="2323"/>
                    <a:pt x="1167" y="2323"/>
                  </a:cubicBezTo>
                  <a:cubicBezTo>
                    <a:pt x="1810" y="2323"/>
                    <a:pt x="2322" y="1799"/>
                    <a:pt x="2322" y="1156"/>
                  </a:cubicBezTo>
                  <a:cubicBezTo>
                    <a:pt x="2322" y="513"/>
                    <a:pt x="1810" y="1"/>
                    <a:pt x="1167" y="1"/>
                  </a:cubicBezTo>
                  <a:cubicBezTo>
                    <a:pt x="1153" y="1"/>
                    <a:pt x="1139" y="0"/>
                    <a:pt x="11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166;p65">
              <a:extLst>
                <a:ext uri="{FF2B5EF4-FFF2-40B4-BE49-F238E27FC236}">
                  <a16:creationId xmlns:a16="http://schemas.microsoft.com/office/drawing/2014/main" id="{B2B3FDF4-ED64-47B3-80E7-BA38ECC4995A}"/>
                </a:ext>
              </a:extLst>
            </p:cNvPr>
            <p:cNvSpPr/>
            <p:nvPr/>
          </p:nvSpPr>
          <p:spPr>
            <a:xfrm>
              <a:off x="6901427" y="2057070"/>
              <a:ext cx="51605" cy="31154"/>
            </a:xfrm>
            <a:custGeom>
              <a:avLst/>
              <a:gdLst/>
              <a:ahLst/>
              <a:cxnLst/>
              <a:rect l="l" t="t" r="r" b="b"/>
              <a:pathLst>
                <a:path w="1620" h="978" extrusionOk="0">
                  <a:moveTo>
                    <a:pt x="1179" y="346"/>
                  </a:moveTo>
                  <a:cubicBezTo>
                    <a:pt x="1239" y="346"/>
                    <a:pt x="1275" y="394"/>
                    <a:pt x="1275" y="453"/>
                  </a:cubicBezTo>
                  <a:lnTo>
                    <a:pt x="1275" y="525"/>
                  </a:lnTo>
                  <a:cubicBezTo>
                    <a:pt x="1275" y="584"/>
                    <a:pt x="1239" y="632"/>
                    <a:pt x="1179" y="632"/>
                  </a:cubicBezTo>
                  <a:lnTo>
                    <a:pt x="441" y="632"/>
                  </a:lnTo>
                  <a:cubicBezTo>
                    <a:pt x="382" y="632"/>
                    <a:pt x="334" y="584"/>
                    <a:pt x="334" y="525"/>
                  </a:cubicBezTo>
                  <a:lnTo>
                    <a:pt x="334" y="453"/>
                  </a:lnTo>
                  <a:cubicBezTo>
                    <a:pt x="334" y="394"/>
                    <a:pt x="382" y="346"/>
                    <a:pt x="441" y="346"/>
                  </a:cubicBezTo>
                  <a:close/>
                  <a:moveTo>
                    <a:pt x="441" y="1"/>
                  </a:moveTo>
                  <a:cubicBezTo>
                    <a:pt x="203" y="1"/>
                    <a:pt x="1" y="203"/>
                    <a:pt x="1" y="453"/>
                  </a:cubicBezTo>
                  <a:lnTo>
                    <a:pt x="1" y="525"/>
                  </a:lnTo>
                  <a:cubicBezTo>
                    <a:pt x="1" y="763"/>
                    <a:pt x="191" y="977"/>
                    <a:pt x="441" y="977"/>
                  </a:cubicBezTo>
                  <a:lnTo>
                    <a:pt x="1179" y="977"/>
                  </a:lnTo>
                  <a:cubicBezTo>
                    <a:pt x="1418" y="977"/>
                    <a:pt x="1620" y="775"/>
                    <a:pt x="1620" y="525"/>
                  </a:cubicBezTo>
                  <a:lnTo>
                    <a:pt x="1620" y="453"/>
                  </a:lnTo>
                  <a:cubicBezTo>
                    <a:pt x="1620" y="215"/>
                    <a:pt x="1429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167;p65">
              <a:extLst>
                <a:ext uri="{FF2B5EF4-FFF2-40B4-BE49-F238E27FC236}">
                  <a16:creationId xmlns:a16="http://schemas.microsoft.com/office/drawing/2014/main" id="{6F0A39B6-981D-4600-9127-A2D69558EF37}"/>
                </a:ext>
              </a:extLst>
            </p:cNvPr>
            <p:cNvSpPr/>
            <p:nvPr/>
          </p:nvSpPr>
          <p:spPr>
            <a:xfrm>
              <a:off x="6901809" y="2091983"/>
              <a:ext cx="51605" cy="30358"/>
            </a:xfrm>
            <a:custGeom>
              <a:avLst/>
              <a:gdLst/>
              <a:ahLst/>
              <a:cxnLst/>
              <a:rect l="l" t="t" r="r" b="b"/>
              <a:pathLst>
                <a:path w="1620" h="953" extrusionOk="0">
                  <a:moveTo>
                    <a:pt x="1179" y="333"/>
                  </a:moveTo>
                  <a:cubicBezTo>
                    <a:pt x="1239" y="333"/>
                    <a:pt x="1286" y="381"/>
                    <a:pt x="1286" y="441"/>
                  </a:cubicBezTo>
                  <a:lnTo>
                    <a:pt x="1286" y="512"/>
                  </a:lnTo>
                  <a:cubicBezTo>
                    <a:pt x="1286" y="572"/>
                    <a:pt x="1239" y="619"/>
                    <a:pt x="1179" y="619"/>
                  </a:cubicBezTo>
                  <a:lnTo>
                    <a:pt x="453" y="619"/>
                  </a:lnTo>
                  <a:cubicBezTo>
                    <a:pt x="394" y="619"/>
                    <a:pt x="346" y="572"/>
                    <a:pt x="346" y="512"/>
                  </a:cubicBezTo>
                  <a:lnTo>
                    <a:pt x="346" y="441"/>
                  </a:lnTo>
                  <a:cubicBezTo>
                    <a:pt x="346" y="381"/>
                    <a:pt x="394" y="333"/>
                    <a:pt x="453" y="333"/>
                  </a:cubicBezTo>
                  <a:close/>
                  <a:moveTo>
                    <a:pt x="453" y="0"/>
                  </a:moveTo>
                  <a:cubicBezTo>
                    <a:pt x="215" y="0"/>
                    <a:pt x="1" y="191"/>
                    <a:pt x="1" y="441"/>
                  </a:cubicBezTo>
                  <a:lnTo>
                    <a:pt x="1" y="500"/>
                  </a:lnTo>
                  <a:cubicBezTo>
                    <a:pt x="1" y="738"/>
                    <a:pt x="191" y="953"/>
                    <a:pt x="453" y="953"/>
                  </a:cubicBezTo>
                  <a:lnTo>
                    <a:pt x="1179" y="953"/>
                  </a:lnTo>
                  <a:cubicBezTo>
                    <a:pt x="1417" y="953"/>
                    <a:pt x="1620" y="750"/>
                    <a:pt x="1620" y="500"/>
                  </a:cubicBezTo>
                  <a:lnTo>
                    <a:pt x="1620" y="441"/>
                  </a:lnTo>
                  <a:cubicBezTo>
                    <a:pt x="1620" y="202"/>
                    <a:pt x="1429" y="0"/>
                    <a:pt x="1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168;p65">
              <a:extLst>
                <a:ext uri="{FF2B5EF4-FFF2-40B4-BE49-F238E27FC236}">
                  <a16:creationId xmlns:a16="http://schemas.microsoft.com/office/drawing/2014/main" id="{89BD9281-2CC3-4EFE-9E35-DEB4009B96DE}"/>
                </a:ext>
              </a:extLst>
            </p:cNvPr>
            <p:cNvSpPr/>
            <p:nvPr/>
          </p:nvSpPr>
          <p:spPr>
            <a:xfrm>
              <a:off x="6901809" y="2126099"/>
              <a:ext cx="51605" cy="30772"/>
            </a:xfrm>
            <a:custGeom>
              <a:avLst/>
              <a:gdLst/>
              <a:ahLst/>
              <a:cxnLst/>
              <a:rect l="l" t="t" r="r" b="b"/>
              <a:pathLst>
                <a:path w="1620" h="966" extrusionOk="0">
                  <a:moveTo>
                    <a:pt x="1179" y="358"/>
                  </a:moveTo>
                  <a:cubicBezTo>
                    <a:pt x="1239" y="358"/>
                    <a:pt x="1286" y="394"/>
                    <a:pt x="1286" y="453"/>
                  </a:cubicBezTo>
                  <a:lnTo>
                    <a:pt x="1286" y="536"/>
                  </a:lnTo>
                  <a:cubicBezTo>
                    <a:pt x="1286" y="596"/>
                    <a:pt x="1239" y="632"/>
                    <a:pt x="1179" y="632"/>
                  </a:cubicBezTo>
                  <a:lnTo>
                    <a:pt x="453" y="632"/>
                  </a:lnTo>
                  <a:cubicBezTo>
                    <a:pt x="394" y="632"/>
                    <a:pt x="346" y="596"/>
                    <a:pt x="346" y="536"/>
                  </a:cubicBezTo>
                  <a:lnTo>
                    <a:pt x="346" y="453"/>
                  </a:lnTo>
                  <a:cubicBezTo>
                    <a:pt x="346" y="394"/>
                    <a:pt x="394" y="358"/>
                    <a:pt x="453" y="358"/>
                  </a:cubicBezTo>
                  <a:close/>
                  <a:moveTo>
                    <a:pt x="453" y="1"/>
                  </a:moveTo>
                  <a:cubicBezTo>
                    <a:pt x="215" y="1"/>
                    <a:pt x="1" y="191"/>
                    <a:pt x="1" y="441"/>
                  </a:cubicBezTo>
                  <a:lnTo>
                    <a:pt x="1" y="513"/>
                  </a:lnTo>
                  <a:cubicBezTo>
                    <a:pt x="1" y="751"/>
                    <a:pt x="191" y="965"/>
                    <a:pt x="453" y="965"/>
                  </a:cubicBezTo>
                  <a:lnTo>
                    <a:pt x="1179" y="965"/>
                  </a:lnTo>
                  <a:cubicBezTo>
                    <a:pt x="1417" y="965"/>
                    <a:pt x="1620" y="775"/>
                    <a:pt x="1620" y="513"/>
                  </a:cubicBezTo>
                  <a:lnTo>
                    <a:pt x="1620" y="441"/>
                  </a:lnTo>
                  <a:cubicBezTo>
                    <a:pt x="1620" y="203"/>
                    <a:pt x="1429" y="1"/>
                    <a:pt x="1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69;p65">
              <a:extLst>
                <a:ext uri="{FF2B5EF4-FFF2-40B4-BE49-F238E27FC236}">
                  <a16:creationId xmlns:a16="http://schemas.microsoft.com/office/drawing/2014/main" id="{434A2269-2ECF-49E6-B423-6D62B119F7A3}"/>
                </a:ext>
              </a:extLst>
            </p:cNvPr>
            <p:cNvSpPr/>
            <p:nvPr/>
          </p:nvSpPr>
          <p:spPr>
            <a:xfrm>
              <a:off x="6959849" y="2057452"/>
              <a:ext cx="43641" cy="99419"/>
            </a:xfrm>
            <a:custGeom>
              <a:avLst/>
              <a:gdLst/>
              <a:ahLst/>
              <a:cxnLst/>
              <a:rect l="l" t="t" r="r" b="b"/>
              <a:pathLst>
                <a:path w="1370" h="3121" extrusionOk="0">
                  <a:moveTo>
                    <a:pt x="965" y="334"/>
                  </a:moveTo>
                  <a:cubicBezTo>
                    <a:pt x="1000" y="334"/>
                    <a:pt x="1048" y="382"/>
                    <a:pt x="1048" y="429"/>
                  </a:cubicBezTo>
                  <a:lnTo>
                    <a:pt x="1048" y="2703"/>
                  </a:lnTo>
                  <a:cubicBezTo>
                    <a:pt x="1048" y="2751"/>
                    <a:pt x="1000" y="2787"/>
                    <a:pt x="965" y="2787"/>
                  </a:cubicBezTo>
                  <a:lnTo>
                    <a:pt x="429" y="2787"/>
                  </a:lnTo>
                  <a:cubicBezTo>
                    <a:pt x="369" y="2775"/>
                    <a:pt x="334" y="2751"/>
                    <a:pt x="334" y="2703"/>
                  </a:cubicBezTo>
                  <a:lnTo>
                    <a:pt x="334" y="429"/>
                  </a:lnTo>
                  <a:cubicBezTo>
                    <a:pt x="334" y="382"/>
                    <a:pt x="381" y="334"/>
                    <a:pt x="429" y="334"/>
                  </a:cubicBezTo>
                  <a:close/>
                  <a:moveTo>
                    <a:pt x="417" y="1"/>
                  </a:moveTo>
                  <a:cubicBezTo>
                    <a:pt x="179" y="1"/>
                    <a:pt x="0" y="203"/>
                    <a:pt x="0" y="429"/>
                  </a:cubicBezTo>
                  <a:lnTo>
                    <a:pt x="0" y="2703"/>
                  </a:lnTo>
                  <a:cubicBezTo>
                    <a:pt x="0" y="2941"/>
                    <a:pt x="191" y="3120"/>
                    <a:pt x="417" y="3120"/>
                  </a:cubicBezTo>
                  <a:lnTo>
                    <a:pt x="953" y="3120"/>
                  </a:lnTo>
                  <a:cubicBezTo>
                    <a:pt x="1191" y="3120"/>
                    <a:pt x="1369" y="2930"/>
                    <a:pt x="1369" y="2703"/>
                  </a:cubicBezTo>
                  <a:lnTo>
                    <a:pt x="1369" y="429"/>
                  </a:lnTo>
                  <a:cubicBezTo>
                    <a:pt x="1369" y="179"/>
                    <a:pt x="1167" y="1"/>
                    <a:pt x="9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70;p65">
              <a:extLst>
                <a:ext uri="{FF2B5EF4-FFF2-40B4-BE49-F238E27FC236}">
                  <a16:creationId xmlns:a16="http://schemas.microsoft.com/office/drawing/2014/main" id="{42991CF0-F43A-4088-9D32-48BD358942C2}"/>
                </a:ext>
              </a:extLst>
            </p:cNvPr>
            <p:cNvSpPr/>
            <p:nvPr/>
          </p:nvSpPr>
          <p:spPr>
            <a:xfrm>
              <a:off x="6835805" y="2075291"/>
              <a:ext cx="29243" cy="10257"/>
            </a:xfrm>
            <a:custGeom>
              <a:avLst/>
              <a:gdLst/>
              <a:ahLst/>
              <a:cxnLst/>
              <a:rect l="l" t="t" r="r" b="b"/>
              <a:pathLst>
                <a:path w="918" h="322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22"/>
                    <a:pt x="168" y="322"/>
                  </a:cubicBezTo>
                  <a:lnTo>
                    <a:pt x="751" y="322"/>
                  </a:lnTo>
                  <a:cubicBezTo>
                    <a:pt x="834" y="322"/>
                    <a:pt x="918" y="250"/>
                    <a:pt x="918" y="167"/>
                  </a:cubicBezTo>
                  <a:cubicBezTo>
                    <a:pt x="918" y="72"/>
                    <a:pt x="834" y="0"/>
                    <a:pt x="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71;p65">
              <a:extLst>
                <a:ext uri="{FF2B5EF4-FFF2-40B4-BE49-F238E27FC236}">
                  <a16:creationId xmlns:a16="http://schemas.microsoft.com/office/drawing/2014/main" id="{D8F5F8F1-7574-475A-9379-88ADAB7FF8D4}"/>
                </a:ext>
              </a:extLst>
            </p:cNvPr>
            <p:cNvSpPr/>
            <p:nvPr/>
          </p:nvSpPr>
          <p:spPr>
            <a:xfrm>
              <a:off x="6700422" y="2074908"/>
              <a:ext cx="11022" cy="10257"/>
            </a:xfrm>
            <a:custGeom>
              <a:avLst/>
              <a:gdLst/>
              <a:ahLst/>
              <a:cxnLst/>
              <a:rect l="l" t="t" r="r" b="b"/>
              <a:pathLst>
                <a:path w="34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179" y="322"/>
                  </a:lnTo>
                  <a:cubicBezTo>
                    <a:pt x="262" y="322"/>
                    <a:pt x="346" y="250"/>
                    <a:pt x="346" y="155"/>
                  </a:cubicBezTo>
                  <a:cubicBezTo>
                    <a:pt x="346" y="72"/>
                    <a:pt x="286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172;p65">
              <a:extLst>
                <a:ext uri="{FF2B5EF4-FFF2-40B4-BE49-F238E27FC236}">
                  <a16:creationId xmlns:a16="http://schemas.microsoft.com/office/drawing/2014/main" id="{0E2A85B9-4B5C-4DB9-AC63-965A79B60881}"/>
                </a:ext>
              </a:extLst>
            </p:cNvPr>
            <p:cNvSpPr/>
            <p:nvPr/>
          </p:nvSpPr>
          <p:spPr>
            <a:xfrm>
              <a:off x="6706092" y="2098417"/>
              <a:ext cx="151375" cy="89162"/>
            </a:xfrm>
            <a:custGeom>
              <a:avLst/>
              <a:gdLst/>
              <a:ahLst/>
              <a:cxnLst/>
              <a:rect l="l" t="t" r="r" b="b"/>
              <a:pathLst>
                <a:path w="4752" h="2799" extrusionOk="0">
                  <a:moveTo>
                    <a:pt x="2119" y="0"/>
                  </a:moveTo>
                  <a:cubicBezTo>
                    <a:pt x="2047" y="0"/>
                    <a:pt x="1977" y="45"/>
                    <a:pt x="1966" y="131"/>
                  </a:cubicBezTo>
                  <a:lnTo>
                    <a:pt x="1573" y="1977"/>
                  </a:lnTo>
                  <a:lnTo>
                    <a:pt x="1239" y="941"/>
                  </a:lnTo>
                  <a:cubicBezTo>
                    <a:pt x="1214" y="859"/>
                    <a:pt x="1142" y="817"/>
                    <a:pt x="1071" y="817"/>
                  </a:cubicBezTo>
                  <a:cubicBezTo>
                    <a:pt x="1008" y="817"/>
                    <a:pt x="946" y="850"/>
                    <a:pt x="918" y="917"/>
                  </a:cubicBezTo>
                  <a:lnTo>
                    <a:pt x="501" y="1846"/>
                  </a:lnTo>
                  <a:lnTo>
                    <a:pt x="168" y="1846"/>
                  </a:lnTo>
                  <a:cubicBezTo>
                    <a:pt x="72" y="1846"/>
                    <a:pt x="1" y="1917"/>
                    <a:pt x="1" y="2013"/>
                  </a:cubicBezTo>
                  <a:cubicBezTo>
                    <a:pt x="1" y="2096"/>
                    <a:pt x="72" y="2167"/>
                    <a:pt x="168" y="2167"/>
                  </a:cubicBezTo>
                  <a:lnTo>
                    <a:pt x="608" y="2167"/>
                  </a:lnTo>
                  <a:cubicBezTo>
                    <a:pt x="680" y="2167"/>
                    <a:pt x="739" y="2132"/>
                    <a:pt x="763" y="2072"/>
                  </a:cubicBezTo>
                  <a:lnTo>
                    <a:pt x="1037" y="1441"/>
                  </a:lnTo>
                  <a:lnTo>
                    <a:pt x="1442" y="2679"/>
                  </a:lnTo>
                  <a:cubicBezTo>
                    <a:pt x="1470" y="2760"/>
                    <a:pt x="1541" y="2799"/>
                    <a:pt x="1610" y="2799"/>
                  </a:cubicBezTo>
                  <a:cubicBezTo>
                    <a:pt x="1684" y="2799"/>
                    <a:pt x="1757" y="2754"/>
                    <a:pt x="1775" y="2667"/>
                  </a:cubicBezTo>
                  <a:lnTo>
                    <a:pt x="2096" y="1084"/>
                  </a:lnTo>
                  <a:lnTo>
                    <a:pt x="2227" y="1917"/>
                  </a:lnTo>
                  <a:cubicBezTo>
                    <a:pt x="2251" y="2013"/>
                    <a:pt x="2323" y="2072"/>
                    <a:pt x="2394" y="2072"/>
                  </a:cubicBezTo>
                  <a:lnTo>
                    <a:pt x="3049" y="2072"/>
                  </a:lnTo>
                  <a:cubicBezTo>
                    <a:pt x="3144" y="2072"/>
                    <a:pt x="3204" y="2013"/>
                    <a:pt x="3216" y="1941"/>
                  </a:cubicBezTo>
                  <a:lnTo>
                    <a:pt x="3287" y="1501"/>
                  </a:lnTo>
                  <a:lnTo>
                    <a:pt x="3501" y="2453"/>
                  </a:lnTo>
                  <a:cubicBezTo>
                    <a:pt x="3514" y="2543"/>
                    <a:pt x="3586" y="2588"/>
                    <a:pt x="3660" y="2588"/>
                  </a:cubicBezTo>
                  <a:cubicBezTo>
                    <a:pt x="3724" y="2588"/>
                    <a:pt x="3790" y="2555"/>
                    <a:pt x="3823" y="2489"/>
                  </a:cubicBezTo>
                  <a:lnTo>
                    <a:pt x="4037" y="2036"/>
                  </a:lnTo>
                  <a:lnTo>
                    <a:pt x="4585" y="2036"/>
                  </a:lnTo>
                  <a:cubicBezTo>
                    <a:pt x="4668" y="2036"/>
                    <a:pt x="4752" y="1965"/>
                    <a:pt x="4752" y="1870"/>
                  </a:cubicBezTo>
                  <a:cubicBezTo>
                    <a:pt x="4752" y="1786"/>
                    <a:pt x="4668" y="1715"/>
                    <a:pt x="4585" y="1715"/>
                  </a:cubicBezTo>
                  <a:lnTo>
                    <a:pt x="3918" y="1715"/>
                  </a:lnTo>
                  <a:cubicBezTo>
                    <a:pt x="3775" y="1715"/>
                    <a:pt x="3763" y="1858"/>
                    <a:pt x="3740" y="1905"/>
                  </a:cubicBezTo>
                  <a:lnTo>
                    <a:pt x="3454" y="632"/>
                  </a:lnTo>
                  <a:cubicBezTo>
                    <a:pt x="3430" y="542"/>
                    <a:pt x="3356" y="498"/>
                    <a:pt x="3283" y="498"/>
                  </a:cubicBezTo>
                  <a:cubicBezTo>
                    <a:pt x="3210" y="498"/>
                    <a:pt x="3138" y="542"/>
                    <a:pt x="3120" y="632"/>
                  </a:cubicBezTo>
                  <a:lnTo>
                    <a:pt x="2918" y="1739"/>
                  </a:lnTo>
                  <a:lnTo>
                    <a:pt x="2549" y="1739"/>
                  </a:lnTo>
                  <a:lnTo>
                    <a:pt x="2287" y="155"/>
                  </a:lnTo>
                  <a:cubicBezTo>
                    <a:pt x="2275" y="51"/>
                    <a:pt x="2196" y="0"/>
                    <a:pt x="2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173;p65">
              <a:extLst>
                <a:ext uri="{FF2B5EF4-FFF2-40B4-BE49-F238E27FC236}">
                  <a16:creationId xmlns:a16="http://schemas.microsoft.com/office/drawing/2014/main" id="{083A28E0-E80D-49CF-9D1E-FE96BDA95F08}"/>
                </a:ext>
              </a:extLst>
            </p:cNvPr>
            <p:cNvSpPr/>
            <p:nvPr/>
          </p:nvSpPr>
          <p:spPr>
            <a:xfrm>
              <a:off x="6656812" y="2029388"/>
              <a:ext cx="368690" cy="245793"/>
            </a:xfrm>
            <a:custGeom>
              <a:avLst/>
              <a:gdLst/>
              <a:ahLst/>
              <a:cxnLst/>
              <a:rect l="l" t="t" r="r" b="b"/>
              <a:pathLst>
                <a:path w="11574" h="7716" extrusionOk="0">
                  <a:moveTo>
                    <a:pt x="3286" y="7180"/>
                  </a:moveTo>
                  <a:lnTo>
                    <a:pt x="3286" y="7394"/>
                  </a:lnTo>
                  <a:lnTo>
                    <a:pt x="1596" y="7394"/>
                  </a:lnTo>
                  <a:lnTo>
                    <a:pt x="1596" y="7180"/>
                  </a:lnTo>
                  <a:close/>
                  <a:moveTo>
                    <a:pt x="9966" y="7180"/>
                  </a:moveTo>
                  <a:lnTo>
                    <a:pt x="9966" y="7394"/>
                  </a:lnTo>
                  <a:lnTo>
                    <a:pt x="8275" y="7394"/>
                  </a:lnTo>
                  <a:lnTo>
                    <a:pt x="8275" y="7180"/>
                  </a:lnTo>
                  <a:close/>
                  <a:moveTo>
                    <a:pt x="548" y="1"/>
                  </a:moveTo>
                  <a:cubicBezTo>
                    <a:pt x="250" y="1"/>
                    <a:pt x="0" y="251"/>
                    <a:pt x="0" y="548"/>
                  </a:cubicBezTo>
                  <a:lnTo>
                    <a:pt x="0" y="6632"/>
                  </a:lnTo>
                  <a:cubicBezTo>
                    <a:pt x="0" y="6930"/>
                    <a:pt x="250" y="7180"/>
                    <a:pt x="548" y="7180"/>
                  </a:cubicBezTo>
                  <a:lnTo>
                    <a:pt x="1250" y="7180"/>
                  </a:lnTo>
                  <a:lnTo>
                    <a:pt x="1250" y="7561"/>
                  </a:lnTo>
                  <a:cubicBezTo>
                    <a:pt x="1250" y="7644"/>
                    <a:pt x="1322" y="7716"/>
                    <a:pt x="1417" y="7716"/>
                  </a:cubicBezTo>
                  <a:lnTo>
                    <a:pt x="3453" y="7716"/>
                  </a:lnTo>
                  <a:cubicBezTo>
                    <a:pt x="3536" y="7716"/>
                    <a:pt x="3608" y="7644"/>
                    <a:pt x="3608" y="7561"/>
                  </a:cubicBezTo>
                  <a:lnTo>
                    <a:pt x="3608" y="7180"/>
                  </a:lnTo>
                  <a:lnTo>
                    <a:pt x="7930" y="7180"/>
                  </a:lnTo>
                  <a:lnTo>
                    <a:pt x="7930" y="7561"/>
                  </a:lnTo>
                  <a:cubicBezTo>
                    <a:pt x="7930" y="7644"/>
                    <a:pt x="8001" y="7716"/>
                    <a:pt x="8096" y="7716"/>
                  </a:cubicBezTo>
                  <a:lnTo>
                    <a:pt x="10132" y="7716"/>
                  </a:lnTo>
                  <a:cubicBezTo>
                    <a:pt x="10216" y="7716"/>
                    <a:pt x="10299" y="7644"/>
                    <a:pt x="10299" y="7561"/>
                  </a:cubicBezTo>
                  <a:lnTo>
                    <a:pt x="10299" y="7180"/>
                  </a:lnTo>
                  <a:lnTo>
                    <a:pt x="10990" y="7180"/>
                  </a:lnTo>
                  <a:cubicBezTo>
                    <a:pt x="11287" y="7180"/>
                    <a:pt x="11549" y="6930"/>
                    <a:pt x="11549" y="6632"/>
                  </a:cubicBezTo>
                  <a:lnTo>
                    <a:pt x="11549" y="548"/>
                  </a:lnTo>
                  <a:cubicBezTo>
                    <a:pt x="11573" y="251"/>
                    <a:pt x="11323" y="1"/>
                    <a:pt x="11025" y="1"/>
                  </a:cubicBezTo>
                  <a:lnTo>
                    <a:pt x="7620" y="1"/>
                  </a:lnTo>
                  <a:cubicBezTo>
                    <a:pt x="7525" y="1"/>
                    <a:pt x="7453" y="72"/>
                    <a:pt x="7453" y="155"/>
                  </a:cubicBezTo>
                  <a:cubicBezTo>
                    <a:pt x="7453" y="251"/>
                    <a:pt x="7525" y="322"/>
                    <a:pt x="7620" y="322"/>
                  </a:cubicBezTo>
                  <a:lnTo>
                    <a:pt x="11025" y="322"/>
                  </a:lnTo>
                  <a:cubicBezTo>
                    <a:pt x="11144" y="322"/>
                    <a:pt x="11240" y="417"/>
                    <a:pt x="11240" y="536"/>
                  </a:cubicBezTo>
                  <a:lnTo>
                    <a:pt x="11240" y="6620"/>
                  </a:lnTo>
                  <a:cubicBezTo>
                    <a:pt x="11240" y="6739"/>
                    <a:pt x="11144" y="6823"/>
                    <a:pt x="11025" y="6823"/>
                  </a:cubicBezTo>
                  <a:lnTo>
                    <a:pt x="548" y="6823"/>
                  </a:lnTo>
                  <a:cubicBezTo>
                    <a:pt x="429" y="6823"/>
                    <a:pt x="334" y="6739"/>
                    <a:pt x="334" y="6620"/>
                  </a:cubicBezTo>
                  <a:lnTo>
                    <a:pt x="334" y="536"/>
                  </a:lnTo>
                  <a:cubicBezTo>
                    <a:pt x="334" y="417"/>
                    <a:pt x="429" y="322"/>
                    <a:pt x="548" y="322"/>
                  </a:cubicBezTo>
                  <a:lnTo>
                    <a:pt x="6870" y="322"/>
                  </a:lnTo>
                  <a:cubicBezTo>
                    <a:pt x="6965" y="322"/>
                    <a:pt x="7037" y="251"/>
                    <a:pt x="7037" y="155"/>
                  </a:cubicBezTo>
                  <a:cubicBezTo>
                    <a:pt x="7037" y="72"/>
                    <a:pt x="6965" y="1"/>
                    <a:pt x="6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174;p65">
              <a:extLst>
                <a:ext uri="{FF2B5EF4-FFF2-40B4-BE49-F238E27FC236}">
                  <a16:creationId xmlns:a16="http://schemas.microsoft.com/office/drawing/2014/main" id="{DD972D29-C2FD-4AC7-96BC-D11741289BF7}"/>
                </a:ext>
              </a:extLst>
            </p:cNvPr>
            <p:cNvSpPr/>
            <p:nvPr/>
          </p:nvSpPr>
          <p:spPr>
            <a:xfrm>
              <a:off x="6681818" y="2057070"/>
              <a:ext cx="199540" cy="172622"/>
            </a:xfrm>
            <a:custGeom>
              <a:avLst/>
              <a:gdLst/>
              <a:ahLst/>
              <a:cxnLst/>
              <a:rect l="l" t="t" r="r" b="b"/>
              <a:pathLst>
                <a:path w="6264" h="5419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1691"/>
                  </a:lnTo>
                  <a:cubicBezTo>
                    <a:pt x="1" y="1775"/>
                    <a:pt x="72" y="1846"/>
                    <a:pt x="168" y="1846"/>
                  </a:cubicBezTo>
                  <a:cubicBezTo>
                    <a:pt x="251" y="1846"/>
                    <a:pt x="334" y="1775"/>
                    <a:pt x="334" y="1691"/>
                  </a:cubicBezTo>
                  <a:lnTo>
                    <a:pt x="334" y="346"/>
                  </a:lnTo>
                  <a:lnTo>
                    <a:pt x="5942" y="346"/>
                  </a:lnTo>
                  <a:lnTo>
                    <a:pt x="5942" y="5097"/>
                  </a:lnTo>
                  <a:lnTo>
                    <a:pt x="334" y="5097"/>
                  </a:lnTo>
                  <a:lnTo>
                    <a:pt x="334" y="2465"/>
                  </a:lnTo>
                  <a:cubicBezTo>
                    <a:pt x="334" y="2370"/>
                    <a:pt x="251" y="2299"/>
                    <a:pt x="168" y="2299"/>
                  </a:cubicBezTo>
                  <a:cubicBezTo>
                    <a:pt x="72" y="2299"/>
                    <a:pt x="1" y="2370"/>
                    <a:pt x="1" y="2465"/>
                  </a:cubicBezTo>
                  <a:lnTo>
                    <a:pt x="1" y="5263"/>
                  </a:lnTo>
                  <a:cubicBezTo>
                    <a:pt x="1" y="5347"/>
                    <a:pt x="72" y="5418"/>
                    <a:pt x="168" y="5418"/>
                  </a:cubicBezTo>
                  <a:lnTo>
                    <a:pt x="6109" y="5418"/>
                  </a:lnTo>
                  <a:cubicBezTo>
                    <a:pt x="6192" y="5418"/>
                    <a:pt x="6264" y="5347"/>
                    <a:pt x="6264" y="5263"/>
                  </a:cubicBezTo>
                  <a:lnTo>
                    <a:pt x="6264" y="167"/>
                  </a:lnTo>
                  <a:cubicBezTo>
                    <a:pt x="6264" y="84"/>
                    <a:pt x="6192" y="1"/>
                    <a:pt x="61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9247;p65">
            <a:extLst>
              <a:ext uri="{FF2B5EF4-FFF2-40B4-BE49-F238E27FC236}">
                <a16:creationId xmlns:a16="http://schemas.microsoft.com/office/drawing/2014/main" id="{9E348C4E-6748-4C82-A6A4-DEACD46557F5}"/>
              </a:ext>
            </a:extLst>
          </p:cNvPr>
          <p:cNvGrpSpPr/>
          <p:nvPr/>
        </p:nvGrpSpPr>
        <p:grpSpPr>
          <a:xfrm>
            <a:off x="4411928" y="1744447"/>
            <a:ext cx="320143" cy="392581"/>
            <a:chOff x="3086313" y="2877049"/>
            <a:chExt cx="320143" cy="392581"/>
          </a:xfrm>
          <a:solidFill>
            <a:schemeClr val="accent2"/>
          </a:solidFill>
        </p:grpSpPr>
        <p:sp>
          <p:nvSpPr>
            <p:cNvPr id="60" name="Google Shape;9248;p65">
              <a:extLst>
                <a:ext uri="{FF2B5EF4-FFF2-40B4-BE49-F238E27FC236}">
                  <a16:creationId xmlns:a16="http://schemas.microsoft.com/office/drawing/2014/main" id="{0D37696C-5149-47B8-8F77-8D0BBF5046E9}"/>
                </a:ext>
              </a:extLst>
            </p:cNvPr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249;p65">
              <a:extLst>
                <a:ext uri="{FF2B5EF4-FFF2-40B4-BE49-F238E27FC236}">
                  <a16:creationId xmlns:a16="http://schemas.microsoft.com/office/drawing/2014/main" id="{235EE147-9A45-4A2D-B7C8-CAC086B6A537}"/>
                </a:ext>
              </a:extLst>
            </p:cNvPr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250;p65">
              <a:extLst>
                <a:ext uri="{FF2B5EF4-FFF2-40B4-BE49-F238E27FC236}">
                  <a16:creationId xmlns:a16="http://schemas.microsoft.com/office/drawing/2014/main" id="{C91D49E7-AFFB-45D3-B2F5-0B9C510623B2}"/>
                </a:ext>
              </a:extLst>
            </p:cNvPr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251;p65">
              <a:extLst>
                <a:ext uri="{FF2B5EF4-FFF2-40B4-BE49-F238E27FC236}">
                  <a16:creationId xmlns:a16="http://schemas.microsoft.com/office/drawing/2014/main" id="{11FBCC35-F839-4EE5-9BE7-F6392F445F14}"/>
                </a:ext>
              </a:extLst>
            </p:cNvPr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252;p65">
              <a:extLst>
                <a:ext uri="{FF2B5EF4-FFF2-40B4-BE49-F238E27FC236}">
                  <a16:creationId xmlns:a16="http://schemas.microsoft.com/office/drawing/2014/main" id="{B040D9B5-97BD-4AAE-B200-08689C0E50CC}"/>
                </a:ext>
              </a:extLst>
            </p:cNvPr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253;p65">
              <a:extLst>
                <a:ext uri="{FF2B5EF4-FFF2-40B4-BE49-F238E27FC236}">
                  <a16:creationId xmlns:a16="http://schemas.microsoft.com/office/drawing/2014/main" id="{10F0254B-2FF2-4BB1-ABBC-BE517E7256E8}"/>
                </a:ext>
              </a:extLst>
            </p:cNvPr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254;p65">
              <a:extLst>
                <a:ext uri="{FF2B5EF4-FFF2-40B4-BE49-F238E27FC236}">
                  <a16:creationId xmlns:a16="http://schemas.microsoft.com/office/drawing/2014/main" id="{742CB064-CF6B-4A68-B0C2-97971A204233}"/>
                </a:ext>
              </a:extLst>
            </p:cNvPr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255;p65">
              <a:extLst>
                <a:ext uri="{FF2B5EF4-FFF2-40B4-BE49-F238E27FC236}">
                  <a16:creationId xmlns:a16="http://schemas.microsoft.com/office/drawing/2014/main" id="{086E6850-C69C-4DFD-AB73-FEAF61A3C0C4}"/>
                </a:ext>
              </a:extLst>
            </p:cNvPr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56;p65">
              <a:extLst>
                <a:ext uri="{FF2B5EF4-FFF2-40B4-BE49-F238E27FC236}">
                  <a16:creationId xmlns:a16="http://schemas.microsoft.com/office/drawing/2014/main" id="{B56B1A72-882E-45CC-A5AE-CEBF281D307A}"/>
                </a:ext>
              </a:extLst>
            </p:cNvPr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57;p65">
              <a:extLst>
                <a:ext uri="{FF2B5EF4-FFF2-40B4-BE49-F238E27FC236}">
                  <a16:creationId xmlns:a16="http://schemas.microsoft.com/office/drawing/2014/main" id="{3F8D5B6D-B177-4C07-BDFF-8FB9F3893C73}"/>
                </a:ext>
              </a:extLst>
            </p:cNvPr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58;p65">
              <a:extLst>
                <a:ext uri="{FF2B5EF4-FFF2-40B4-BE49-F238E27FC236}">
                  <a16:creationId xmlns:a16="http://schemas.microsoft.com/office/drawing/2014/main" id="{A8F8C56D-24A4-4C76-9704-5A932736F948}"/>
                </a:ext>
              </a:extLst>
            </p:cNvPr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59;p65">
              <a:extLst>
                <a:ext uri="{FF2B5EF4-FFF2-40B4-BE49-F238E27FC236}">
                  <a16:creationId xmlns:a16="http://schemas.microsoft.com/office/drawing/2014/main" id="{93BC736B-9A9E-4714-8EBA-AAE1BBB978BA}"/>
                </a:ext>
              </a:extLst>
            </p:cNvPr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9175;p65">
            <a:extLst>
              <a:ext uri="{FF2B5EF4-FFF2-40B4-BE49-F238E27FC236}">
                <a16:creationId xmlns:a16="http://schemas.microsoft.com/office/drawing/2014/main" id="{FD143CC1-2851-4BEE-9E34-364E197A3FF4}"/>
              </a:ext>
            </a:extLst>
          </p:cNvPr>
          <p:cNvGrpSpPr/>
          <p:nvPr/>
        </p:nvGrpSpPr>
        <p:grpSpPr>
          <a:xfrm>
            <a:off x="6952796" y="1799876"/>
            <a:ext cx="376654" cy="281566"/>
            <a:chOff x="4869651" y="2012218"/>
            <a:chExt cx="376654" cy="281566"/>
          </a:xfrm>
          <a:solidFill>
            <a:schemeClr val="accent2"/>
          </a:solidFill>
        </p:grpSpPr>
        <p:sp>
          <p:nvSpPr>
            <p:cNvPr id="73" name="Google Shape;9176;p65">
              <a:extLst>
                <a:ext uri="{FF2B5EF4-FFF2-40B4-BE49-F238E27FC236}">
                  <a16:creationId xmlns:a16="http://schemas.microsoft.com/office/drawing/2014/main" id="{AC7BF384-4515-4D42-9ADF-0F2195DA0D9A}"/>
                </a:ext>
              </a:extLst>
            </p:cNvPr>
            <p:cNvSpPr/>
            <p:nvPr/>
          </p:nvSpPr>
          <p:spPr>
            <a:xfrm>
              <a:off x="4869651" y="2012218"/>
              <a:ext cx="376654" cy="281566"/>
            </a:xfrm>
            <a:custGeom>
              <a:avLst/>
              <a:gdLst/>
              <a:ahLst/>
              <a:cxnLst/>
              <a:rect l="l" t="t" r="r" b="b"/>
              <a:pathLst>
                <a:path w="11824" h="8839" extrusionOk="0">
                  <a:moveTo>
                    <a:pt x="4976" y="1"/>
                  </a:moveTo>
                  <a:cubicBezTo>
                    <a:pt x="4854" y="1"/>
                    <a:pt x="4732" y="6"/>
                    <a:pt x="4609" y="16"/>
                  </a:cubicBezTo>
                  <a:cubicBezTo>
                    <a:pt x="4513" y="28"/>
                    <a:pt x="4442" y="99"/>
                    <a:pt x="4442" y="194"/>
                  </a:cubicBezTo>
                  <a:cubicBezTo>
                    <a:pt x="4454" y="278"/>
                    <a:pt x="4537" y="349"/>
                    <a:pt x="4621" y="349"/>
                  </a:cubicBezTo>
                  <a:cubicBezTo>
                    <a:pt x="4722" y="342"/>
                    <a:pt x="4822" y="338"/>
                    <a:pt x="4922" y="338"/>
                  </a:cubicBezTo>
                  <a:cubicBezTo>
                    <a:pt x="6773" y="338"/>
                    <a:pt x="8373" y="1575"/>
                    <a:pt x="8859" y="3326"/>
                  </a:cubicBezTo>
                  <a:cubicBezTo>
                    <a:pt x="8823" y="3385"/>
                    <a:pt x="8764" y="3468"/>
                    <a:pt x="8657" y="3540"/>
                  </a:cubicBezTo>
                  <a:cubicBezTo>
                    <a:pt x="8525" y="3632"/>
                    <a:pt x="8386" y="3671"/>
                    <a:pt x="8244" y="3671"/>
                  </a:cubicBezTo>
                  <a:cubicBezTo>
                    <a:pt x="8003" y="3671"/>
                    <a:pt x="7754" y="3559"/>
                    <a:pt x="7514" y="3409"/>
                  </a:cubicBezTo>
                  <a:cubicBezTo>
                    <a:pt x="7288" y="2933"/>
                    <a:pt x="7549" y="2635"/>
                    <a:pt x="7585" y="2611"/>
                  </a:cubicBezTo>
                  <a:cubicBezTo>
                    <a:pt x="7657" y="2552"/>
                    <a:pt x="7657" y="2433"/>
                    <a:pt x="7585" y="2373"/>
                  </a:cubicBezTo>
                  <a:cubicBezTo>
                    <a:pt x="7555" y="2337"/>
                    <a:pt x="7511" y="2320"/>
                    <a:pt x="7466" y="2320"/>
                  </a:cubicBezTo>
                  <a:cubicBezTo>
                    <a:pt x="7421" y="2320"/>
                    <a:pt x="7377" y="2337"/>
                    <a:pt x="7347" y="2373"/>
                  </a:cubicBezTo>
                  <a:cubicBezTo>
                    <a:pt x="7335" y="2397"/>
                    <a:pt x="7061" y="2671"/>
                    <a:pt x="7097" y="3135"/>
                  </a:cubicBezTo>
                  <a:cubicBezTo>
                    <a:pt x="6893" y="3013"/>
                    <a:pt x="6663" y="2925"/>
                    <a:pt x="6256" y="2925"/>
                  </a:cubicBezTo>
                  <a:cubicBezTo>
                    <a:pt x="6188" y="2925"/>
                    <a:pt x="6116" y="2928"/>
                    <a:pt x="6037" y="2933"/>
                  </a:cubicBezTo>
                  <a:cubicBezTo>
                    <a:pt x="5942" y="2933"/>
                    <a:pt x="5871" y="3016"/>
                    <a:pt x="5871" y="3111"/>
                  </a:cubicBezTo>
                  <a:cubicBezTo>
                    <a:pt x="5871" y="3195"/>
                    <a:pt x="5966" y="3266"/>
                    <a:pt x="6049" y="3266"/>
                  </a:cubicBezTo>
                  <a:cubicBezTo>
                    <a:pt x="6107" y="3263"/>
                    <a:pt x="6162" y="3262"/>
                    <a:pt x="6212" y="3262"/>
                  </a:cubicBezTo>
                  <a:cubicBezTo>
                    <a:pt x="6813" y="3262"/>
                    <a:pt x="6903" y="3451"/>
                    <a:pt x="7288" y="3671"/>
                  </a:cubicBezTo>
                  <a:cubicBezTo>
                    <a:pt x="7601" y="3871"/>
                    <a:pt x="7925" y="4007"/>
                    <a:pt x="8240" y="4007"/>
                  </a:cubicBezTo>
                  <a:cubicBezTo>
                    <a:pt x="8488" y="4007"/>
                    <a:pt x="8729" y="3923"/>
                    <a:pt x="8954" y="3719"/>
                  </a:cubicBezTo>
                  <a:cubicBezTo>
                    <a:pt x="9073" y="4397"/>
                    <a:pt x="9014" y="4623"/>
                    <a:pt x="8966" y="4957"/>
                  </a:cubicBezTo>
                  <a:cubicBezTo>
                    <a:pt x="8835" y="4969"/>
                    <a:pt x="8442" y="5040"/>
                    <a:pt x="7966" y="5219"/>
                  </a:cubicBezTo>
                  <a:cubicBezTo>
                    <a:pt x="7490" y="5421"/>
                    <a:pt x="7097" y="5671"/>
                    <a:pt x="6752" y="5969"/>
                  </a:cubicBezTo>
                  <a:cubicBezTo>
                    <a:pt x="6442" y="5719"/>
                    <a:pt x="6502" y="5278"/>
                    <a:pt x="6502" y="5254"/>
                  </a:cubicBezTo>
                  <a:cubicBezTo>
                    <a:pt x="6514" y="5159"/>
                    <a:pt x="6454" y="5076"/>
                    <a:pt x="6359" y="5052"/>
                  </a:cubicBezTo>
                  <a:cubicBezTo>
                    <a:pt x="6352" y="5051"/>
                    <a:pt x="6345" y="5050"/>
                    <a:pt x="6337" y="5050"/>
                  </a:cubicBezTo>
                  <a:cubicBezTo>
                    <a:pt x="6260" y="5050"/>
                    <a:pt x="6179" y="5108"/>
                    <a:pt x="6168" y="5195"/>
                  </a:cubicBezTo>
                  <a:cubicBezTo>
                    <a:pt x="6168" y="5219"/>
                    <a:pt x="6085" y="5814"/>
                    <a:pt x="6514" y="6183"/>
                  </a:cubicBezTo>
                  <a:cubicBezTo>
                    <a:pt x="6395" y="6302"/>
                    <a:pt x="6287" y="6445"/>
                    <a:pt x="6204" y="6576"/>
                  </a:cubicBezTo>
                  <a:cubicBezTo>
                    <a:pt x="6145" y="6647"/>
                    <a:pt x="6168" y="6755"/>
                    <a:pt x="6240" y="6814"/>
                  </a:cubicBezTo>
                  <a:cubicBezTo>
                    <a:pt x="6269" y="6835"/>
                    <a:pt x="6300" y="6844"/>
                    <a:pt x="6330" y="6844"/>
                  </a:cubicBezTo>
                  <a:cubicBezTo>
                    <a:pt x="6386" y="6844"/>
                    <a:pt x="6439" y="6813"/>
                    <a:pt x="6478" y="6767"/>
                  </a:cubicBezTo>
                  <a:cubicBezTo>
                    <a:pt x="6657" y="6505"/>
                    <a:pt x="6883" y="6290"/>
                    <a:pt x="7121" y="6100"/>
                  </a:cubicBezTo>
                  <a:lnTo>
                    <a:pt x="7121" y="6100"/>
                  </a:lnTo>
                  <a:cubicBezTo>
                    <a:pt x="7061" y="6576"/>
                    <a:pt x="7299" y="6945"/>
                    <a:pt x="7311" y="6981"/>
                  </a:cubicBezTo>
                  <a:cubicBezTo>
                    <a:pt x="7340" y="7024"/>
                    <a:pt x="7392" y="7050"/>
                    <a:pt x="7446" y="7050"/>
                  </a:cubicBezTo>
                  <a:cubicBezTo>
                    <a:pt x="7481" y="7050"/>
                    <a:pt x="7517" y="7040"/>
                    <a:pt x="7549" y="7017"/>
                  </a:cubicBezTo>
                  <a:cubicBezTo>
                    <a:pt x="7645" y="6957"/>
                    <a:pt x="7657" y="6874"/>
                    <a:pt x="7609" y="6778"/>
                  </a:cubicBezTo>
                  <a:cubicBezTo>
                    <a:pt x="7597" y="6755"/>
                    <a:pt x="7299" y="6266"/>
                    <a:pt x="7585" y="5790"/>
                  </a:cubicBezTo>
                  <a:cubicBezTo>
                    <a:pt x="8145" y="5469"/>
                    <a:pt x="8681" y="5338"/>
                    <a:pt x="8931" y="5290"/>
                  </a:cubicBezTo>
                  <a:lnTo>
                    <a:pt x="8931" y="5290"/>
                  </a:lnTo>
                  <a:cubicBezTo>
                    <a:pt x="8484" y="7304"/>
                    <a:pt x="6730" y="8498"/>
                    <a:pt x="4932" y="8498"/>
                  </a:cubicBezTo>
                  <a:cubicBezTo>
                    <a:pt x="3806" y="8498"/>
                    <a:pt x="2663" y="8031"/>
                    <a:pt x="1811" y="7005"/>
                  </a:cubicBezTo>
                  <a:cubicBezTo>
                    <a:pt x="2061" y="6921"/>
                    <a:pt x="2287" y="6695"/>
                    <a:pt x="2466" y="6350"/>
                  </a:cubicBezTo>
                  <a:cubicBezTo>
                    <a:pt x="2525" y="6231"/>
                    <a:pt x="2430" y="6100"/>
                    <a:pt x="2311" y="6100"/>
                  </a:cubicBezTo>
                  <a:cubicBezTo>
                    <a:pt x="2239" y="6100"/>
                    <a:pt x="2180" y="6147"/>
                    <a:pt x="2144" y="6207"/>
                  </a:cubicBezTo>
                  <a:cubicBezTo>
                    <a:pt x="1965" y="6528"/>
                    <a:pt x="1763" y="6707"/>
                    <a:pt x="1549" y="6707"/>
                  </a:cubicBezTo>
                  <a:cubicBezTo>
                    <a:pt x="1275" y="6290"/>
                    <a:pt x="1132" y="5945"/>
                    <a:pt x="1001" y="5493"/>
                  </a:cubicBezTo>
                  <a:lnTo>
                    <a:pt x="1001" y="5493"/>
                  </a:lnTo>
                  <a:cubicBezTo>
                    <a:pt x="1037" y="5504"/>
                    <a:pt x="1061" y="5504"/>
                    <a:pt x="1108" y="5504"/>
                  </a:cubicBezTo>
                  <a:cubicBezTo>
                    <a:pt x="1418" y="5504"/>
                    <a:pt x="1668" y="5016"/>
                    <a:pt x="1668" y="4397"/>
                  </a:cubicBezTo>
                  <a:cubicBezTo>
                    <a:pt x="1668" y="3790"/>
                    <a:pt x="1418" y="3302"/>
                    <a:pt x="1108" y="3302"/>
                  </a:cubicBezTo>
                  <a:cubicBezTo>
                    <a:pt x="1072" y="3302"/>
                    <a:pt x="1037" y="3314"/>
                    <a:pt x="1001" y="3314"/>
                  </a:cubicBezTo>
                  <a:cubicBezTo>
                    <a:pt x="1156" y="2778"/>
                    <a:pt x="1311" y="2468"/>
                    <a:pt x="1573" y="2099"/>
                  </a:cubicBezTo>
                  <a:cubicBezTo>
                    <a:pt x="2025" y="2147"/>
                    <a:pt x="2537" y="3076"/>
                    <a:pt x="2537" y="4385"/>
                  </a:cubicBezTo>
                  <a:cubicBezTo>
                    <a:pt x="2537" y="4778"/>
                    <a:pt x="2489" y="5147"/>
                    <a:pt x="2406" y="5493"/>
                  </a:cubicBezTo>
                  <a:cubicBezTo>
                    <a:pt x="2370" y="5576"/>
                    <a:pt x="2430" y="5671"/>
                    <a:pt x="2525" y="5695"/>
                  </a:cubicBezTo>
                  <a:cubicBezTo>
                    <a:pt x="2542" y="5702"/>
                    <a:pt x="2559" y="5705"/>
                    <a:pt x="2576" y="5705"/>
                  </a:cubicBezTo>
                  <a:cubicBezTo>
                    <a:pt x="2644" y="5705"/>
                    <a:pt x="2708" y="5652"/>
                    <a:pt x="2727" y="5576"/>
                  </a:cubicBezTo>
                  <a:cubicBezTo>
                    <a:pt x="2823" y="5207"/>
                    <a:pt x="2858" y="4814"/>
                    <a:pt x="2858" y="4397"/>
                  </a:cubicBezTo>
                  <a:cubicBezTo>
                    <a:pt x="2858" y="3730"/>
                    <a:pt x="2739" y="3087"/>
                    <a:pt x="2501" y="2599"/>
                  </a:cubicBezTo>
                  <a:cubicBezTo>
                    <a:pt x="2311" y="2183"/>
                    <a:pt x="2061" y="1921"/>
                    <a:pt x="1775" y="1814"/>
                  </a:cubicBezTo>
                  <a:cubicBezTo>
                    <a:pt x="2299" y="1171"/>
                    <a:pt x="3013" y="682"/>
                    <a:pt x="3859" y="456"/>
                  </a:cubicBezTo>
                  <a:cubicBezTo>
                    <a:pt x="3954" y="432"/>
                    <a:pt x="4013" y="337"/>
                    <a:pt x="3978" y="254"/>
                  </a:cubicBezTo>
                  <a:cubicBezTo>
                    <a:pt x="3959" y="178"/>
                    <a:pt x="3894" y="124"/>
                    <a:pt x="3826" y="124"/>
                  </a:cubicBezTo>
                  <a:cubicBezTo>
                    <a:pt x="3809" y="124"/>
                    <a:pt x="3792" y="128"/>
                    <a:pt x="3775" y="135"/>
                  </a:cubicBezTo>
                  <a:cubicBezTo>
                    <a:pt x="2763" y="397"/>
                    <a:pt x="1930" y="1028"/>
                    <a:pt x="1346" y="1825"/>
                  </a:cubicBezTo>
                  <a:cubicBezTo>
                    <a:pt x="1346" y="1825"/>
                    <a:pt x="1334" y="1825"/>
                    <a:pt x="1311" y="1837"/>
                  </a:cubicBezTo>
                  <a:cubicBezTo>
                    <a:pt x="1239" y="1944"/>
                    <a:pt x="1180" y="2052"/>
                    <a:pt x="1120" y="2159"/>
                  </a:cubicBezTo>
                  <a:cubicBezTo>
                    <a:pt x="1049" y="2290"/>
                    <a:pt x="977" y="2361"/>
                    <a:pt x="799" y="2826"/>
                  </a:cubicBezTo>
                  <a:cubicBezTo>
                    <a:pt x="775" y="2837"/>
                    <a:pt x="775" y="2873"/>
                    <a:pt x="763" y="2885"/>
                  </a:cubicBezTo>
                  <a:cubicBezTo>
                    <a:pt x="1" y="3445"/>
                    <a:pt x="1" y="5350"/>
                    <a:pt x="763" y="5933"/>
                  </a:cubicBezTo>
                  <a:cubicBezTo>
                    <a:pt x="1418" y="7719"/>
                    <a:pt x="3120" y="8838"/>
                    <a:pt x="4918" y="8838"/>
                  </a:cubicBezTo>
                  <a:cubicBezTo>
                    <a:pt x="6668" y="8838"/>
                    <a:pt x="8181" y="7814"/>
                    <a:pt x="8907" y="6338"/>
                  </a:cubicBezTo>
                  <a:cubicBezTo>
                    <a:pt x="8919" y="6338"/>
                    <a:pt x="8931" y="6338"/>
                    <a:pt x="8954" y="6326"/>
                  </a:cubicBezTo>
                  <a:cubicBezTo>
                    <a:pt x="8965" y="6306"/>
                    <a:pt x="10054" y="5294"/>
                    <a:pt x="11047" y="5294"/>
                  </a:cubicBezTo>
                  <a:cubicBezTo>
                    <a:pt x="11211" y="5294"/>
                    <a:pt x="11373" y="5321"/>
                    <a:pt x="11526" y="5385"/>
                  </a:cubicBezTo>
                  <a:cubicBezTo>
                    <a:pt x="11546" y="5391"/>
                    <a:pt x="11567" y="5394"/>
                    <a:pt x="11588" y="5394"/>
                  </a:cubicBezTo>
                  <a:cubicBezTo>
                    <a:pt x="11656" y="5394"/>
                    <a:pt x="11725" y="5363"/>
                    <a:pt x="11752" y="5290"/>
                  </a:cubicBezTo>
                  <a:cubicBezTo>
                    <a:pt x="11824" y="5195"/>
                    <a:pt x="11776" y="5088"/>
                    <a:pt x="11693" y="5064"/>
                  </a:cubicBezTo>
                  <a:cubicBezTo>
                    <a:pt x="11501" y="4987"/>
                    <a:pt x="11302" y="4954"/>
                    <a:pt x="11103" y="4954"/>
                  </a:cubicBezTo>
                  <a:cubicBezTo>
                    <a:pt x="10376" y="4954"/>
                    <a:pt x="9641" y="5392"/>
                    <a:pt x="9193" y="5719"/>
                  </a:cubicBezTo>
                  <a:cubicBezTo>
                    <a:pt x="9454" y="4838"/>
                    <a:pt x="9443" y="3933"/>
                    <a:pt x="9193" y="3111"/>
                  </a:cubicBezTo>
                  <a:lnTo>
                    <a:pt x="9193" y="3111"/>
                  </a:lnTo>
                  <a:cubicBezTo>
                    <a:pt x="9741" y="3514"/>
                    <a:pt x="10437" y="3874"/>
                    <a:pt x="11103" y="3874"/>
                  </a:cubicBezTo>
                  <a:cubicBezTo>
                    <a:pt x="11304" y="3874"/>
                    <a:pt x="11502" y="3841"/>
                    <a:pt x="11693" y="3766"/>
                  </a:cubicBezTo>
                  <a:cubicBezTo>
                    <a:pt x="11776" y="3730"/>
                    <a:pt x="11824" y="3635"/>
                    <a:pt x="11776" y="3540"/>
                  </a:cubicBezTo>
                  <a:cubicBezTo>
                    <a:pt x="11758" y="3469"/>
                    <a:pt x="11695" y="3431"/>
                    <a:pt x="11624" y="3431"/>
                  </a:cubicBezTo>
                  <a:cubicBezTo>
                    <a:pt x="11599" y="3431"/>
                    <a:pt x="11574" y="3436"/>
                    <a:pt x="11550" y="3445"/>
                  </a:cubicBezTo>
                  <a:cubicBezTo>
                    <a:pt x="11396" y="3509"/>
                    <a:pt x="11235" y="3536"/>
                    <a:pt x="11071" y="3536"/>
                  </a:cubicBezTo>
                  <a:cubicBezTo>
                    <a:pt x="10077" y="3536"/>
                    <a:pt x="8988" y="2526"/>
                    <a:pt x="8978" y="2516"/>
                  </a:cubicBezTo>
                  <a:cubicBezTo>
                    <a:pt x="8966" y="2492"/>
                    <a:pt x="8954" y="2492"/>
                    <a:pt x="8943" y="2492"/>
                  </a:cubicBezTo>
                  <a:cubicBezTo>
                    <a:pt x="8219" y="1012"/>
                    <a:pt x="6706" y="1"/>
                    <a:pt x="49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177;p65">
              <a:extLst>
                <a:ext uri="{FF2B5EF4-FFF2-40B4-BE49-F238E27FC236}">
                  <a16:creationId xmlns:a16="http://schemas.microsoft.com/office/drawing/2014/main" id="{D56C85CD-C272-4D68-B2A2-708CE06B05E9}"/>
                </a:ext>
              </a:extLst>
            </p:cNvPr>
            <p:cNvSpPr/>
            <p:nvPr/>
          </p:nvSpPr>
          <p:spPr>
            <a:xfrm>
              <a:off x="5073332" y="2140402"/>
              <a:ext cx="44788" cy="20260"/>
            </a:xfrm>
            <a:custGeom>
              <a:avLst/>
              <a:gdLst/>
              <a:ahLst/>
              <a:cxnLst/>
              <a:rect l="l" t="t" r="r" b="b"/>
              <a:pathLst>
                <a:path w="1406" h="636" extrusionOk="0">
                  <a:moveTo>
                    <a:pt x="538" y="1"/>
                  </a:moveTo>
                  <a:cubicBezTo>
                    <a:pt x="389" y="1"/>
                    <a:pt x="234" y="42"/>
                    <a:pt x="84" y="147"/>
                  </a:cubicBezTo>
                  <a:cubicBezTo>
                    <a:pt x="12" y="206"/>
                    <a:pt x="1" y="302"/>
                    <a:pt x="36" y="385"/>
                  </a:cubicBezTo>
                  <a:cubicBezTo>
                    <a:pt x="72" y="428"/>
                    <a:pt x="125" y="449"/>
                    <a:pt x="179" y="449"/>
                  </a:cubicBezTo>
                  <a:cubicBezTo>
                    <a:pt x="216" y="449"/>
                    <a:pt x="253" y="440"/>
                    <a:pt x="286" y="421"/>
                  </a:cubicBezTo>
                  <a:cubicBezTo>
                    <a:pt x="370" y="362"/>
                    <a:pt x="456" y="339"/>
                    <a:pt x="539" y="339"/>
                  </a:cubicBezTo>
                  <a:cubicBezTo>
                    <a:pt x="809" y="339"/>
                    <a:pt x="1045" y="578"/>
                    <a:pt x="1072" y="587"/>
                  </a:cubicBezTo>
                  <a:cubicBezTo>
                    <a:pt x="1096" y="623"/>
                    <a:pt x="1144" y="635"/>
                    <a:pt x="1191" y="635"/>
                  </a:cubicBezTo>
                  <a:cubicBezTo>
                    <a:pt x="1334" y="635"/>
                    <a:pt x="1406" y="457"/>
                    <a:pt x="1310" y="349"/>
                  </a:cubicBezTo>
                  <a:cubicBezTo>
                    <a:pt x="1155" y="194"/>
                    <a:pt x="861" y="1"/>
                    <a:pt x="5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178;p65">
              <a:extLst>
                <a:ext uri="{FF2B5EF4-FFF2-40B4-BE49-F238E27FC236}">
                  <a16:creationId xmlns:a16="http://schemas.microsoft.com/office/drawing/2014/main" id="{F37319A5-E03C-4495-BA86-870E14CA5CE0}"/>
                </a:ext>
              </a:extLst>
            </p:cNvPr>
            <p:cNvSpPr/>
            <p:nvPr/>
          </p:nvSpPr>
          <p:spPr>
            <a:xfrm>
              <a:off x="5048294" y="2037988"/>
              <a:ext cx="73617" cy="43705"/>
            </a:xfrm>
            <a:custGeom>
              <a:avLst/>
              <a:gdLst/>
              <a:ahLst/>
              <a:cxnLst/>
              <a:rect l="l" t="t" r="r" b="b"/>
              <a:pathLst>
                <a:path w="2311" h="1372" extrusionOk="0">
                  <a:moveTo>
                    <a:pt x="197" y="1"/>
                  </a:moveTo>
                  <a:cubicBezTo>
                    <a:pt x="170" y="1"/>
                    <a:pt x="144" y="6"/>
                    <a:pt x="120" y="16"/>
                  </a:cubicBezTo>
                  <a:cubicBezTo>
                    <a:pt x="25" y="64"/>
                    <a:pt x="1" y="171"/>
                    <a:pt x="36" y="266"/>
                  </a:cubicBezTo>
                  <a:cubicBezTo>
                    <a:pt x="60" y="278"/>
                    <a:pt x="382" y="862"/>
                    <a:pt x="1108" y="897"/>
                  </a:cubicBezTo>
                  <a:cubicBezTo>
                    <a:pt x="1680" y="945"/>
                    <a:pt x="1977" y="1290"/>
                    <a:pt x="1989" y="1302"/>
                  </a:cubicBezTo>
                  <a:cubicBezTo>
                    <a:pt x="2025" y="1346"/>
                    <a:pt x="2080" y="1372"/>
                    <a:pt x="2132" y="1372"/>
                  </a:cubicBezTo>
                  <a:cubicBezTo>
                    <a:pt x="2166" y="1372"/>
                    <a:pt x="2199" y="1361"/>
                    <a:pt x="2227" y="1338"/>
                  </a:cubicBezTo>
                  <a:cubicBezTo>
                    <a:pt x="2299" y="1278"/>
                    <a:pt x="2311" y="1171"/>
                    <a:pt x="2263" y="1088"/>
                  </a:cubicBezTo>
                  <a:cubicBezTo>
                    <a:pt x="2239" y="1076"/>
                    <a:pt x="1858" y="612"/>
                    <a:pt x="1144" y="576"/>
                  </a:cubicBezTo>
                  <a:cubicBezTo>
                    <a:pt x="584" y="528"/>
                    <a:pt x="358" y="112"/>
                    <a:pt x="358" y="100"/>
                  </a:cubicBezTo>
                  <a:cubicBezTo>
                    <a:pt x="324" y="32"/>
                    <a:pt x="261" y="1"/>
                    <a:pt x="1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179;p65">
              <a:extLst>
                <a:ext uri="{FF2B5EF4-FFF2-40B4-BE49-F238E27FC236}">
                  <a16:creationId xmlns:a16="http://schemas.microsoft.com/office/drawing/2014/main" id="{E598D908-54F0-484F-96AE-E51AA93595EA}"/>
                </a:ext>
              </a:extLst>
            </p:cNvPr>
            <p:cNvSpPr/>
            <p:nvPr/>
          </p:nvSpPr>
          <p:spPr>
            <a:xfrm>
              <a:off x="5026314" y="2238484"/>
              <a:ext cx="59187" cy="30645"/>
            </a:xfrm>
            <a:custGeom>
              <a:avLst/>
              <a:gdLst/>
              <a:ahLst/>
              <a:cxnLst/>
              <a:rect l="l" t="t" r="r" b="b"/>
              <a:pathLst>
                <a:path w="1858" h="962" extrusionOk="0">
                  <a:moveTo>
                    <a:pt x="1677" y="0"/>
                  </a:moveTo>
                  <a:cubicBezTo>
                    <a:pt x="1609" y="0"/>
                    <a:pt x="1542" y="31"/>
                    <a:pt x="1524" y="104"/>
                  </a:cubicBezTo>
                  <a:cubicBezTo>
                    <a:pt x="1502" y="126"/>
                    <a:pt x="1291" y="611"/>
                    <a:pt x="378" y="611"/>
                  </a:cubicBezTo>
                  <a:cubicBezTo>
                    <a:pt x="319" y="611"/>
                    <a:pt x="256" y="608"/>
                    <a:pt x="191" y="604"/>
                  </a:cubicBezTo>
                  <a:cubicBezTo>
                    <a:pt x="84" y="616"/>
                    <a:pt x="0" y="699"/>
                    <a:pt x="0" y="783"/>
                  </a:cubicBezTo>
                  <a:cubicBezTo>
                    <a:pt x="0" y="878"/>
                    <a:pt x="60" y="961"/>
                    <a:pt x="167" y="961"/>
                  </a:cubicBezTo>
                  <a:lnTo>
                    <a:pt x="357" y="961"/>
                  </a:lnTo>
                  <a:cubicBezTo>
                    <a:pt x="1512" y="961"/>
                    <a:pt x="1810" y="259"/>
                    <a:pt x="1834" y="235"/>
                  </a:cubicBezTo>
                  <a:cubicBezTo>
                    <a:pt x="1858" y="140"/>
                    <a:pt x="1822" y="45"/>
                    <a:pt x="1739" y="9"/>
                  </a:cubicBezTo>
                  <a:cubicBezTo>
                    <a:pt x="1719" y="3"/>
                    <a:pt x="1698" y="0"/>
                    <a:pt x="16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56611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6"/>
          <p:cNvSpPr txBox="1">
            <a:spLocks noGrp="1"/>
          </p:cNvSpPr>
          <p:nvPr>
            <p:ph type="title"/>
          </p:nvPr>
        </p:nvSpPr>
        <p:spPr>
          <a:xfrm flipH="1">
            <a:off x="4135974" y="948150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Image Segementation</a:t>
            </a:r>
            <a:endParaRPr dirty="0"/>
          </a:p>
        </p:txBody>
      </p:sp>
      <p:sp>
        <p:nvSpPr>
          <p:cNvPr id="539" name="Google Shape;539;p36"/>
          <p:cNvSpPr txBox="1">
            <a:spLocks noGrp="1"/>
          </p:cNvSpPr>
          <p:nvPr>
            <p:ph type="subTitle" idx="1"/>
          </p:nvPr>
        </p:nvSpPr>
        <p:spPr>
          <a:xfrm flipH="1">
            <a:off x="4135974" y="1520849"/>
            <a:ext cx="4432292" cy="34236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	</a:t>
            </a:r>
            <a:r>
              <a:rPr lang="en-US" sz="1600" b="1" dirty="0"/>
              <a:t>Computer vision </a:t>
            </a:r>
            <a:r>
              <a:rPr lang="en-US" sz="1600" dirty="0"/>
              <a:t>and </a:t>
            </a:r>
            <a:r>
              <a:rPr lang="en-US" sz="1600" b="1" dirty="0"/>
              <a:t>recognition</a:t>
            </a:r>
            <a:r>
              <a:rPr lang="en-US" sz="1600" dirty="0"/>
              <a:t> plays an important role on </a:t>
            </a:r>
            <a:r>
              <a:rPr lang="en-US" sz="1600" b="1" dirty="0"/>
              <a:t>intelligent</a:t>
            </a:r>
            <a:r>
              <a:rPr lang="en-US" sz="1600" dirty="0"/>
              <a:t> control.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For an </a:t>
            </a:r>
            <a:r>
              <a:rPr lang="en-US" sz="1600" b="1" dirty="0"/>
              <a:t>intelligent system</a:t>
            </a:r>
            <a:r>
              <a:rPr lang="en-US" sz="1600" dirty="0"/>
              <a:t>, it is necessary to acquire the information of the external </a:t>
            </a:r>
            <a:r>
              <a:rPr lang="en-US" sz="1600" u="sng" dirty="0"/>
              <a:t>world by sensors</a:t>
            </a:r>
            <a:r>
              <a:rPr lang="en-US" sz="1600" dirty="0"/>
              <a:t>, to recognize its position and the surrounding situation.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 dirty="0"/>
              <a:t>Camera</a:t>
            </a:r>
            <a:r>
              <a:rPr lang="en-US" sz="1600" dirty="0"/>
              <a:t> is one of the most important </a:t>
            </a:r>
            <a:r>
              <a:rPr lang="en-US" sz="1600" b="1" dirty="0"/>
              <a:t>sensors</a:t>
            </a:r>
            <a:r>
              <a:rPr lang="en-US" sz="1600" dirty="0"/>
              <a:t> for computer vision.</a:t>
            </a:r>
          </a:p>
        </p:txBody>
      </p:sp>
      <p:pic>
        <p:nvPicPr>
          <p:cNvPr id="540" name="Google Shape;540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4681" r="24681"/>
          <a:stretch/>
        </p:blipFill>
        <p:spPr>
          <a:xfrm>
            <a:off x="713225" y="539500"/>
            <a:ext cx="3270350" cy="4064497"/>
          </a:xfrm>
          <a:prstGeom prst="rect">
            <a:avLst/>
          </a:prstGeom>
        </p:spPr>
      </p:pic>
      <p:sp>
        <p:nvSpPr>
          <p:cNvPr id="541" name="Google Shape;541;p36"/>
          <p:cNvSpPr/>
          <p:nvPr/>
        </p:nvSpPr>
        <p:spPr>
          <a:xfrm rot="5400000">
            <a:off x="8924255" y="6153467"/>
            <a:ext cx="31" cy="1539800"/>
          </a:xfrm>
          <a:custGeom>
            <a:avLst/>
            <a:gdLst/>
            <a:ahLst/>
            <a:cxnLst/>
            <a:rect l="l" t="t" r="r" b="b"/>
            <a:pathLst>
              <a:path w="1" h="49090" fill="none" extrusionOk="0">
                <a:moveTo>
                  <a:pt x="1" y="1"/>
                </a:moveTo>
                <a:lnTo>
                  <a:pt x="1" y="49090"/>
                </a:lnTo>
              </a:path>
            </a:pathLst>
          </a:custGeom>
          <a:solidFill>
            <a:schemeClr val="dk2"/>
          </a:solidFill>
          <a:ln w="190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/>
          <p:nvPr/>
        </p:nvSpPr>
        <p:spPr>
          <a:xfrm rot="5400000">
            <a:off x="9241265" y="6645907"/>
            <a:ext cx="31" cy="905781"/>
          </a:xfrm>
          <a:custGeom>
            <a:avLst/>
            <a:gdLst/>
            <a:ahLst/>
            <a:cxnLst/>
            <a:rect l="l" t="t" r="r" b="b"/>
            <a:pathLst>
              <a:path w="1" h="28877" fill="none" extrusionOk="0">
                <a:moveTo>
                  <a:pt x="1" y="1"/>
                </a:moveTo>
                <a:lnTo>
                  <a:pt x="1" y="28877"/>
                </a:lnTo>
              </a:path>
            </a:pathLst>
          </a:custGeom>
          <a:solidFill>
            <a:schemeClr val="dk2"/>
          </a:solidFill>
          <a:ln w="190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6"/>
          <p:cNvSpPr/>
          <p:nvPr/>
        </p:nvSpPr>
        <p:spPr>
          <a:xfrm rot="5400000">
            <a:off x="8102902" y="6869025"/>
            <a:ext cx="107777" cy="107777"/>
          </a:xfrm>
          <a:custGeom>
            <a:avLst/>
            <a:gdLst/>
            <a:ahLst/>
            <a:cxnLst/>
            <a:rect l="l" t="t" r="r" b="b"/>
            <a:pathLst>
              <a:path w="3436" h="3436" extrusionOk="0">
                <a:moveTo>
                  <a:pt x="1733" y="0"/>
                </a:moveTo>
                <a:cubicBezTo>
                  <a:pt x="760" y="0"/>
                  <a:pt x="0" y="791"/>
                  <a:pt x="0" y="1733"/>
                </a:cubicBezTo>
                <a:cubicBezTo>
                  <a:pt x="0" y="2675"/>
                  <a:pt x="760" y="3435"/>
                  <a:pt x="1733" y="3435"/>
                </a:cubicBezTo>
                <a:cubicBezTo>
                  <a:pt x="2675" y="3435"/>
                  <a:pt x="3435" y="2675"/>
                  <a:pt x="3435" y="1733"/>
                </a:cubicBezTo>
                <a:cubicBezTo>
                  <a:pt x="3435" y="791"/>
                  <a:pt x="2675" y="0"/>
                  <a:pt x="1733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6"/>
          <p:cNvSpPr/>
          <p:nvPr/>
        </p:nvSpPr>
        <p:spPr>
          <a:xfrm rot="5400000">
            <a:off x="8736435" y="7045868"/>
            <a:ext cx="107777" cy="106836"/>
          </a:xfrm>
          <a:custGeom>
            <a:avLst/>
            <a:gdLst/>
            <a:ahLst/>
            <a:cxnLst/>
            <a:rect l="l" t="t" r="r" b="b"/>
            <a:pathLst>
              <a:path w="3436" h="3406" extrusionOk="0">
                <a:moveTo>
                  <a:pt x="1733" y="1"/>
                </a:moveTo>
                <a:cubicBezTo>
                  <a:pt x="760" y="1"/>
                  <a:pt x="1" y="761"/>
                  <a:pt x="1" y="1703"/>
                </a:cubicBezTo>
                <a:cubicBezTo>
                  <a:pt x="1" y="2645"/>
                  <a:pt x="760" y="3405"/>
                  <a:pt x="1733" y="3405"/>
                </a:cubicBezTo>
                <a:cubicBezTo>
                  <a:pt x="2675" y="3405"/>
                  <a:pt x="3435" y="2645"/>
                  <a:pt x="3435" y="1703"/>
                </a:cubicBezTo>
                <a:cubicBezTo>
                  <a:pt x="3435" y="761"/>
                  <a:pt x="2675" y="1"/>
                  <a:pt x="1733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5" name="Google Shape;545;p36"/>
          <p:cNvCxnSpPr>
            <a:stCxn id="540" idx="0"/>
          </p:cNvCxnSpPr>
          <p:nvPr/>
        </p:nvCxnSpPr>
        <p:spPr>
          <a:xfrm rot="10800000">
            <a:off x="2348400" y="-68600"/>
            <a:ext cx="0" cy="608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6" name="Google Shape;546;p36"/>
          <p:cNvCxnSpPr>
            <a:endCxn id="540" idx="2"/>
          </p:cNvCxnSpPr>
          <p:nvPr/>
        </p:nvCxnSpPr>
        <p:spPr>
          <a:xfrm rot="10800000">
            <a:off x="2348400" y="4603997"/>
            <a:ext cx="0" cy="608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53520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6"/>
          <p:cNvSpPr txBox="1">
            <a:spLocks noGrp="1"/>
          </p:cNvSpPr>
          <p:nvPr>
            <p:ph type="subTitle" idx="1"/>
          </p:nvPr>
        </p:nvSpPr>
        <p:spPr>
          <a:xfrm flipH="1">
            <a:off x="370016" y="1087581"/>
            <a:ext cx="4432292" cy="30658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	For </a:t>
            </a:r>
            <a:r>
              <a:rPr lang="en-US" sz="1600" b="1" dirty="0"/>
              <a:t>image analysis</a:t>
            </a:r>
            <a:r>
              <a:rPr lang="en-US" sz="1600" dirty="0"/>
              <a:t>, image </a:t>
            </a:r>
            <a:r>
              <a:rPr lang="en-US" sz="1600" u="sng" dirty="0"/>
              <a:t>segmentation</a:t>
            </a:r>
            <a:r>
              <a:rPr lang="en-US" sz="1600" dirty="0"/>
              <a:t> is needed, which means to partition an image into </a:t>
            </a:r>
            <a:r>
              <a:rPr lang="en-US" sz="1600" b="1" dirty="0"/>
              <a:t>several</a:t>
            </a:r>
            <a:r>
              <a:rPr lang="en-US" sz="1600" dirty="0"/>
              <a:t> </a:t>
            </a:r>
            <a:r>
              <a:rPr lang="en-US" sz="1600" b="1" dirty="0"/>
              <a:t>regions</a:t>
            </a:r>
            <a:r>
              <a:rPr lang="en-US" sz="1600" dirty="0"/>
              <a:t> that have homogeneous texture features.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This </a:t>
            </a:r>
            <a:r>
              <a:rPr lang="en-US" sz="1600" b="1" dirty="0"/>
              <a:t>process</a:t>
            </a:r>
            <a:r>
              <a:rPr lang="en-US" sz="1600" dirty="0"/>
              <a:t> is usually </a:t>
            </a:r>
            <a:r>
              <a:rPr lang="en-US" sz="1600" u="sng" dirty="0"/>
              <a:t>realized</a:t>
            </a:r>
            <a:r>
              <a:rPr lang="en-US" sz="1600" dirty="0"/>
              <a:t> by the </a:t>
            </a:r>
            <a:r>
              <a:rPr lang="en-US" sz="1600" b="1" dirty="0"/>
              <a:t>region-based</a:t>
            </a:r>
            <a:r>
              <a:rPr lang="en-US" sz="1600" dirty="0"/>
              <a:t>, boundary-based or </a:t>
            </a:r>
            <a:r>
              <a:rPr lang="en-US" sz="1600" b="1" dirty="0"/>
              <a:t>edge-based</a:t>
            </a:r>
            <a:r>
              <a:rPr lang="en-US" sz="1600" dirty="0"/>
              <a:t> method. And from the  viewpoint of clustering, it is divided into supervised and unsupervised texture segmentation.</a:t>
            </a:r>
          </a:p>
        </p:txBody>
      </p:sp>
      <p:pic>
        <p:nvPicPr>
          <p:cNvPr id="540" name="Google Shape;540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-1872" t="-5128" r="-620" b="-149636"/>
          <a:stretch/>
        </p:blipFill>
        <p:spPr>
          <a:xfrm>
            <a:off x="4960088" y="539500"/>
            <a:ext cx="3270350" cy="4064497"/>
          </a:xfrm>
          <a:prstGeom prst="rect">
            <a:avLst/>
          </a:prstGeom>
        </p:spPr>
      </p:pic>
      <p:sp>
        <p:nvSpPr>
          <p:cNvPr id="541" name="Google Shape;541;p36"/>
          <p:cNvSpPr/>
          <p:nvPr/>
        </p:nvSpPr>
        <p:spPr>
          <a:xfrm rot="5400000">
            <a:off x="8924255" y="6153467"/>
            <a:ext cx="31" cy="1539800"/>
          </a:xfrm>
          <a:custGeom>
            <a:avLst/>
            <a:gdLst/>
            <a:ahLst/>
            <a:cxnLst/>
            <a:rect l="l" t="t" r="r" b="b"/>
            <a:pathLst>
              <a:path w="1" h="49090" fill="none" extrusionOk="0">
                <a:moveTo>
                  <a:pt x="1" y="1"/>
                </a:moveTo>
                <a:lnTo>
                  <a:pt x="1" y="49090"/>
                </a:lnTo>
              </a:path>
            </a:pathLst>
          </a:custGeom>
          <a:solidFill>
            <a:schemeClr val="dk2"/>
          </a:solidFill>
          <a:ln w="190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/>
          <p:nvPr/>
        </p:nvSpPr>
        <p:spPr>
          <a:xfrm rot="5400000">
            <a:off x="9241265" y="6645907"/>
            <a:ext cx="31" cy="905781"/>
          </a:xfrm>
          <a:custGeom>
            <a:avLst/>
            <a:gdLst/>
            <a:ahLst/>
            <a:cxnLst/>
            <a:rect l="l" t="t" r="r" b="b"/>
            <a:pathLst>
              <a:path w="1" h="28877" fill="none" extrusionOk="0">
                <a:moveTo>
                  <a:pt x="1" y="1"/>
                </a:moveTo>
                <a:lnTo>
                  <a:pt x="1" y="28877"/>
                </a:lnTo>
              </a:path>
            </a:pathLst>
          </a:custGeom>
          <a:solidFill>
            <a:schemeClr val="dk2"/>
          </a:solidFill>
          <a:ln w="190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6"/>
          <p:cNvSpPr/>
          <p:nvPr/>
        </p:nvSpPr>
        <p:spPr>
          <a:xfrm rot="5400000">
            <a:off x="8102902" y="6869025"/>
            <a:ext cx="107777" cy="107777"/>
          </a:xfrm>
          <a:custGeom>
            <a:avLst/>
            <a:gdLst/>
            <a:ahLst/>
            <a:cxnLst/>
            <a:rect l="l" t="t" r="r" b="b"/>
            <a:pathLst>
              <a:path w="3436" h="3436" extrusionOk="0">
                <a:moveTo>
                  <a:pt x="1733" y="0"/>
                </a:moveTo>
                <a:cubicBezTo>
                  <a:pt x="760" y="0"/>
                  <a:pt x="0" y="791"/>
                  <a:pt x="0" y="1733"/>
                </a:cubicBezTo>
                <a:cubicBezTo>
                  <a:pt x="0" y="2675"/>
                  <a:pt x="760" y="3435"/>
                  <a:pt x="1733" y="3435"/>
                </a:cubicBezTo>
                <a:cubicBezTo>
                  <a:pt x="2675" y="3435"/>
                  <a:pt x="3435" y="2675"/>
                  <a:pt x="3435" y="1733"/>
                </a:cubicBezTo>
                <a:cubicBezTo>
                  <a:pt x="3435" y="791"/>
                  <a:pt x="2675" y="0"/>
                  <a:pt x="1733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6"/>
          <p:cNvSpPr/>
          <p:nvPr/>
        </p:nvSpPr>
        <p:spPr>
          <a:xfrm rot="5400000">
            <a:off x="8736435" y="7045868"/>
            <a:ext cx="107777" cy="106836"/>
          </a:xfrm>
          <a:custGeom>
            <a:avLst/>
            <a:gdLst/>
            <a:ahLst/>
            <a:cxnLst/>
            <a:rect l="l" t="t" r="r" b="b"/>
            <a:pathLst>
              <a:path w="3436" h="3406" extrusionOk="0">
                <a:moveTo>
                  <a:pt x="1733" y="1"/>
                </a:moveTo>
                <a:cubicBezTo>
                  <a:pt x="760" y="1"/>
                  <a:pt x="1" y="761"/>
                  <a:pt x="1" y="1703"/>
                </a:cubicBezTo>
                <a:cubicBezTo>
                  <a:pt x="1" y="2645"/>
                  <a:pt x="760" y="3405"/>
                  <a:pt x="1733" y="3405"/>
                </a:cubicBezTo>
                <a:cubicBezTo>
                  <a:pt x="2675" y="3405"/>
                  <a:pt x="3435" y="2645"/>
                  <a:pt x="3435" y="1703"/>
                </a:cubicBezTo>
                <a:cubicBezTo>
                  <a:pt x="3435" y="761"/>
                  <a:pt x="2675" y="1"/>
                  <a:pt x="1733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5" name="Google Shape;545;p36"/>
          <p:cNvCxnSpPr>
            <a:stCxn id="540" idx="0"/>
          </p:cNvCxnSpPr>
          <p:nvPr/>
        </p:nvCxnSpPr>
        <p:spPr>
          <a:xfrm flipV="1">
            <a:off x="6595263" y="-68600"/>
            <a:ext cx="0" cy="608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6" name="Google Shape;546;p36"/>
          <p:cNvCxnSpPr>
            <a:cxnSpLocks/>
          </p:cNvCxnSpPr>
          <p:nvPr/>
        </p:nvCxnSpPr>
        <p:spPr>
          <a:xfrm flipH="1">
            <a:off x="8230438" y="2694939"/>
            <a:ext cx="913564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Choose Approach to Display 2-D and 3-D Images - MATLAB &amp; Simulink">
            <a:extLst>
              <a:ext uri="{FF2B5EF4-FFF2-40B4-BE49-F238E27FC236}">
                <a16:creationId xmlns:a16="http://schemas.microsoft.com/office/drawing/2014/main" id="{C9003A41-8A76-45E4-A8FA-55FEE2565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35" y="2381005"/>
            <a:ext cx="3204655" cy="213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538;p36">
            <a:extLst>
              <a:ext uri="{FF2B5EF4-FFF2-40B4-BE49-F238E27FC236}">
                <a16:creationId xmlns:a16="http://schemas.microsoft.com/office/drawing/2014/main" id="{E27CC291-FE67-42A0-A5FF-23BE22062E8C}"/>
              </a:ext>
            </a:extLst>
          </p:cNvPr>
          <p:cNvSpPr txBox="1">
            <a:spLocks/>
          </p:cNvSpPr>
          <p:nvPr/>
        </p:nvSpPr>
        <p:spPr>
          <a:xfrm flipH="1">
            <a:off x="5478578" y="4690553"/>
            <a:ext cx="2411583" cy="35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abhadra"/>
              <a:buNone/>
              <a:defRPr sz="30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pPr algn="ctr"/>
            <a:r>
              <a:rPr lang="en-US" sz="2400" dirty="0"/>
              <a:t>Edge-Based</a:t>
            </a:r>
          </a:p>
        </p:txBody>
      </p:sp>
    </p:spTree>
    <p:extLst>
      <p:ext uri="{BB962C8B-B14F-4D97-AF65-F5344CB8AC3E}">
        <p14:creationId xmlns:p14="http://schemas.microsoft.com/office/powerpoint/2010/main" val="1689417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3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t="21836" b="21836"/>
          <a:stretch/>
        </p:blipFill>
        <p:spPr>
          <a:xfrm>
            <a:off x="713226" y="1667187"/>
            <a:ext cx="7717499" cy="2936802"/>
          </a:xfrm>
          <a:prstGeom prst="rect">
            <a:avLst/>
          </a:prstGeom>
        </p:spPr>
      </p:pic>
      <p:sp>
        <p:nvSpPr>
          <p:cNvPr id="589" name="Google Shape;589;p38"/>
          <p:cNvSpPr txBox="1">
            <a:spLocks noGrp="1"/>
          </p:cNvSpPr>
          <p:nvPr>
            <p:ph type="title"/>
          </p:nvPr>
        </p:nvSpPr>
        <p:spPr>
          <a:xfrm>
            <a:off x="1994595" y="539500"/>
            <a:ext cx="7223911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Thresholding</a:t>
            </a:r>
          </a:p>
        </p:txBody>
      </p:sp>
      <p:sp>
        <p:nvSpPr>
          <p:cNvPr id="590" name="Google Shape;590;p38"/>
          <p:cNvSpPr txBox="1">
            <a:spLocks noGrp="1"/>
          </p:cNvSpPr>
          <p:nvPr>
            <p:ph type="title" idx="2"/>
          </p:nvPr>
        </p:nvSpPr>
        <p:spPr>
          <a:xfrm>
            <a:off x="705797" y="539500"/>
            <a:ext cx="12888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cxnSp>
        <p:nvCxnSpPr>
          <p:cNvPr id="591" name="Google Shape;591;p38"/>
          <p:cNvCxnSpPr>
            <a:stCxn id="588" idx="1"/>
          </p:cNvCxnSpPr>
          <p:nvPr/>
        </p:nvCxnSpPr>
        <p:spPr>
          <a:xfrm rot="10800000">
            <a:off x="-86274" y="3135588"/>
            <a:ext cx="799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2" name="Google Shape;592;p38"/>
          <p:cNvCxnSpPr>
            <a:endCxn id="588" idx="3"/>
          </p:cNvCxnSpPr>
          <p:nvPr/>
        </p:nvCxnSpPr>
        <p:spPr>
          <a:xfrm rot="10800000">
            <a:off x="8430725" y="3135588"/>
            <a:ext cx="735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3" name="Google Shape;593;p38"/>
          <p:cNvCxnSpPr>
            <a:endCxn id="588" idx="2"/>
          </p:cNvCxnSpPr>
          <p:nvPr/>
        </p:nvCxnSpPr>
        <p:spPr>
          <a:xfrm rot="10800000">
            <a:off x="4571976" y="4603989"/>
            <a:ext cx="0" cy="546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64509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1"/>
          <p:cNvSpPr txBox="1">
            <a:spLocks noGrp="1"/>
          </p:cNvSpPr>
          <p:nvPr>
            <p:ph type="title"/>
          </p:nvPr>
        </p:nvSpPr>
        <p:spPr>
          <a:xfrm>
            <a:off x="2957585" y="221153"/>
            <a:ext cx="322883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Thresholding</a:t>
            </a:r>
            <a:endParaRPr dirty="0"/>
          </a:p>
        </p:txBody>
      </p:sp>
      <p:sp>
        <p:nvSpPr>
          <p:cNvPr id="634" name="Google Shape;634;p41"/>
          <p:cNvSpPr txBox="1">
            <a:spLocks noGrp="1"/>
          </p:cNvSpPr>
          <p:nvPr>
            <p:ph type="body" idx="1"/>
          </p:nvPr>
        </p:nvSpPr>
        <p:spPr>
          <a:xfrm>
            <a:off x="225571" y="2011679"/>
            <a:ext cx="4007763" cy="30127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800" dirty="0"/>
              <a:t>Thresholding is one of the segmentation techniques that generates a binary image from a given grayscale image by separating it into two regions based on a threshold value. </a:t>
            </a:r>
          </a:p>
        </p:txBody>
      </p:sp>
      <p:pic>
        <p:nvPicPr>
          <p:cNvPr id="11" name="Google Shape;540;p36">
            <a:extLst>
              <a:ext uri="{FF2B5EF4-FFF2-40B4-BE49-F238E27FC236}">
                <a16:creationId xmlns:a16="http://schemas.microsoft.com/office/drawing/2014/main" id="{8CD7B601-2376-4629-8306-A2AAF21034D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-1874" t="-2289" r="-2334" b="-2916"/>
          <a:stretch/>
        </p:blipFill>
        <p:spPr>
          <a:xfrm>
            <a:off x="4233334" y="1104052"/>
            <a:ext cx="4188776" cy="3093297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546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1"/>
          <p:cNvSpPr txBox="1">
            <a:spLocks noGrp="1"/>
          </p:cNvSpPr>
          <p:nvPr>
            <p:ph type="body" idx="1"/>
          </p:nvPr>
        </p:nvSpPr>
        <p:spPr>
          <a:xfrm>
            <a:off x="548641" y="230294"/>
            <a:ext cx="8006080" cy="46397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Clr>
                <a:schemeClr val="dk2"/>
              </a:buClr>
              <a:buSzPts val="1100"/>
              <a:buNone/>
            </a:pPr>
            <a:r>
              <a:rPr lang="en-US" sz="2400" dirty="0"/>
              <a:t>In general the intensity value </a:t>
            </a:r>
            <a:r>
              <a:rPr lang="en-US" sz="2400" b="1" dirty="0"/>
              <a:t>T</a:t>
            </a:r>
            <a:r>
              <a:rPr lang="en-US" sz="2400" dirty="0"/>
              <a:t> (</a:t>
            </a:r>
            <a:r>
              <a:rPr lang="en-US" sz="2400" u="sng" dirty="0"/>
              <a:t>threshold</a:t>
            </a:r>
            <a:r>
              <a:rPr lang="en-US" sz="2400" dirty="0"/>
              <a:t>),</a:t>
            </a:r>
            <a:r>
              <a:rPr lang="en-US" sz="2400" u="sng" dirty="0"/>
              <a:t> </a:t>
            </a:r>
          </a:p>
          <a:p>
            <a:pPr marL="0" indent="0" algn="ctr">
              <a:buClr>
                <a:schemeClr val="dk2"/>
              </a:buClr>
              <a:buSzPts val="1100"/>
              <a:buNone/>
            </a:pPr>
            <a:endParaRPr lang="en-US" sz="2400" dirty="0"/>
          </a:p>
          <a:p>
            <a:pPr marL="0" indent="0" algn="ctr">
              <a:buClr>
                <a:schemeClr val="dk2"/>
              </a:buClr>
              <a:buSzPts val="1100"/>
              <a:buNone/>
            </a:pPr>
            <a:r>
              <a:rPr lang="en-US" sz="2400" dirty="0"/>
              <a:t>𝑇=𝑇[𝑥, 𝑦, 𝑝(𝑥,𝑦), 𝑓(𝑥,𝑦)]</a:t>
            </a:r>
          </a:p>
          <a:p>
            <a:pPr marL="0" indent="0" algn="ctr">
              <a:buClr>
                <a:schemeClr val="dk2"/>
              </a:buClr>
              <a:buSzPts val="1100"/>
              <a:buNone/>
            </a:pPr>
            <a:endParaRPr lang="en-US" sz="2400" dirty="0"/>
          </a:p>
          <a:p>
            <a:pPr marL="0" indent="0" algn="ctr">
              <a:buClr>
                <a:schemeClr val="dk2"/>
              </a:buClr>
              <a:buSzPts val="1100"/>
              <a:buNone/>
            </a:pPr>
            <a:r>
              <a:rPr lang="en-US" sz="2400" dirty="0"/>
              <a:t>If </a:t>
            </a:r>
            <a:r>
              <a:rPr lang="en-US" sz="2400" b="1" dirty="0"/>
              <a:t>T</a:t>
            </a:r>
            <a:r>
              <a:rPr lang="en-US" sz="2400" dirty="0"/>
              <a:t> is a function of 𝑓(𝑥,𝑦) only, we obtain the </a:t>
            </a:r>
            <a:r>
              <a:rPr lang="en-US" sz="2400" b="1" dirty="0"/>
              <a:t>Global thresholding</a:t>
            </a:r>
            <a:r>
              <a:rPr lang="en-US" sz="2400" dirty="0"/>
              <a:t>.</a:t>
            </a:r>
          </a:p>
          <a:p>
            <a:pPr marL="0" indent="0" algn="ctr">
              <a:buClr>
                <a:schemeClr val="dk2"/>
              </a:buClr>
              <a:buSzPts val="1100"/>
              <a:buNone/>
            </a:pPr>
            <a:endParaRPr lang="en-US" sz="2400" dirty="0"/>
          </a:p>
          <a:p>
            <a:pPr marL="0" indent="0" algn="ctr">
              <a:buClr>
                <a:schemeClr val="dk2"/>
              </a:buClr>
              <a:buSzPts val="1100"/>
              <a:buNone/>
            </a:pPr>
            <a:r>
              <a:rPr lang="en-US" sz="2400" dirty="0"/>
              <a:t>If  </a:t>
            </a:r>
            <a:r>
              <a:rPr lang="en-US" sz="2400" b="1" dirty="0"/>
              <a:t>T</a:t>
            </a:r>
            <a:r>
              <a:rPr lang="en-US" sz="2400" dirty="0"/>
              <a:t> is a function of 𝑓(𝑥,𝑦) with the local properties 𝑝(𝑥,𝑦) we obtain the </a:t>
            </a:r>
            <a:r>
              <a:rPr lang="en-US" sz="2400" b="1" dirty="0"/>
              <a:t>Local thresholding</a:t>
            </a:r>
            <a:r>
              <a:rPr lang="en-US" sz="2400" dirty="0"/>
              <a:t>.</a:t>
            </a:r>
          </a:p>
          <a:p>
            <a:pPr marL="0" indent="0" algn="ctr">
              <a:buClr>
                <a:schemeClr val="dk2"/>
              </a:buClr>
              <a:buSzPts val="1100"/>
              <a:buNone/>
            </a:pPr>
            <a:endParaRPr lang="en-US" sz="2400" dirty="0"/>
          </a:p>
          <a:p>
            <a:pPr marL="0" indent="0" algn="ctr">
              <a:buClr>
                <a:schemeClr val="dk2"/>
              </a:buClr>
              <a:buSzPts val="1100"/>
              <a:buNone/>
            </a:pPr>
            <a:r>
              <a:rPr lang="en-US" sz="2400" dirty="0"/>
              <a:t>If </a:t>
            </a:r>
            <a:r>
              <a:rPr lang="en-US" sz="2400" b="1" dirty="0"/>
              <a:t>T</a:t>
            </a:r>
            <a:r>
              <a:rPr lang="en-US" sz="2400" dirty="0"/>
              <a:t> depends on the coordinates (𝑥,𝑦) we obtain the </a:t>
            </a:r>
            <a:r>
              <a:rPr lang="en-US" sz="2400" b="1" dirty="0"/>
              <a:t>Adaptive thresholding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2184116"/>
      </p:ext>
    </p:extLst>
  </p:cSld>
  <p:clrMapOvr>
    <a:masterClrMapping/>
  </p:clrMapOvr>
</p:sld>
</file>

<file path=ppt/theme/theme1.xml><?xml version="1.0" encoding="utf-8"?>
<a:theme xmlns:a="http://schemas.openxmlformats.org/drawingml/2006/main" name="Electronics Expert Portfolio by Slidesgo">
  <a:themeElements>
    <a:clrScheme name="Simple Light">
      <a:dk1>
        <a:srgbClr val="FFFFFF"/>
      </a:dk1>
      <a:lt1>
        <a:srgbClr val="000000"/>
      </a:lt1>
      <a:dk2>
        <a:srgbClr val="EFEFEF"/>
      </a:dk2>
      <a:lt2>
        <a:srgbClr val="999999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847</Words>
  <Application>Microsoft Office PowerPoint</Application>
  <PresentationFormat>On-screen Show (16:9)</PresentationFormat>
  <Paragraphs>118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Cambria Math</vt:lpstr>
      <vt:lpstr>Georgia</vt:lpstr>
      <vt:lpstr>Asap</vt:lpstr>
      <vt:lpstr>Arial</vt:lpstr>
      <vt:lpstr>Nunito Light</vt:lpstr>
      <vt:lpstr>Anaheim</vt:lpstr>
      <vt:lpstr>Ramabhadra</vt:lpstr>
      <vt:lpstr>Electronics Expert Portfolio by Slidesgo</vt:lpstr>
      <vt:lpstr>Otsu's Method for Image Segmentation</vt:lpstr>
      <vt:lpstr>Table of contents</vt:lpstr>
      <vt:lpstr>Introduction to Image Segmentation </vt:lpstr>
      <vt:lpstr>3 Important Applications of Image Segmentation</vt:lpstr>
      <vt:lpstr>Image Segementation</vt:lpstr>
      <vt:lpstr>PowerPoint Presentation</vt:lpstr>
      <vt:lpstr>Thresholding</vt:lpstr>
      <vt:lpstr>Thresholding</vt:lpstr>
      <vt:lpstr>PowerPoint Presentation</vt:lpstr>
      <vt:lpstr>Global Thresholding</vt:lpstr>
      <vt:lpstr>PowerPoint Presentation</vt:lpstr>
      <vt:lpstr>Threshold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Algorithm</vt:lpstr>
      <vt:lpstr>Algorithm Implementation</vt:lpstr>
      <vt:lpstr>Examples</vt:lpstr>
      <vt:lpstr>Examples</vt:lpstr>
      <vt:lpstr>Bibliography</vt:lpstr>
      <vt:lpstr>Thank you for your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Otsu's Method for Image Segmentation</dc:title>
  <dc:creator>Ilina Mihai</dc:creator>
  <cp:keywords>Otsu Method</cp:keywords>
  <cp:lastModifiedBy>Mihai Ilina</cp:lastModifiedBy>
  <cp:revision>32</cp:revision>
  <dcterms:modified xsi:type="dcterms:W3CDTF">2024-03-08T12:25:37Z</dcterms:modified>
</cp:coreProperties>
</file>