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ppt/notesSlides/notesSlide1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2.xml" ContentType="application/vnd.openxmlformats-officedocument.themeOverr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9"/>
  </p:notesMasterIdLst>
  <p:handoutMasterIdLst>
    <p:handoutMasterId r:id="rId20"/>
  </p:handoutMasterIdLst>
  <p:sldIdLst>
    <p:sldId id="256" r:id="rId5"/>
    <p:sldId id="277" r:id="rId6"/>
    <p:sldId id="258" r:id="rId7"/>
    <p:sldId id="268" r:id="rId8"/>
    <p:sldId id="293" r:id="rId9"/>
    <p:sldId id="295" r:id="rId10"/>
    <p:sldId id="296" r:id="rId11"/>
    <p:sldId id="298" r:id="rId12"/>
    <p:sldId id="302" r:id="rId13"/>
    <p:sldId id="297" r:id="rId14"/>
    <p:sldId id="300" r:id="rId15"/>
    <p:sldId id="299" r:id="rId16"/>
    <p:sldId id="301" r:id="rId17"/>
    <p:sldId id="27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2" userDrawn="1">
          <p15:clr>
            <a:srgbClr val="A4A3A4"/>
          </p15:clr>
        </p15:guide>
        <p15:guide id="2" pos="3144" userDrawn="1">
          <p15:clr>
            <a:srgbClr val="A4A3A4"/>
          </p15:clr>
        </p15:guide>
        <p15:guide id="3" orient="horz" pos="96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4ABC76-5C24-4566-A5EE-EDF70B9ACF78}" v="435" dt="2024-02-23T09:08:00.312"/>
  </p1510:revLst>
</p1510:revInfo>
</file>

<file path=ppt/tableStyles.xml><?xml version="1.0" encoding="utf-8"?>
<a:tblStyleLst xmlns:a="http://schemas.openxmlformats.org/drawingml/2006/main" def="{C4B1156A-380E-4F78-BDF5-A606A8083BF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2536" autoAdjust="0"/>
  </p:normalViewPr>
  <p:slideViewPr>
    <p:cSldViewPr snapToGrid="0">
      <p:cViewPr varScale="1">
        <p:scale>
          <a:sx n="39" d="100"/>
          <a:sy n="39" d="100"/>
        </p:scale>
        <p:origin x="1708" y="40"/>
      </p:cViewPr>
      <p:guideLst>
        <p:guide orient="horz" pos="792"/>
        <p:guide pos="3144"/>
        <p:guide orient="horz" pos="960"/>
      </p:guideLst>
    </p:cSldViewPr>
  </p:slideViewPr>
  <p:outlineViewPr>
    <p:cViewPr>
      <p:scale>
        <a:sx n="33" d="100"/>
        <a:sy n="33" d="100"/>
      </p:scale>
      <p:origin x="0" y="-11942"/>
    </p:cViewPr>
  </p:outlineViewPr>
  <p:notesTextViewPr>
    <p:cViewPr>
      <p:scale>
        <a:sx n="1" d="1"/>
        <a:sy n="1" d="1"/>
      </p:scale>
      <p:origin x="0" y="0"/>
    </p:cViewPr>
  </p:notesTextViewPr>
  <p:sorterViewPr>
    <p:cViewPr varScale="1">
      <p:scale>
        <a:sx n="1" d="1"/>
        <a:sy n="1" d="1"/>
      </p:scale>
      <p:origin x="0" y="0"/>
    </p:cViewPr>
  </p:sorterViewPr>
  <p:notesViewPr>
    <p:cSldViewPr snapToGrid="0" showGuides="1">
      <p:cViewPr varScale="1">
        <p:scale>
          <a:sx n="58" d="100"/>
          <a:sy n="58" d="100"/>
        </p:scale>
        <p:origin x="3240"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gne Vaher" userId="791ff0056e8dd68b" providerId="LiveId" clId="{A14ABC76-5C24-4566-A5EE-EDF70B9ACF78}"/>
    <pc:docChg chg="undo custSel addSld delSld modSld sldOrd">
      <pc:chgData name="Ragne Vaher" userId="791ff0056e8dd68b" providerId="LiveId" clId="{A14ABC76-5C24-4566-A5EE-EDF70B9ACF78}" dt="2024-02-23T09:53:29.022" v="2097" actId="20577"/>
      <pc:docMkLst>
        <pc:docMk/>
      </pc:docMkLst>
      <pc:sldChg chg="addSp delSp modSp mod modClrScheme chgLayout modNotesTx">
        <pc:chgData name="Ragne Vaher" userId="791ff0056e8dd68b" providerId="LiveId" clId="{A14ABC76-5C24-4566-A5EE-EDF70B9ACF78}" dt="2024-02-23T09:52:43.041" v="2095" actId="20577"/>
        <pc:sldMkLst>
          <pc:docMk/>
          <pc:sldMk cId="1642425379" sldId="256"/>
        </pc:sldMkLst>
        <pc:spChg chg="mod ord">
          <ac:chgData name="Ragne Vaher" userId="791ff0056e8dd68b" providerId="LiveId" clId="{A14ABC76-5C24-4566-A5EE-EDF70B9ACF78}" dt="2024-02-22T07:45:32.710" v="1857" actId="26606"/>
          <ac:spMkLst>
            <pc:docMk/>
            <pc:sldMk cId="1642425379" sldId="256"/>
            <ac:spMk id="2" creationId="{216815C6-3AD0-46E6-A74A-1967BD91AF50}"/>
          </ac:spMkLst>
        </pc:spChg>
        <pc:spChg chg="del mod ord">
          <ac:chgData name="Ragne Vaher" userId="791ff0056e8dd68b" providerId="LiveId" clId="{A14ABC76-5C24-4566-A5EE-EDF70B9ACF78}" dt="2024-02-22T07:43:21.273" v="1841" actId="478"/>
          <ac:spMkLst>
            <pc:docMk/>
            <pc:sldMk cId="1642425379" sldId="256"/>
            <ac:spMk id="3" creationId="{3305C1F9-A4D7-A2E5-6AC7-64B4D319AC66}"/>
          </ac:spMkLst>
        </pc:spChg>
        <pc:spChg chg="add del mod">
          <ac:chgData name="Ragne Vaher" userId="791ff0056e8dd68b" providerId="LiveId" clId="{A14ABC76-5C24-4566-A5EE-EDF70B9ACF78}" dt="2024-02-16T10:59:38.583" v="80" actId="478"/>
          <ac:spMkLst>
            <pc:docMk/>
            <pc:sldMk cId="1642425379" sldId="256"/>
            <ac:spMk id="4" creationId="{BE9F76D4-57A9-2B13-4390-01307995447C}"/>
          </ac:spMkLst>
        </pc:spChg>
        <pc:spChg chg="add mod ord">
          <ac:chgData name="Ragne Vaher" userId="791ff0056e8dd68b" providerId="LiveId" clId="{A14ABC76-5C24-4566-A5EE-EDF70B9ACF78}" dt="2024-02-22T07:45:32.710" v="1857" actId="26606"/>
          <ac:spMkLst>
            <pc:docMk/>
            <pc:sldMk cId="1642425379" sldId="256"/>
            <ac:spMk id="4" creationId="{C08683CB-859A-9FF0-471F-870A0FFAE7C5}"/>
          </ac:spMkLst>
        </pc:spChg>
        <pc:spChg chg="add del mod ord">
          <ac:chgData name="Ragne Vaher" userId="791ff0056e8dd68b" providerId="LiveId" clId="{A14ABC76-5C24-4566-A5EE-EDF70B9ACF78}" dt="2024-02-22T07:43:46.409" v="1844" actId="478"/>
          <ac:spMkLst>
            <pc:docMk/>
            <pc:sldMk cId="1642425379" sldId="256"/>
            <ac:spMk id="5" creationId="{9DC55C6D-0C55-4F70-5A23-6A6D924F2B92}"/>
          </ac:spMkLst>
        </pc:spChg>
        <pc:spChg chg="add del mod">
          <ac:chgData name="Ragne Vaher" userId="791ff0056e8dd68b" providerId="LiveId" clId="{A14ABC76-5C24-4566-A5EE-EDF70B9ACF78}" dt="2024-02-22T07:45:32.710" v="1857" actId="26606"/>
          <ac:spMkLst>
            <pc:docMk/>
            <pc:sldMk cId="1642425379" sldId="256"/>
            <ac:spMk id="8" creationId="{C266837D-2DDC-7D8D-3926-E0EFE43E8131}"/>
          </ac:spMkLst>
        </pc:spChg>
        <pc:spChg chg="add del mod">
          <ac:chgData name="Ragne Vaher" userId="791ff0056e8dd68b" providerId="LiveId" clId="{A14ABC76-5C24-4566-A5EE-EDF70B9ACF78}" dt="2024-02-22T07:38:45.032" v="1819" actId="478"/>
          <ac:spMkLst>
            <pc:docMk/>
            <pc:sldMk cId="1642425379" sldId="256"/>
            <ac:spMk id="11" creationId="{0087F356-7DE5-F98E-D6D2-0D3AD35C93EF}"/>
          </ac:spMkLst>
        </pc:spChg>
        <pc:picChg chg="add mod">
          <ac:chgData name="Ragne Vaher" userId="791ff0056e8dd68b" providerId="LiveId" clId="{A14ABC76-5C24-4566-A5EE-EDF70B9ACF78}" dt="2024-02-22T07:47:44.718" v="1859" actId="1076"/>
          <ac:picMkLst>
            <pc:docMk/>
            <pc:sldMk cId="1642425379" sldId="256"/>
            <ac:picMk id="6" creationId="{9D606104-3A69-1BDC-701C-C328D361D5AF}"/>
          </ac:picMkLst>
        </pc:picChg>
        <pc:picChg chg="add del mod">
          <ac:chgData name="Ragne Vaher" userId="791ff0056e8dd68b" providerId="LiveId" clId="{A14ABC76-5C24-4566-A5EE-EDF70B9ACF78}" dt="2024-02-22T07:51:28.817" v="1871" actId="478"/>
          <ac:picMkLst>
            <pc:docMk/>
            <pc:sldMk cId="1642425379" sldId="256"/>
            <ac:picMk id="9" creationId="{16CC0B39-2C96-EE31-E86F-1A8590FDAE84}"/>
          </ac:picMkLst>
        </pc:picChg>
      </pc:sldChg>
      <pc:sldChg chg="addSp delSp modSp mod setBg modClrScheme chgLayout modNotesTx">
        <pc:chgData name="Ragne Vaher" userId="791ff0056e8dd68b" providerId="LiveId" clId="{A14ABC76-5C24-4566-A5EE-EDF70B9ACF78}" dt="2024-02-23T09:52:37.340" v="2093" actId="20577"/>
        <pc:sldMkLst>
          <pc:docMk/>
          <pc:sldMk cId="707789176" sldId="258"/>
        </pc:sldMkLst>
        <pc:spChg chg="mod ord">
          <ac:chgData name="Ragne Vaher" userId="791ff0056e8dd68b" providerId="LiveId" clId="{A14ABC76-5C24-4566-A5EE-EDF70B9ACF78}" dt="2024-02-22T13:34:27.348" v="1964" actId="255"/>
          <ac:spMkLst>
            <pc:docMk/>
            <pc:sldMk cId="707789176" sldId="258"/>
            <ac:spMk id="2" creationId="{A29DE7F2-E890-4744-88DD-A75F5E300513}"/>
          </ac:spMkLst>
        </pc:spChg>
        <pc:spChg chg="add mod">
          <ac:chgData name="Ragne Vaher" userId="791ff0056e8dd68b" providerId="LiveId" clId="{A14ABC76-5C24-4566-A5EE-EDF70B9ACF78}" dt="2024-02-22T13:34:43.945" v="1965" actId="948"/>
          <ac:spMkLst>
            <pc:docMk/>
            <pc:sldMk cId="707789176" sldId="258"/>
            <ac:spMk id="3" creationId="{91BCF8EB-6039-0525-9408-EEED9808B72E}"/>
          </ac:spMkLst>
        </pc:spChg>
        <pc:spChg chg="add del mod ord">
          <ac:chgData name="Ragne Vaher" userId="791ff0056e8dd68b" providerId="LiveId" clId="{A14ABC76-5C24-4566-A5EE-EDF70B9ACF78}" dt="2024-02-22T07:32:50.252" v="1767" actId="478"/>
          <ac:spMkLst>
            <pc:docMk/>
            <pc:sldMk cId="707789176" sldId="258"/>
            <ac:spMk id="4" creationId="{065FBFD1-4BC1-07A4-814B-8AB7F8A15E3A}"/>
          </ac:spMkLst>
        </pc:spChg>
        <pc:spChg chg="add del mod">
          <ac:chgData name="Ragne Vaher" userId="791ff0056e8dd68b" providerId="LiveId" clId="{A14ABC76-5C24-4566-A5EE-EDF70B9ACF78}" dt="2024-02-16T11:01:46.033" v="89" actId="478"/>
          <ac:spMkLst>
            <pc:docMk/>
            <pc:sldMk cId="707789176" sldId="258"/>
            <ac:spMk id="5" creationId="{93AB4C13-B122-0695-9310-7C0AAAA30E3A}"/>
          </ac:spMkLst>
        </pc:spChg>
        <pc:spChg chg="add del mod ord">
          <ac:chgData name="Ragne Vaher" userId="791ff0056e8dd68b" providerId="LiveId" clId="{A14ABC76-5C24-4566-A5EE-EDF70B9ACF78}" dt="2024-02-22T07:32:57.254" v="1769" actId="478"/>
          <ac:spMkLst>
            <pc:docMk/>
            <pc:sldMk cId="707789176" sldId="258"/>
            <ac:spMk id="5" creationId="{E6789E40-A639-14FA-9AF8-DCC8FA4D910C}"/>
          </ac:spMkLst>
        </pc:spChg>
        <pc:spChg chg="add del mod ord">
          <ac:chgData name="Ragne Vaher" userId="791ff0056e8dd68b" providerId="LiveId" clId="{A14ABC76-5C24-4566-A5EE-EDF70B9ACF78}" dt="2024-02-16T11:03:51.988" v="99" actId="478"/>
          <ac:spMkLst>
            <pc:docMk/>
            <pc:sldMk cId="707789176" sldId="258"/>
            <ac:spMk id="8" creationId="{E6E5D3DB-E078-284B-615B-86098984F48C}"/>
          </ac:spMkLst>
        </pc:spChg>
        <pc:spChg chg="mod ord">
          <ac:chgData name="Ragne Vaher" userId="791ff0056e8dd68b" providerId="LiveId" clId="{A14ABC76-5C24-4566-A5EE-EDF70B9ACF78}" dt="2024-02-22T07:38:55.656" v="1820" actId="255"/>
          <ac:spMkLst>
            <pc:docMk/>
            <pc:sldMk cId="707789176" sldId="258"/>
            <ac:spMk id="9" creationId="{1FFB46C6-F2D1-261D-F0AF-649B9756A495}"/>
          </ac:spMkLst>
        </pc:spChg>
        <pc:spChg chg="del mod">
          <ac:chgData name="Ragne Vaher" userId="791ff0056e8dd68b" providerId="LiveId" clId="{A14ABC76-5C24-4566-A5EE-EDF70B9ACF78}" dt="2024-02-16T11:04:43.014" v="110" actId="478"/>
          <ac:spMkLst>
            <pc:docMk/>
            <pc:sldMk cId="707789176" sldId="258"/>
            <ac:spMk id="31" creationId="{F466A906-2869-BB36-138E-D45F62E92210}"/>
          </ac:spMkLst>
        </pc:spChg>
        <pc:picChg chg="del">
          <ac:chgData name="Ragne Vaher" userId="791ff0056e8dd68b" providerId="LiveId" clId="{A14ABC76-5C24-4566-A5EE-EDF70B9ACF78}" dt="2024-02-16T11:00:46.137" v="88" actId="478"/>
          <ac:picMkLst>
            <pc:docMk/>
            <pc:sldMk cId="707789176" sldId="258"/>
            <ac:picMk id="34" creationId="{9289CE93-EC50-55DB-CFE0-1266AEC87B19}"/>
          </ac:picMkLst>
        </pc:picChg>
        <pc:cxnChg chg="del mod">
          <ac:chgData name="Ragne Vaher" userId="791ff0056e8dd68b" providerId="LiveId" clId="{A14ABC76-5C24-4566-A5EE-EDF70B9ACF78}" dt="2024-02-16T11:04:41.934" v="109" actId="478"/>
          <ac:cxnSpMkLst>
            <pc:docMk/>
            <pc:sldMk cId="707789176" sldId="258"/>
            <ac:cxnSpMk id="32" creationId="{06186C3A-548E-AD87-3029-964123530768}"/>
          </ac:cxnSpMkLst>
        </pc:cxnChg>
      </pc:sldChg>
      <pc:sldChg chg="del">
        <pc:chgData name="Ragne Vaher" userId="791ff0056e8dd68b" providerId="LiveId" clId="{A14ABC76-5C24-4566-A5EE-EDF70B9ACF78}" dt="2024-02-16T11:13:12.743" v="122" actId="47"/>
        <pc:sldMkLst>
          <pc:docMk/>
          <pc:sldMk cId="566997565" sldId="260"/>
        </pc:sldMkLst>
      </pc:sldChg>
      <pc:sldChg chg="del">
        <pc:chgData name="Ragne Vaher" userId="791ff0056e8dd68b" providerId="LiveId" clId="{A14ABC76-5C24-4566-A5EE-EDF70B9ACF78}" dt="2024-02-16T11:13:15.902" v="124" actId="47"/>
        <pc:sldMkLst>
          <pc:docMk/>
          <pc:sldMk cId="1593920805" sldId="262"/>
        </pc:sldMkLst>
      </pc:sldChg>
      <pc:sldChg chg="del">
        <pc:chgData name="Ragne Vaher" userId="791ff0056e8dd68b" providerId="LiveId" clId="{A14ABC76-5C24-4566-A5EE-EDF70B9ACF78}" dt="2024-02-16T11:13:36.274" v="129" actId="47"/>
        <pc:sldMkLst>
          <pc:docMk/>
          <pc:sldMk cId="1346372204" sldId="264"/>
        </pc:sldMkLst>
      </pc:sldChg>
      <pc:sldChg chg="addSp delSp modSp mod modNotesTx">
        <pc:chgData name="Ragne Vaher" userId="791ff0056e8dd68b" providerId="LiveId" clId="{A14ABC76-5C24-4566-A5EE-EDF70B9ACF78}" dt="2024-02-23T09:53:29.022" v="2097" actId="20577"/>
        <pc:sldMkLst>
          <pc:docMk/>
          <pc:sldMk cId="4151694508" sldId="268"/>
        </pc:sldMkLst>
        <pc:spChg chg="add del mod">
          <ac:chgData name="Ragne Vaher" userId="791ff0056e8dd68b" providerId="LiveId" clId="{A14ABC76-5C24-4566-A5EE-EDF70B9ACF78}" dt="2024-02-16T11:23:19.464" v="252" actId="478"/>
          <ac:spMkLst>
            <pc:docMk/>
            <pc:sldMk cId="4151694508" sldId="268"/>
            <ac:spMk id="3" creationId="{932A2BE1-DA61-408E-C0E2-653FC9132925}"/>
          </ac:spMkLst>
        </pc:spChg>
        <pc:spChg chg="mod">
          <ac:chgData name="Ragne Vaher" userId="791ff0056e8dd68b" providerId="LiveId" clId="{A14ABC76-5C24-4566-A5EE-EDF70B9ACF78}" dt="2024-02-22T13:28:30.739" v="1957" actId="404"/>
          <ac:spMkLst>
            <pc:docMk/>
            <pc:sldMk cId="4151694508" sldId="268"/>
            <ac:spMk id="4" creationId="{FAD2AE59-5630-4D5C-83A9-4CDEF4D7DCFB}"/>
          </ac:spMkLst>
        </pc:spChg>
        <pc:spChg chg="mod">
          <ac:chgData name="Ragne Vaher" userId="791ff0056e8dd68b" providerId="LiveId" clId="{A14ABC76-5C24-4566-A5EE-EDF70B9ACF78}" dt="2024-02-23T09:53:29.022" v="2097" actId="20577"/>
          <ac:spMkLst>
            <pc:docMk/>
            <pc:sldMk cId="4151694508" sldId="268"/>
            <ac:spMk id="6" creationId="{5A6B31B0-7B84-475D-961F-09C0191F91A2}"/>
          </ac:spMkLst>
        </pc:spChg>
        <pc:spChg chg="mod">
          <ac:chgData name="Ragne Vaher" userId="791ff0056e8dd68b" providerId="LiveId" clId="{A14ABC76-5C24-4566-A5EE-EDF70B9ACF78}" dt="2024-02-22T07:39:23.891" v="1825" actId="255"/>
          <ac:spMkLst>
            <pc:docMk/>
            <pc:sldMk cId="4151694508" sldId="268"/>
            <ac:spMk id="7" creationId="{08761B51-19E8-1412-3155-39DDEACA1818}"/>
          </ac:spMkLst>
        </pc:spChg>
        <pc:spChg chg="del mod">
          <ac:chgData name="Ragne Vaher" userId="791ff0056e8dd68b" providerId="LiveId" clId="{A14ABC76-5C24-4566-A5EE-EDF70B9ACF78}" dt="2024-02-16T11:23:17.641" v="251" actId="478"/>
          <ac:spMkLst>
            <pc:docMk/>
            <pc:sldMk cId="4151694508" sldId="268"/>
            <ac:spMk id="8" creationId="{813F3455-E568-40C9-9F4D-8C89F4CD95F8}"/>
          </ac:spMkLst>
        </pc:spChg>
      </pc:sldChg>
      <pc:sldChg chg="addSp delSp modSp add del mod modClrScheme chgLayout modNotesTx">
        <pc:chgData name="Ragne Vaher" userId="791ff0056e8dd68b" providerId="LiveId" clId="{A14ABC76-5C24-4566-A5EE-EDF70B9ACF78}" dt="2024-02-23T09:51:56.809" v="2082" actId="20577"/>
        <pc:sldMkLst>
          <pc:docMk/>
          <pc:sldMk cId="2436493926" sldId="276"/>
        </pc:sldMkLst>
        <pc:spChg chg="mod ord">
          <ac:chgData name="Ragne Vaher" userId="791ff0056e8dd68b" providerId="LiveId" clId="{A14ABC76-5C24-4566-A5EE-EDF70B9ACF78}" dt="2024-02-22T07:45:39.663" v="1858" actId="26606"/>
          <ac:spMkLst>
            <pc:docMk/>
            <pc:sldMk cId="2436493926" sldId="276"/>
            <ac:spMk id="2" creationId="{BCCAEE93-8585-46D4-A7EC-F184E317CB2E}"/>
          </ac:spMkLst>
        </pc:spChg>
        <pc:spChg chg="mod ord">
          <ac:chgData name="Ragne Vaher" userId="791ff0056e8dd68b" providerId="LiveId" clId="{A14ABC76-5C24-4566-A5EE-EDF70B9ACF78}" dt="2024-02-22T07:45:39.663" v="1858" actId="26606"/>
          <ac:spMkLst>
            <pc:docMk/>
            <pc:sldMk cId="2436493926" sldId="276"/>
            <ac:spMk id="3" creationId="{24AFFC60-19C3-4901-93F7-7AAF4C09F8C6}"/>
          </ac:spMkLst>
        </pc:spChg>
        <pc:spChg chg="add del mod ord">
          <ac:chgData name="Ragne Vaher" userId="791ff0056e8dd68b" providerId="LiveId" clId="{A14ABC76-5C24-4566-A5EE-EDF70B9ACF78}" dt="2024-02-22T07:41:28.471" v="1836" actId="478"/>
          <ac:spMkLst>
            <pc:docMk/>
            <pc:sldMk cId="2436493926" sldId="276"/>
            <ac:spMk id="4" creationId="{6F324B63-54A1-410F-72EB-5D831B8413C1}"/>
          </ac:spMkLst>
        </pc:spChg>
        <pc:spChg chg="add del mod ord">
          <ac:chgData name="Ragne Vaher" userId="791ff0056e8dd68b" providerId="LiveId" clId="{A14ABC76-5C24-4566-A5EE-EDF70B9ACF78}" dt="2024-02-22T07:44:16.362" v="1848" actId="478"/>
          <ac:spMkLst>
            <pc:docMk/>
            <pc:sldMk cId="2436493926" sldId="276"/>
            <ac:spMk id="5" creationId="{5AB46C99-D497-A8D3-800B-3E11F8668C1B}"/>
          </ac:spMkLst>
        </pc:spChg>
        <pc:spChg chg="add del mod">
          <ac:chgData name="Ragne Vaher" userId="791ff0056e8dd68b" providerId="LiveId" clId="{A14ABC76-5C24-4566-A5EE-EDF70B9ACF78}" dt="2024-02-22T07:45:39.663" v="1858" actId="26606"/>
          <ac:spMkLst>
            <pc:docMk/>
            <pc:sldMk cId="2436493926" sldId="276"/>
            <ac:spMk id="8" creationId="{F8E0DF42-FEA1-4737-A738-CCFAB6FBAA57}"/>
          </ac:spMkLst>
        </pc:spChg>
      </pc:sldChg>
      <pc:sldChg chg="addSp delSp modSp mod modClrScheme chgLayout modNotesTx">
        <pc:chgData name="Ragne Vaher" userId="791ff0056e8dd68b" providerId="LiveId" clId="{A14ABC76-5C24-4566-A5EE-EDF70B9ACF78}" dt="2024-02-23T09:52:40.595" v="2094" actId="20577"/>
        <pc:sldMkLst>
          <pc:docMk/>
          <pc:sldMk cId="2243494996" sldId="277"/>
        </pc:sldMkLst>
        <pc:spChg chg="mod ord">
          <ac:chgData name="Ragne Vaher" userId="791ff0056e8dd68b" providerId="LiveId" clId="{A14ABC76-5C24-4566-A5EE-EDF70B9ACF78}" dt="2024-02-22T13:34:16.275" v="1961" actId="1076"/>
          <ac:spMkLst>
            <pc:docMk/>
            <pc:sldMk cId="2243494996" sldId="277"/>
            <ac:spMk id="2" creationId="{6719F29B-F233-48AF-8261-F33A4E079E3E}"/>
          </ac:spMkLst>
        </pc:spChg>
        <pc:spChg chg="mod ord">
          <ac:chgData name="Ragne Vaher" userId="791ff0056e8dd68b" providerId="LiveId" clId="{A14ABC76-5C24-4566-A5EE-EDF70B9ACF78}" dt="2024-02-22T13:34:13.015" v="1960" actId="14100"/>
          <ac:spMkLst>
            <pc:docMk/>
            <pc:sldMk cId="2243494996" sldId="277"/>
            <ac:spMk id="3" creationId="{35E3EA69-4E0E-41BD-8095-A124225A2647}"/>
          </ac:spMkLst>
        </pc:spChg>
        <pc:spChg chg="add del mod ord">
          <ac:chgData name="Ragne Vaher" userId="791ff0056e8dd68b" providerId="LiveId" clId="{A14ABC76-5C24-4566-A5EE-EDF70B9ACF78}" dt="2024-02-22T07:32:27.125" v="1760" actId="478"/>
          <ac:spMkLst>
            <pc:docMk/>
            <pc:sldMk cId="2243494996" sldId="277"/>
            <ac:spMk id="4" creationId="{E7877211-BD7E-0BBF-B0B6-50EB59488A54}"/>
          </ac:spMkLst>
        </pc:spChg>
        <pc:spChg chg="mod ord">
          <ac:chgData name="Ragne Vaher" userId="791ff0056e8dd68b" providerId="LiveId" clId="{A14ABC76-5C24-4566-A5EE-EDF70B9ACF78}" dt="2024-02-22T07:39:17.847" v="1824" actId="403"/>
          <ac:spMkLst>
            <pc:docMk/>
            <pc:sldMk cId="2243494996" sldId="277"/>
            <ac:spMk id="6" creationId="{67927DCA-F11F-1716-00DA-9EF49F131ABD}"/>
          </ac:spMkLst>
        </pc:spChg>
      </pc:sldChg>
      <pc:sldChg chg="del">
        <pc:chgData name="Ragne Vaher" userId="791ff0056e8dd68b" providerId="LiveId" clId="{A14ABC76-5C24-4566-A5EE-EDF70B9ACF78}" dt="2024-02-16T11:13:14.583" v="123" actId="47"/>
        <pc:sldMkLst>
          <pc:docMk/>
          <pc:sldMk cId="4252466045" sldId="279"/>
        </pc:sldMkLst>
      </pc:sldChg>
      <pc:sldChg chg="del">
        <pc:chgData name="Ragne Vaher" userId="791ff0056e8dd68b" providerId="LiveId" clId="{A14ABC76-5C24-4566-A5EE-EDF70B9ACF78}" dt="2024-02-16T11:13:48.840" v="131" actId="47"/>
        <pc:sldMkLst>
          <pc:docMk/>
          <pc:sldMk cId="1418789964" sldId="286"/>
        </pc:sldMkLst>
      </pc:sldChg>
      <pc:sldChg chg="modSp del mod">
        <pc:chgData name="Ragne Vaher" userId="791ff0056e8dd68b" providerId="LiveId" clId="{A14ABC76-5C24-4566-A5EE-EDF70B9ACF78}" dt="2024-02-16T11:13:35.084" v="128" actId="47"/>
        <pc:sldMkLst>
          <pc:docMk/>
          <pc:sldMk cId="1329539271" sldId="290"/>
        </pc:sldMkLst>
        <pc:spChg chg="mod">
          <ac:chgData name="Ragne Vaher" userId="791ff0056e8dd68b" providerId="LiveId" clId="{A14ABC76-5C24-4566-A5EE-EDF70B9ACF78}" dt="2024-02-16T10:48:14.054" v="60" actId="1076"/>
          <ac:spMkLst>
            <pc:docMk/>
            <pc:sldMk cId="1329539271" sldId="290"/>
            <ac:spMk id="2" creationId="{216815C6-3AD0-46E6-A74A-1967BD91AF50}"/>
          </ac:spMkLst>
        </pc:spChg>
        <pc:spChg chg="mod">
          <ac:chgData name="Ragne Vaher" userId="791ff0056e8dd68b" providerId="LiveId" clId="{A14ABC76-5C24-4566-A5EE-EDF70B9ACF78}" dt="2024-02-16T10:48:18.828" v="61" actId="14100"/>
          <ac:spMkLst>
            <pc:docMk/>
            <pc:sldMk cId="1329539271" sldId="290"/>
            <ac:spMk id="3" creationId="{1901B20D-4C28-4DA3-ABBD-718C22A5E58B}"/>
          </ac:spMkLst>
        </pc:spChg>
      </pc:sldChg>
      <pc:sldChg chg="del">
        <pc:chgData name="Ragne Vaher" userId="791ff0056e8dd68b" providerId="LiveId" clId="{A14ABC76-5C24-4566-A5EE-EDF70B9ACF78}" dt="2024-02-16T11:13:37.424" v="130" actId="47"/>
        <pc:sldMkLst>
          <pc:docMk/>
          <pc:sldMk cId="3003251909" sldId="291"/>
        </pc:sldMkLst>
      </pc:sldChg>
      <pc:sldChg chg="del">
        <pc:chgData name="Ragne Vaher" userId="791ff0056e8dd68b" providerId="LiveId" clId="{A14ABC76-5C24-4566-A5EE-EDF70B9ACF78}" dt="2024-02-16T11:13:16.401" v="125" actId="47"/>
        <pc:sldMkLst>
          <pc:docMk/>
          <pc:sldMk cId="2390678392" sldId="292"/>
        </pc:sldMkLst>
      </pc:sldChg>
      <pc:sldChg chg="addSp delSp modSp add mod ord modClrScheme chgLayout modNotesTx">
        <pc:chgData name="Ragne Vaher" userId="791ff0056e8dd68b" providerId="LiveId" clId="{A14ABC76-5C24-4566-A5EE-EDF70B9ACF78}" dt="2024-02-23T09:52:28.397" v="2091" actId="20577"/>
        <pc:sldMkLst>
          <pc:docMk/>
          <pc:sldMk cId="1407062868" sldId="293"/>
        </pc:sldMkLst>
        <pc:spChg chg="mod ord">
          <ac:chgData name="Ragne Vaher" userId="791ff0056e8dd68b" providerId="LiveId" clId="{A14ABC76-5C24-4566-A5EE-EDF70B9ACF78}" dt="2024-02-22T13:35:25.246" v="1969" actId="404"/>
          <ac:spMkLst>
            <pc:docMk/>
            <pc:sldMk cId="1407062868" sldId="293"/>
            <ac:spMk id="2" creationId="{487BD323-A888-13F4-A2BD-B75770FE4F47}"/>
          </ac:spMkLst>
        </pc:spChg>
        <pc:spChg chg="mod">
          <ac:chgData name="Ragne Vaher" userId="791ff0056e8dd68b" providerId="LiveId" clId="{A14ABC76-5C24-4566-A5EE-EDF70B9ACF78}" dt="2024-02-22T13:35:20.535" v="1968" actId="1076"/>
          <ac:spMkLst>
            <pc:docMk/>
            <pc:sldMk cId="1407062868" sldId="293"/>
            <ac:spMk id="3" creationId="{43C9D155-C873-2FB9-B342-AF57B10A27C9}"/>
          </ac:spMkLst>
        </pc:spChg>
        <pc:spChg chg="mod ord">
          <ac:chgData name="Ragne Vaher" userId="791ff0056e8dd68b" providerId="LiveId" clId="{A14ABC76-5C24-4566-A5EE-EDF70B9ACF78}" dt="2024-02-22T07:39:30.063" v="1826" actId="255"/>
          <ac:spMkLst>
            <pc:docMk/>
            <pc:sldMk cId="1407062868" sldId="293"/>
            <ac:spMk id="4" creationId="{01E0884C-3F23-30B1-E144-705A1FC10323}"/>
          </ac:spMkLst>
        </pc:spChg>
        <pc:spChg chg="add del mod ord">
          <ac:chgData name="Ragne Vaher" userId="791ff0056e8dd68b" providerId="LiveId" clId="{A14ABC76-5C24-4566-A5EE-EDF70B9ACF78}" dt="2024-02-22T07:33:35.141" v="1776" actId="478"/>
          <ac:spMkLst>
            <pc:docMk/>
            <pc:sldMk cId="1407062868" sldId="293"/>
            <ac:spMk id="5" creationId="{83BFDD0C-64D0-F5D6-A6D4-B55615585B16}"/>
          </ac:spMkLst>
        </pc:spChg>
        <pc:spChg chg="add del mod ord">
          <ac:chgData name="Ragne Vaher" userId="791ff0056e8dd68b" providerId="LiveId" clId="{A14ABC76-5C24-4566-A5EE-EDF70B9ACF78}" dt="2024-02-22T07:33:38.846" v="1778" actId="478"/>
          <ac:spMkLst>
            <pc:docMk/>
            <pc:sldMk cId="1407062868" sldId="293"/>
            <ac:spMk id="6" creationId="{A48CEBC0-E549-958C-8EE8-22BEC991C830}"/>
          </ac:spMkLst>
        </pc:spChg>
      </pc:sldChg>
      <pc:sldChg chg="modSp add del mod">
        <pc:chgData name="Ragne Vaher" userId="791ff0056e8dd68b" providerId="LiveId" clId="{A14ABC76-5C24-4566-A5EE-EDF70B9ACF78}" dt="2024-02-16T11:51:59.450" v="458" actId="47"/>
        <pc:sldMkLst>
          <pc:docMk/>
          <pc:sldMk cId="1593735825" sldId="294"/>
        </pc:sldMkLst>
        <pc:spChg chg="mod">
          <ac:chgData name="Ragne Vaher" userId="791ff0056e8dd68b" providerId="LiveId" clId="{A14ABC76-5C24-4566-A5EE-EDF70B9ACF78}" dt="2024-02-16T11:40:24.357" v="369" actId="20577"/>
          <ac:spMkLst>
            <pc:docMk/>
            <pc:sldMk cId="1593735825" sldId="294"/>
            <ac:spMk id="2" creationId="{9BB407C0-2228-5A58-E904-B7E9B34DF6A3}"/>
          </ac:spMkLst>
        </pc:spChg>
        <pc:spChg chg="mod">
          <ac:chgData name="Ragne Vaher" userId="791ff0056e8dd68b" providerId="LiveId" clId="{A14ABC76-5C24-4566-A5EE-EDF70B9ACF78}" dt="2024-02-16T11:42:23.231" v="384"/>
          <ac:spMkLst>
            <pc:docMk/>
            <pc:sldMk cId="1593735825" sldId="294"/>
            <ac:spMk id="3" creationId="{4BC26732-E15C-58DA-863E-4C04FAA9FF50}"/>
          </ac:spMkLst>
        </pc:spChg>
      </pc:sldChg>
      <pc:sldChg chg="modSp add mod ord modNotesTx">
        <pc:chgData name="Ragne Vaher" userId="791ff0056e8dd68b" providerId="LiveId" clId="{A14ABC76-5C24-4566-A5EE-EDF70B9ACF78}" dt="2024-02-23T09:52:25.435" v="2090" actId="20577"/>
        <pc:sldMkLst>
          <pc:docMk/>
          <pc:sldMk cId="3616347240" sldId="295"/>
        </pc:sldMkLst>
        <pc:spChg chg="mod">
          <ac:chgData name="Ragne Vaher" userId="791ff0056e8dd68b" providerId="LiveId" clId="{A14ABC76-5C24-4566-A5EE-EDF70B9ACF78}" dt="2024-02-22T13:35:48.912" v="1973" actId="1076"/>
          <ac:spMkLst>
            <pc:docMk/>
            <pc:sldMk cId="3616347240" sldId="295"/>
            <ac:spMk id="4" creationId="{5F5FE5C8-A5B4-FBF9-1551-7BD73B3E8345}"/>
          </ac:spMkLst>
        </pc:spChg>
        <pc:spChg chg="mod">
          <ac:chgData name="Ragne Vaher" userId="791ff0056e8dd68b" providerId="LiveId" clId="{A14ABC76-5C24-4566-A5EE-EDF70B9ACF78}" dt="2024-02-22T13:35:51.956" v="1974" actId="1076"/>
          <ac:spMkLst>
            <pc:docMk/>
            <pc:sldMk cId="3616347240" sldId="295"/>
            <ac:spMk id="6" creationId="{30B002F0-F86C-CC67-C5BE-CE4A996C8051}"/>
          </ac:spMkLst>
        </pc:spChg>
        <pc:spChg chg="mod">
          <ac:chgData name="Ragne Vaher" userId="791ff0056e8dd68b" providerId="LiveId" clId="{A14ABC76-5C24-4566-A5EE-EDF70B9ACF78}" dt="2024-02-22T07:39:45.819" v="1827" actId="255"/>
          <ac:spMkLst>
            <pc:docMk/>
            <pc:sldMk cId="3616347240" sldId="295"/>
            <ac:spMk id="7" creationId="{C9816B9A-D530-2086-4401-5E3758462C83}"/>
          </ac:spMkLst>
        </pc:spChg>
      </pc:sldChg>
      <pc:sldChg chg="addSp delSp modSp add mod ord modClrScheme chgLayout modNotesTx">
        <pc:chgData name="Ragne Vaher" userId="791ff0056e8dd68b" providerId="LiveId" clId="{A14ABC76-5C24-4566-A5EE-EDF70B9ACF78}" dt="2024-02-23T09:52:21.705" v="2089" actId="20577"/>
        <pc:sldMkLst>
          <pc:docMk/>
          <pc:sldMk cId="2404233610" sldId="296"/>
        </pc:sldMkLst>
        <pc:spChg chg="mod ord">
          <ac:chgData name="Ragne Vaher" userId="791ff0056e8dd68b" providerId="LiveId" clId="{A14ABC76-5C24-4566-A5EE-EDF70B9ACF78}" dt="2024-02-22T13:36:03.991" v="1975" actId="255"/>
          <ac:spMkLst>
            <pc:docMk/>
            <pc:sldMk cId="2404233610" sldId="296"/>
            <ac:spMk id="2" creationId="{0D8CF94A-FD69-0E53-B3D0-5F3E49A25A3E}"/>
          </ac:spMkLst>
        </pc:spChg>
        <pc:spChg chg="add del mod">
          <ac:chgData name="Ragne Vaher" userId="791ff0056e8dd68b" providerId="LiveId" clId="{A14ABC76-5C24-4566-A5EE-EDF70B9ACF78}" dt="2024-02-22T13:36:14.041" v="1977" actId="1076"/>
          <ac:spMkLst>
            <pc:docMk/>
            <pc:sldMk cId="2404233610" sldId="296"/>
            <ac:spMk id="3" creationId="{868E3A6B-1DB6-4D2A-949D-E76B5BE7D29C}"/>
          </ac:spMkLst>
        </pc:spChg>
        <pc:spChg chg="mod ord">
          <ac:chgData name="Ragne Vaher" userId="791ff0056e8dd68b" providerId="LiveId" clId="{A14ABC76-5C24-4566-A5EE-EDF70B9ACF78}" dt="2024-02-22T07:39:54.888" v="1828" actId="255"/>
          <ac:spMkLst>
            <pc:docMk/>
            <pc:sldMk cId="2404233610" sldId="296"/>
            <ac:spMk id="4" creationId="{481E2E21-825B-23F2-6F16-F2D9FE12E761}"/>
          </ac:spMkLst>
        </pc:spChg>
        <pc:spChg chg="add del mod ord">
          <ac:chgData name="Ragne Vaher" userId="791ff0056e8dd68b" providerId="LiveId" clId="{A14ABC76-5C24-4566-A5EE-EDF70B9ACF78}" dt="2024-02-22T07:34:11.847" v="1785" actId="478"/>
          <ac:spMkLst>
            <pc:docMk/>
            <pc:sldMk cId="2404233610" sldId="296"/>
            <ac:spMk id="5" creationId="{54953BE3-D89A-EEBE-8682-C81ECC5EBD54}"/>
          </ac:spMkLst>
        </pc:spChg>
        <pc:spChg chg="add del mod ord">
          <ac:chgData name="Ragne Vaher" userId="791ff0056e8dd68b" providerId="LiveId" clId="{A14ABC76-5C24-4566-A5EE-EDF70B9ACF78}" dt="2024-02-22T07:34:13.437" v="1786" actId="478"/>
          <ac:spMkLst>
            <pc:docMk/>
            <pc:sldMk cId="2404233610" sldId="296"/>
            <ac:spMk id="6" creationId="{2A7F4563-5B20-262E-C8EB-B8226AAB3773}"/>
          </ac:spMkLst>
        </pc:spChg>
      </pc:sldChg>
      <pc:sldChg chg="addSp delSp modSp add mod ord modNotesTx">
        <pc:chgData name="Ragne Vaher" userId="791ff0056e8dd68b" providerId="LiveId" clId="{A14ABC76-5C24-4566-A5EE-EDF70B9ACF78}" dt="2024-02-23T09:52:11.794" v="2086" actId="20577"/>
        <pc:sldMkLst>
          <pc:docMk/>
          <pc:sldMk cId="3589969563" sldId="297"/>
        </pc:sldMkLst>
        <pc:spChg chg="mod">
          <ac:chgData name="Ragne Vaher" userId="791ff0056e8dd68b" providerId="LiveId" clId="{A14ABC76-5C24-4566-A5EE-EDF70B9ACF78}" dt="2024-02-22T13:37:27.992" v="1982" actId="255"/>
          <ac:spMkLst>
            <pc:docMk/>
            <pc:sldMk cId="3589969563" sldId="297"/>
            <ac:spMk id="4" creationId="{D4F744CE-9C8C-2BCA-CEAC-3030BCB99389}"/>
          </ac:spMkLst>
        </pc:spChg>
        <pc:spChg chg="mod">
          <ac:chgData name="Ragne Vaher" userId="791ff0056e8dd68b" providerId="LiveId" clId="{A14ABC76-5C24-4566-A5EE-EDF70B9ACF78}" dt="2024-02-22T13:37:35.790" v="1983" actId="948"/>
          <ac:spMkLst>
            <pc:docMk/>
            <pc:sldMk cId="3589969563" sldId="297"/>
            <ac:spMk id="6" creationId="{2E92ED36-45BF-8317-F9B8-02B874BE27A6}"/>
          </ac:spMkLst>
        </pc:spChg>
        <pc:spChg chg="mod">
          <ac:chgData name="Ragne Vaher" userId="791ff0056e8dd68b" providerId="LiveId" clId="{A14ABC76-5C24-4566-A5EE-EDF70B9ACF78}" dt="2024-02-22T07:40:25.774" v="1831" actId="255"/>
          <ac:spMkLst>
            <pc:docMk/>
            <pc:sldMk cId="3589969563" sldId="297"/>
            <ac:spMk id="7" creationId="{F8ACAD22-77BC-C168-2B25-D75275F49F42}"/>
          </ac:spMkLst>
        </pc:spChg>
        <pc:spChg chg="add mod">
          <ac:chgData name="Ragne Vaher" userId="791ff0056e8dd68b" providerId="LiveId" clId="{A14ABC76-5C24-4566-A5EE-EDF70B9ACF78}" dt="2024-02-22T13:37:50.968" v="1989" actId="20577"/>
          <ac:spMkLst>
            <pc:docMk/>
            <pc:sldMk cId="3589969563" sldId="297"/>
            <ac:spMk id="9" creationId="{4419E80F-04E3-213C-34AF-D159CE6FB523}"/>
          </ac:spMkLst>
        </pc:spChg>
        <pc:graphicFrameChg chg="add mod">
          <ac:chgData name="Ragne Vaher" userId="791ff0056e8dd68b" providerId="LiveId" clId="{A14ABC76-5C24-4566-A5EE-EDF70B9ACF78}" dt="2024-02-16T12:48:35.623" v="670"/>
          <ac:graphicFrameMkLst>
            <pc:docMk/>
            <pc:sldMk cId="3589969563" sldId="297"/>
            <ac:graphicFrameMk id="2" creationId="{CA3B793D-4BDE-13D3-F507-7AD1B16FC2BB}"/>
          </ac:graphicFrameMkLst>
        </pc:graphicFrameChg>
        <pc:graphicFrameChg chg="add del mod">
          <ac:chgData name="Ragne Vaher" userId="791ff0056e8dd68b" providerId="LiveId" clId="{A14ABC76-5C24-4566-A5EE-EDF70B9ACF78}" dt="2024-02-16T12:48:45.615" v="672" actId="478"/>
          <ac:graphicFrameMkLst>
            <pc:docMk/>
            <pc:sldMk cId="3589969563" sldId="297"/>
            <ac:graphicFrameMk id="3" creationId="{CA3B793D-4BDE-13D3-F507-7AD1B16FC2BB}"/>
          </ac:graphicFrameMkLst>
        </pc:graphicFrameChg>
        <pc:graphicFrameChg chg="add mod">
          <ac:chgData name="Ragne Vaher" userId="791ff0056e8dd68b" providerId="LiveId" clId="{A14ABC76-5C24-4566-A5EE-EDF70B9ACF78}" dt="2024-02-16T12:49:39.568" v="680"/>
          <ac:graphicFrameMkLst>
            <pc:docMk/>
            <pc:sldMk cId="3589969563" sldId="297"/>
            <ac:graphicFrameMk id="5" creationId="{CA3B793D-4BDE-13D3-F507-7AD1B16FC2BB}"/>
          </ac:graphicFrameMkLst>
        </pc:graphicFrameChg>
        <pc:graphicFrameChg chg="add mod ord">
          <ac:chgData name="Ragne Vaher" userId="791ff0056e8dd68b" providerId="LiveId" clId="{A14ABC76-5C24-4566-A5EE-EDF70B9ACF78}" dt="2024-02-20T10:47:49.029" v="1628" actId="20577"/>
          <ac:graphicFrameMkLst>
            <pc:docMk/>
            <pc:sldMk cId="3589969563" sldId="297"/>
            <ac:graphicFrameMk id="8" creationId="{CA3B793D-4BDE-13D3-F507-7AD1B16FC2BB}"/>
          </ac:graphicFrameMkLst>
        </pc:graphicFrameChg>
      </pc:sldChg>
      <pc:sldChg chg="addSp delSp modSp add mod modNotesTx">
        <pc:chgData name="Ragne Vaher" userId="791ff0056e8dd68b" providerId="LiveId" clId="{A14ABC76-5C24-4566-A5EE-EDF70B9ACF78}" dt="2024-02-23T09:52:18.875" v="2088" actId="20577"/>
        <pc:sldMkLst>
          <pc:docMk/>
          <pc:sldMk cId="920966044" sldId="298"/>
        </pc:sldMkLst>
        <pc:spChg chg="mod">
          <ac:chgData name="Ragne Vaher" userId="791ff0056e8dd68b" providerId="LiveId" clId="{A14ABC76-5C24-4566-A5EE-EDF70B9ACF78}" dt="2024-02-22T13:36:21.263" v="1978" actId="255"/>
          <ac:spMkLst>
            <pc:docMk/>
            <pc:sldMk cId="920966044" sldId="298"/>
            <ac:spMk id="4" creationId="{6F085249-0BBB-78DA-5F1B-814A2FBBF63E}"/>
          </ac:spMkLst>
        </pc:spChg>
        <pc:spChg chg="mod">
          <ac:chgData name="Ragne Vaher" userId="791ff0056e8dd68b" providerId="LiveId" clId="{A14ABC76-5C24-4566-A5EE-EDF70B9ACF78}" dt="2024-02-22T13:36:28.245" v="1979" actId="948"/>
          <ac:spMkLst>
            <pc:docMk/>
            <pc:sldMk cId="920966044" sldId="298"/>
            <ac:spMk id="6" creationId="{F7A7B634-03C2-C88B-5F6F-D0AE1F3EF731}"/>
          </ac:spMkLst>
        </pc:spChg>
        <pc:spChg chg="mod">
          <ac:chgData name="Ragne Vaher" userId="791ff0056e8dd68b" providerId="LiveId" clId="{A14ABC76-5C24-4566-A5EE-EDF70B9ACF78}" dt="2024-02-22T07:40:10.359" v="1829" actId="255"/>
          <ac:spMkLst>
            <pc:docMk/>
            <pc:sldMk cId="920966044" sldId="298"/>
            <ac:spMk id="7" creationId="{E332C7AF-142A-69F8-A74B-5B92AB76285E}"/>
          </ac:spMkLst>
        </pc:spChg>
        <pc:spChg chg="add mod">
          <ac:chgData name="Ragne Vaher" userId="791ff0056e8dd68b" providerId="LiveId" clId="{A14ABC76-5C24-4566-A5EE-EDF70B9ACF78}" dt="2024-02-22T13:02:21.987" v="1918" actId="403"/>
          <ac:spMkLst>
            <pc:docMk/>
            <pc:sldMk cId="920966044" sldId="298"/>
            <ac:spMk id="9" creationId="{49C8D51D-1D0A-E48E-2276-8BF40DF60001}"/>
          </ac:spMkLst>
        </pc:spChg>
        <pc:spChg chg="add mod">
          <ac:chgData name="Ragne Vaher" userId="791ff0056e8dd68b" providerId="LiveId" clId="{A14ABC76-5C24-4566-A5EE-EDF70B9ACF78}" dt="2024-02-22T13:03:11.378" v="1928" actId="114"/>
          <ac:spMkLst>
            <pc:docMk/>
            <pc:sldMk cId="920966044" sldId="298"/>
            <ac:spMk id="10" creationId="{5178E0FC-B576-6830-0E5F-DFCD10A6B582}"/>
          </ac:spMkLst>
        </pc:spChg>
        <pc:graphicFrameChg chg="add del mod">
          <ac:chgData name="Ragne Vaher" userId="791ff0056e8dd68b" providerId="LiveId" clId="{A14ABC76-5C24-4566-A5EE-EDF70B9ACF78}" dt="2024-02-16T12:38:28.994" v="561" actId="478"/>
          <ac:graphicFrameMkLst>
            <pc:docMk/>
            <pc:sldMk cId="920966044" sldId="298"/>
            <ac:graphicFrameMk id="2" creationId="{2BAE8444-F470-5CB4-D402-73EC17FC3BB4}"/>
          </ac:graphicFrameMkLst>
        </pc:graphicFrameChg>
        <pc:graphicFrameChg chg="add mod">
          <ac:chgData name="Ragne Vaher" userId="791ff0056e8dd68b" providerId="LiveId" clId="{A14ABC76-5C24-4566-A5EE-EDF70B9ACF78}" dt="2024-02-16T12:38:31.520" v="562"/>
          <ac:graphicFrameMkLst>
            <pc:docMk/>
            <pc:sldMk cId="920966044" sldId="298"/>
            <ac:graphicFrameMk id="3" creationId="{B055BC72-A873-466F-81E3-EC23DD091E94}"/>
          </ac:graphicFrameMkLst>
        </pc:graphicFrameChg>
        <pc:graphicFrameChg chg="add mod">
          <ac:chgData name="Ragne Vaher" userId="791ff0056e8dd68b" providerId="LiveId" clId="{A14ABC76-5C24-4566-A5EE-EDF70B9ACF78}" dt="2024-02-22T13:01:53.015" v="1914" actId="14100"/>
          <ac:graphicFrameMkLst>
            <pc:docMk/>
            <pc:sldMk cId="920966044" sldId="298"/>
            <ac:graphicFrameMk id="5" creationId="{9CA3BC30-E069-798D-E1C7-71468D102173}"/>
          </ac:graphicFrameMkLst>
        </pc:graphicFrameChg>
        <pc:graphicFrameChg chg="add mod">
          <ac:chgData name="Ragne Vaher" userId="791ff0056e8dd68b" providerId="LiveId" clId="{A14ABC76-5C24-4566-A5EE-EDF70B9ACF78}" dt="2024-02-22T13:02:31.728" v="1921" actId="1076"/>
          <ac:graphicFrameMkLst>
            <pc:docMk/>
            <pc:sldMk cId="920966044" sldId="298"/>
            <ac:graphicFrameMk id="8" creationId="{67A0240B-CB85-4B72-8140-C1424217111E}"/>
          </ac:graphicFrameMkLst>
        </pc:graphicFrameChg>
      </pc:sldChg>
      <pc:sldChg chg="addSp delSp modSp add mod ord chgLayout modNotesTx">
        <pc:chgData name="Ragne Vaher" userId="791ff0056e8dd68b" providerId="LiveId" clId="{A14ABC76-5C24-4566-A5EE-EDF70B9ACF78}" dt="2024-02-23T09:52:06.169" v="2084" actId="20577"/>
        <pc:sldMkLst>
          <pc:docMk/>
          <pc:sldMk cId="2208666093" sldId="299"/>
        </pc:sldMkLst>
        <pc:spChg chg="add del mod ord">
          <ac:chgData name="Ragne Vaher" userId="791ff0056e8dd68b" providerId="LiveId" clId="{A14ABC76-5C24-4566-A5EE-EDF70B9ACF78}" dt="2024-02-16T13:06:00.071" v="806" actId="478"/>
          <ac:spMkLst>
            <pc:docMk/>
            <pc:sldMk cId="2208666093" sldId="299"/>
            <ac:spMk id="3" creationId="{67315255-0D2E-E31A-9B72-F5808B850748}"/>
          </ac:spMkLst>
        </pc:spChg>
        <pc:spChg chg="mod ord">
          <ac:chgData name="Ragne Vaher" userId="791ff0056e8dd68b" providerId="LiveId" clId="{A14ABC76-5C24-4566-A5EE-EDF70B9ACF78}" dt="2024-02-22T13:27:48.298" v="1950" actId="20577"/>
          <ac:spMkLst>
            <pc:docMk/>
            <pc:sldMk cId="2208666093" sldId="299"/>
            <ac:spMk id="4" creationId="{0902AC07-4D68-22E0-062B-537020892EB8}"/>
          </ac:spMkLst>
        </pc:spChg>
        <pc:spChg chg="mod ord">
          <ac:chgData name="Ragne Vaher" userId="791ff0056e8dd68b" providerId="LiveId" clId="{A14ABC76-5C24-4566-A5EE-EDF70B9ACF78}" dt="2024-02-22T13:38:56.249" v="1998" actId="948"/>
          <ac:spMkLst>
            <pc:docMk/>
            <pc:sldMk cId="2208666093" sldId="299"/>
            <ac:spMk id="6" creationId="{38B0C346-717B-EB75-34C1-C1B3D08DFE8B}"/>
          </ac:spMkLst>
        </pc:spChg>
        <pc:spChg chg="mod ord">
          <ac:chgData name="Ragne Vaher" userId="791ff0056e8dd68b" providerId="LiveId" clId="{A14ABC76-5C24-4566-A5EE-EDF70B9ACF78}" dt="2024-02-22T07:40:40.006" v="1833" actId="255"/>
          <ac:spMkLst>
            <pc:docMk/>
            <pc:sldMk cId="2208666093" sldId="299"/>
            <ac:spMk id="7" creationId="{0588051E-41F8-71FC-788A-BC2370D70C66}"/>
          </ac:spMkLst>
        </pc:spChg>
        <pc:spChg chg="add mod">
          <ac:chgData name="Ragne Vaher" userId="791ff0056e8dd68b" providerId="LiveId" clId="{A14ABC76-5C24-4566-A5EE-EDF70B9ACF78}" dt="2024-02-22T13:39:08.417" v="2003" actId="20577"/>
          <ac:spMkLst>
            <pc:docMk/>
            <pc:sldMk cId="2208666093" sldId="299"/>
            <ac:spMk id="8" creationId="{92E09455-D83B-37A5-768F-31888546F514}"/>
          </ac:spMkLst>
        </pc:spChg>
        <pc:graphicFrameChg chg="add del mod">
          <ac:chgData name="Ragne Vaher" userId="791ff0056e8dd68b" providerId="LiveId" clId="{A14ABC76-5C24-4566-A5EE-EDF70B9ACF78}" dt="2024-02-16T13:10:45.871" v="824" actId="478"/>
          <ac:graphicFrameMkLst>
            <pc:docMk/>
            <pc:sldMk cId="2208666093" sldId="299"/>
            <ac:graphicFrameMk id="2" creationId="{12438361-E4D1-8411-9B3B-B2C71B41A8B0}"/>
          </ac:graphicFrameMkLst>
        </pc:graphicFrameChg>
        <pc:graphicFrameChg chg="add del mod">
          <ac:chgData name="Ragne Vaher" userId="791ff0056e8dd68b" providerId="LiveId" clId="{A14ABC76-5C24-4566-A5EE-EDF70B9ACF78}" dt="2024-02-16T13:16:03.934" v="879" actId="478"/>
          <ac:graphicFrameMkLst>
            <pc:docMk/>
            <pc:sldMk cId="2208666093" sldId="299"/>
            <ac:graphicFrameMk id="5" creationId="{12438361-E4D1-8411-9B3B-B2C71B41A8B0}"/>
          </ac:graphicFrameMkLst>
        </pc:graphicFrameChg>
        <pc:graphicFrameChg chg="add del mod">
          <ac:chgData name="Ragne Vaher" userId="791ff0056e8dd68b" providerId="LiveId" clId="{A14ABC76-5C24-4566-A5EE-EDF70B9ACF78}" dt="2024-02-16T13:18:07.187" v="902" actId="478"/>
          <ac:graphicFrameMkLst>
            <pc:docMk/>
            <pc:sldMk cId="2208666093" sldId="299"/>
            <ac:graphicFrameMk id="9" creationId="{D113A36B-F62B-BCFA-E3A9-FE744EDBB83A}"/>
          </ac:graphicFrameMkLst>
        </pc:graphicFrameChg>
        <pc:graphicFrameChg chg="add mod">
          <ac:chgData name="Ragne Vaher" userId="791ff0056e8dd68b" providerId="LiveId" clId="{A14ABC76-5C24-4566-A5EE-EDF70B9ACF78}" dt="2024-02-22T10:24:39.770" v="1881" actId="14100"/>
          <ac:graphicFrameMkLst>
            <pc:docMk/>
            <pc:sldMk cId="2208666093" sldId="299"/>
            <ac:graphicFrameMk id="10" creationId="{D113A36B-F62B-BCFA-E3A9-FE744EDBB83A}"/>
          </ac:graphicFrameMkLst>
        </pc:graphicFrameChg>
      </pc:sldChg>
      <pc:sldChg chg="addSp delSp modSp add del mod modClrScheme chgLayout modNotesTx">
        <pc:chgData name="Ragne Vaher" userId="791ff0056e8dd68b" providerId="LiveId" clId="{A14ABC76-5C24-4566-A5EE-EDF70B9ACF78}" dt="2024-02-23T09:52:09.078" v="2085" actId="20577"/>
        <pc:sldMkLst>
          <pc:docMk/>
          <pc:sldMk cId="303510104" sldId="300"/>
        </pc:sldMkLst>
        <pc:spChg chg="add del mod ord">
          <ac:chgData name="Ragne Vaher" userId="791ff0056e8dd68b" providerId="LiveId" clId="{A14ABC76-5C24-4566-A5EE-EDF70B9ACF78}" dt="2024-02-22T07:35:59.658" v="1804" actId="478"/>
          <ac:spMkLst>
            <pc:docMk/>
            <pc:sldMk cId="303510104" sldId="300"/>
            <ac:spMk id="2" creationId="{CCB0C1DE-4A5B-D878-EA6E-71AF8464CFF7}"/>
          </ac:spMkLst>
        </pc:spChg>
        <pc:spChg chg="mod ord">
          <ac:chgData name="Ragne Vaher" userId="791ff0056e8dd68b" providerId="LiveId" clId="{A14ABC76-5C24-4566-A5EE-EDF70B9ACF78}" dt="2024-02-22T13:27:44.623" v="1946" actId="1076"/>
          <ac:spMkLst>
            <pc:docMk/>
            <pc:sldMk cId="303510104" sldId="300"/>
            <ac:spMk id="4" creationId="{D09DDF5B-3EDD-9B55-825E-FE20B412D1AD}"/>
          </ac:spMkLst>
        </pc:spChg>
        <pc:spChg chg="mod ord">
          <ac:chgData name="Ragne Vaher" userId="791ff0056e8dd68b" providerId="LiveId" clId="{A14ABC76-5C24-4566-A5EE-EDF70B9ACF78}" dt="2024-02-22T13:38:20.800" v="1991" actId="948"/>
          <ac:spMkLst>
            <pc:docMk/>
            <pc:sldMk cId="303510104" sldId="300"/>
            <ac:spMk id="6" creationId="{8634933D-64C5-63E1-8754-1E35755C725E}"/>
          </ac:spMkLst>
        </pc:spChg>
        <pc:spChg chg="mod ord">
          <ac:chgData name="Ragne Vaher" userId="791ff0056e8dd68b" providerId="LiveId" clId="{A14ABC76-5C24-4566-A5EE-EDF70B9ACF78}" dt="2024-02-22T07:40:32.111" v="1832" actId="255"/>
          <ac:spMkLst>
            <pc:docMk/>
            <pc:sldMk cId="303510104" sldId="300"/>
            <ac:spMk id="7" creationId="{D6FCF012-3733-2B4C-B3F1-7ED7DE3B0699}"/>
          </ac:spMkLst>
        </pc:spChg>
        <pc:spChg chg="add mod">
          <ac:chgData name="Ragne Vaher" userId="791ff0056e8dd68b" providerId="LiveId" clId="{A14ABC76-5C24-4566-A5EE-EDF70B9ACF78}" dt="2024-02-22T13:38:41.034" v="1997" actId="20577"/>
          <ac:spMkLst>
            <pc:docMk/>
            <pc:sldMk cId="303510104" sldId="300"/>
            <ac:spMk id="8" creationId="{2AEF5EF3-0D2D-C3D3-195A-ED1896F050EB}"/>
          </ac:spMkLst>
        </pc:spChg>
        <pc:graphicFrameChg chg="add mod">
          <ac:chgData name="Ragne Vaher" userId="791ff0056e8dd68b" providerId="LiveId" clId="{A14ABC76-5C24-4566-A5EE-EDF70B9ACF78}" dt="2024-02-16T13:33:08.036" v="1101"/>
          <ac:graphicFrameMkLst>
            <pc:docMk/>
            <pc:sldMk cId="303510104" sldId="300"/>
            <ac:graphicFrameMk id="2" creationId="{1B4A6CF2-B8A7-FEC5-8852-902A41A4310B}"/>
          </ac:graphicFrameMkLst>
        </pc:graphicFrameChg>
        <pc:graphicFrameChg chg="add del mod">
          <ac:chgData name="Ragne Vaher" userId="791ff0056e8dd68b" providerId="LiveId" clId="{A14ABC76-5C24-4566-A5EE-EDF70B9ACF78}" dt="2024-02-16T13:35:46.800" v="1111" actId="478"/>
          <ac:graphicFrameMkLst>
            <pc:docMk/>
            <pc:sldMk cId="303510104" sldId="300"/>
            <ac:graphicFrameMk id="3" creationId="{1B4A6CF2-B8A7-FEC5-8852-902A41A4310B}"/>
          </ac:graphicFrameMkLst>
        </pc:graphicFrameChg>
        <pc:graphicFrameChg chg="add mod">
          <ac:chgData name="Ragne Vaher" userId="791ff0056e8dd68b" providerId="LiveId" clId="{A14ABC76-5C24-4566-A5EE-EDF70B9ACF78}" dt="2024-02-22T13:38:08.390" v="1990" actId="1076"/>
          <ac:graphicFrameMkLst>
            <pc:docMk/>
            <pc:sldMk cId="303510104" sldId="300"/>
            <ac:graphicFrameMk id="5" creationId="{BC1F052E-F361-2CFF-3F70-D61C08E9C5F8}"/>
          </ac:graphicFrameMkLst>
        </pc:graphicFrameChg>
      </pc:sldChg>
      <pc:sldChg chg="addSp delSp modSp add mod ord modClrScheme chgLayout modNotesTx">
        <pc:chgData name="Ragne Vaher" userId="791ff0056e8dd68b" providerId="LiveId" clId="{A14ABC76-5C24-4566-A5EE-EDF70B9ACF78}" dt="2024-02-23T09:52:02.018" v="2083" actId="20577"/>
        <pc:sldMkLst>
          <pc:docMk/>
          <pc:sldMk cId="466782818" sldId="301"/>
        </pc:sldMkLst>
        <pc:spChg chg="mod ord">
          <ac:chgData name="Ragne Vaher" userId="791ff0056e8dd68b" providerId="LiveId" clId="{A14ABC76-5C24-4566-A5EE-EDF70B9ACF78}" dt="2024-02-23T09:00:15.743" v="2029" actId="1076"/>
          <ac:spMkLst>
            <pc:docMk/>
            <pc:sldMk cId="466782818" sldId="301"/>
            <ac:spMk id="2" creationId="{29114CE4-9AFE-4499-B1CA-4552A36E7793}"/>
          </ac:spMkLst>
        </pc:spChg>
        <pc:spChg chg="mod">
          <ac:chgData name="Ragne Vaher" userId="791ff0056e8dd68b" providerId="LiveId" clId="{A14ABC76-5C24-4566-A5EE-EDF70B9ACF78}" dt="2024-02-23T09:04:20.009" v="2052" actId="20577"/>
          <ac:spMkLst>
            <pc:docMk/>
            <pc:sldMk cId="466782818" sldId="301"/>
            <ac:spMk id="3" creationId="{A24DD855-11A7-2B3B-0175-0B8B8BBBDD11}"/>
          </ac:spMkLst>
        </pc:spChg>
        <pc:spChg chg="mod ord">
          <ac:chgData name="Ragne Vaher" userId="791ff0056e8dd68b" providerId="LiveId" clId="{A14ABC76-5C24-4566-A5EE-EDF70B9ACF78}" dt="2024-02-22T07:40:47.174" v="1834" actId="255"/>
          <ac:spMkLst>
            <pc:docMk/>
            <pc:sldMk cId="466782818" sldId="301"/>
            <ac:spMk id="4" creationId="{AF10897A-E6DB-EE67-AC5E-3F4E0E431753}"/>
          </ac:spMkLst>
        </pc:spChg>
        <pc:spChg chg="add del mod ord">
          <ac:chgData name="Ragne Vaher" userId="791ff0056e8dd68b" providerId="LiveId" clId="{A14ABC76-5C24-4566-A5EE-EDF70B9ACF78}" dt="2024-02-22T07:37:04.765" v="1810" actId="478"/>
          <ac:spMkLst>
            <pc:docMk/>
            <pc:sldMk cId="466782818" sldId="301"/>
            <ac:spMk id="5" creationId="{B66476AE-58FE-5E4A-C34C-03E92A0ED271}"/>
          </ac:spMkLst>
        </pc:spChg>
        <pc:spChg chg="add del mod ord">
          <ac:chgData name="Ragne Vaher" userId="791ff0056e8dd68b" providerId="LiveId" clId="{A14ABC76-5C24-4566-A5EE-EDF70B9ACF78}" dt="2024-02-22T07:37:09.277" v="1812" actId="478"/>
          <ac:spMkLst>
            <pc:docMk/>
            <pc:sldMk cId="466782818" sldId="301"/>
            <ac:spMk id="6" creationId="{A4B4B341-4AA0-3D81-34CC-A5064FE7FB05}"/>
          </ac:spMkLst>
        </pc:spChg>
      </pc:sldChg>
      <pc:sldChg chg="addSp delSp modSp add mod ord modClrScheme chgLayout modNotesTx">
        <pc:chgData name="Ragne Vaher" userId="791ff0056e8dd68b" providerId="LiveId" clId="{A14ABC76-5C24-4566-A5EE-EDF70B9ACF78}" dt="2024-02-23T09:52:15.516" v="2087" actId="20577"/>
        <pc:sldMkLst>
          <pc:docMk/>
          <pc:sldMk cId="1573916448" sldId="302"/>
        </pc:sldMkLst>
        <pc:spChg chg="mod ord">
          <ac:chgData name="Ragne Vaher" userId="791ff0056e8dd68b" providerId="LiveId" clId="{A14ABC76-5C24-4566-A5EE-EDF70B9ACF78}" dt="2024-02-22T13:36:57.918" v="1980" actId="255"/>
          <ac:spMkLst>
            <pc:docMk/>
            <pc:sldMk cId="1573916448" sldId="302"/>
            <ac:spMk id="2" creationId="{0D8CF94A-FD69-0E53-B3D0-5F3E49A25A3E}"/>
          </ac:spMkLst>
        </pc:spChg>
        <pc:spChg chg="add del mod ord">
          <ac:chgData name="Ragne Vaher" userId="791ff0056e8dd68b" providerId="LiveId" clId="{A14ABC76-5C24-4566-A5EE-EDF70B9ACF78}" dt="2024-02-22T07:34:54.535" v="1792" actId="478"/>
          <ac:spMkLst>
            <pc:docMk/>
            <pc:sldMk cId="1573916448" sldId="302"/>
            <ac:spMk id="3" creationId="{85CE0A01-9365-B67F-2996-B760B12D50E7}"/>
          </ac:spMkLst>
        </pc:spChg>
        <pc:spChg chg="del mod">
          <ac:chgData name="Ragne Vaher" userId="791ff0056e8dd68b" providerId="LiveId" clId="{A14ABC76-5C24-4566-A5EE-EDF70B9ACF78}" dt="2024-02-20T11:56:54.887" v="1692"/>
          <ac:spMkLst>
            <pc:docMk/>
            <pc:sldMk cId="1573916448" sldId="302"/>
            <ac:spMk id="3" creationId="{868E3A6B-1DB6-4D2A-949D-E76B5BE7D29C}"/>
          </ac:spMkLst>
        </pc:spChg>
        <pc:spChg chg="mod ord">
          <ac:chgData name="Ragne Vaher" userId="791ff0056e8dd68b" providerId="LiveId" clId="{A14ABC76-5C24-4566-A5EE-EDF70B9ACF78}" dt="2024-02-22T07:40:19.097" v="1830" actId="255"/>
          <ac:spMkLst>
            <pc:docMk/>
            <pc:sldMk cId="1573916448" sldId="302"/>
            <ac:spMk id="4" creationId="{481E2E21-825B-23F2-6F16-F2D9FE12E761}"/>
          </ac:spMkLst>
        </pc:spChg>
        <pc:spChg chg="add mod">
          <ac:chgData name="Ragne Vaher" userId="791ff0056e8dd68b" providerId="LiveId" clId="{A14ABC76-5C24-4566-A5EE-EDF70B9ACF78}" dt="2024-02-22T13:37:15.551" v="1981" actId="948"/>
          <ac:spMkLst>
            <pc:docMk/>
            <pc:sldMk cId="1573916448" sldId="302"/>
            <ac:spMk id="5" creationId="{79336788-E8AE-0B28-8925-6CDEF30E2F0B}"/>
          </ac:spMkLst>
        </pc:spChg>
        <pc:spChg chg="add mod">
          <ac:chgData name="Ragne Vaher" userId="791ff0056e8dd68b" providerId="LiveId" clId="{A14ABC76-5C24-4566-A5EE-EDF70B9ACF78}" dt="2024-02-23T09:48:38.271" v="2080" actId="114"/>
          <ac:spMkLst>
            <pc:docMk/>
            <pc:sldMk cId="1573916448" sldId="302"/>
            <ac:spMk id="7" creationId="{91F88658-D891-FE7C-EA09-598951832854}"/>
          </ac:spMkLst>
        </pc:spChg>
        <pc:spChg chg="add del mod ord">
          <ac:chgData name="Ragne Vaher" userId="791ff0056e8dd68b" providerId="LiveId" clId="{A14ABC76-5C24-4566-A5EE-EDF70B9ACF78}" dt="2024-02-22T07:35:07.160" v="1796" actId="478"/>
          <ac:spMkLst>
            <pc:docMk/>
            <pc:sldMk cId="1573916448" sldId="302"/>
            <ac:spMk id="8" creationId="{4F4DF9A6-7B8B-0E2A-4535-ECDECBEFD200}"/>
          </ac:spMkLst>
        </pc:spChg>
        <pc:spChg chg="add del mod">
          <ac:chgData name="Ragne Vaher" userId="791ff0056e8dd68b" providerId="LiveId" clId="{A14ABC76-5C24-4566-A5EE-EDF70B9ACF78}" dt="2024-02-22T07:34:56.505" v="1793" actId="478"/>
          <ac:spMkLst>
            <pc:docMk/>
            <pc:sldMk cId="1573916448" sldId="302"/>
            <ac:spMk id="10" creationId="{674DC592-AD15-7C9C-3BB9-BA0A1C50CEBD}"/>
          </ac:spMkLst>
        </pc:spChg>
        <pc:graphicFrameChg chg="add mod">
          <ac:chgData name="Ragne Vaher" userId="791ff0056e8dd68b" providerId="LiveId" clId="{A14ABC76-5C24-4566-A5EE-EDF70B9ACF78}" dt="2024-02-22T10:26:17.564" v="1905" actId="113"/>
          <ac:graphicFrameMkLst>
            <pc:docMk/>
            <pc:sldMk cId="1573916448" sldId="302"/>
            <ac:graphicFrameMk id="6" creationId="{02746DB8-EB08-427A-861E-48CF383BC8B0}"/>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d.docs.live.net/791ff0056e8dd68b/Documents/EESTI%20MAA&#220;LIKOOL/EMU%202021-22/MAGISTRIT&#214;&#214;/K&#252;simustiku%20tulemused/T&#246;&#246;tervishoiu%20ja-ohutuse%20alane%20&#245;pe%20Eesti%20k&#245;rghariduss&#252;steemis%20(vastused).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791ff0056e8dd68b/Documents/EESTI%20MAA&#220;LIKOOL/EMU%202021-22/MAGISTRIT&#214;&#214;/K&#252;simustiku%20tulemused/T&#246;&#246;tervishoiu%20ja-ohutuse%20alane%20&#245;pe%20Eesti%20k&#245;rghariduss&#252;steemis%20(vastused).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embeddings/oleObject1.bin"/></Relationships>
</file>

<file path=ppt/charts/_rels/chart4.xml.rels><?xml version="1.0" encoding="UTF-8" standalone="yes"?>
<Relationships xmlns="http://schemas.openxmlformats.org/package/2006/relationships"><Relationship Id="rId3" Type="http://schemas.openxmlformats.org/officeDocument/2006/relationships/oleObject" Target="https://d.docs.live.net/791ff0056e8dd68b/Documents/EESTI%20MAA&#220;LIKOOL/EMU%202021-22/MAGISTRIT&#214;&#214;/K&#252;simustiku%20tulemused/Delphi%20tulemused.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6976766793039765E-2"/>
          <c:y val="6.25E-2"/>
          <c:w val="0.4861111111111111"/>
          <c:h val="0.86111111111111116"/>
        </c:manualLayout>
      </c:layout>
      <c:pieChart>
        <c:varyColors val="1"/>
        <c:ser>
          <c:idx val="0"/>
          <c:order val="0"/>
          <c:spPr>
            <a:solidFill>
              <a:srgbClr val="4F7A32"/>
            </a:solidFill>
            <a:effectLst>
              <a:outerShdw blurRad="50800" dist="50800" dir="1800000" algn="ctr" rotWithShape="0">
                <a:srgbClr val="000000">
                  <a:alpha val="43137"/>
                </a:srgbClr>
              </a:outerShdw>
            </a:effectLst>
          </c:spPr>
          <c:dPt>
            <c:idx val="0"/>
            <c:bubble3D val="0"/>
            <c:explosion val="1"/>
            <c:spPr>
              <a:solidFill>
                <a:srgbClr val="EE8A12"/>
              </a:solidFill>
              <a:ln w="19050">
                <a:noFill/>
              </a:ln>
              <a:effectLst>
                <a:outerShdw blurRad="50800" dist="50800" dir="1800000" sx="99000" sy="99000" algn="ctr" rotWithShape="0">
                  <a:srgbClr val="000000">
                    <a:alpha val="43137"/>
                  </a:srgbClr>
                </a:outerShdw>
              </a:effectLst>
            </c:spPr>
            <c:extLst>
              <c:ext xmlns:c16="http://schemas.microsoft.com/office/drawing/2014/chart" uri="{C3380CC4-5D6E-409C-BE32-E72D297353CC}">
                <c16:uniqueId val="{00000001-0BF1-4BAA-907F-AA886B716113}"/>
              </c:ext>
            </c:extLst>
          </c:dPt>
          <c:dPt>
            <c:idx val="1"/>
            <c:bubble3D val="0"/>
            <c:explosion val="1"/>
            <c:spPr>
              <a:solidFill>
                <a:srgbClr val="4B91D1"/>
              </a:solidFill>
              <a:ln w="19050">
                <a:noFill/>
              </a:ln>
              <a:effectLst>
                <a:outerShdw blurRad="50800" dist="50800" dir="1800000" algn="ctr" rotWithShape="0">
                  <a:srgbClr val="000000">
                    <a:alpha val="43137"/>
                  </a:srgbClr>
                </a:outerShdw>
              </a:effectLst>
            </c:spPr>
            <c:extLst>
              <c:ext xmlns:c16="http://schemas.microsoft.com/office/drawing/2014/chart" uri="{C3380CC4-5D6E-409C-BE32-E72D297353CC}">
                <c16:uniqueId val="{00000003-0BF1-4BAA-907F-AA886B716113}"/>
              </c:ext>
            </c:extLst>
          </c:dPt>
          <c:dLbls>
            <c:dLbl>
              <c:idx val="0"/>
              <c:layout>
                <c:manualLayout>
                  <c:x val="-1.957051375522504E-2"/>
                  <c:y val="3.9184164479440066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BF1-4BAA-907F-AA886B716113}"/>
                </c:ext>
              </c:extLst>
            </c:dLbl>
            <c:dLbl>
              <c:idx val="1"/>
              <c:layout>
                <c:manualLayout>
                  <c:x val="9.1779010578223203E-3"/>
                  <c:y val="-6.0805988704033401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BF1-4BAA-907F-AA886B716113}"/>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'6'!$B$6:$B$7</c:f>
              <c:strCache>
                <c:ptCount val="2"/>
                <c:pt idx="0">
                  <c:v>No</c:v>
                </c:pt>
                <c:pt idx="1">
                  <c:v>Yes</c:v>
                </c:pt>
              </c:strCache>
            </c:strRef>
          </c:cat>
          <c:val>
            <c:numRef>
              <c:f>'6'!$C$6:$C$7</c:f>
              <c:numCache>
                <c:formatCode>General</c:formatCode>
                <c:ptCount val="2"/>
                <c:pt idx="0">
                  <c:v>43</c:v>
                </c:pt>
                <c:pt idx="1">
                  <c:v>32</c:v>
                </c:pt>
              </c:numCache>
            </c:numRef>
          </c:val>
          <c:extLst>
            <c:ext xmlns:c16="http://schemas.microsoft.com/office/drawing/2014/chart" uri="{C3380CC4-5D6E-409C-BE32-E72D297353CC}">
              <c16:uniqueId val="{00000004-0BF1-4BAA-907F-AA886B716113}"/>
            </c:ext>
          </c:extLst>
        </c:ser>
        <c:dLbls>
          <c:showLegendKey val="0"/>
          <c:showVal val="0"/>
          <c:showCatName val="0"/>
          <c:showSerName val="0"/>
          <c:showPercent val="0"/>
          <c:showBubbleSize val="0"/>
          <c:showLeaderLines val="1"/>
        </c:dLbls>
        <c:firstSliceAng val="0"/>
      </c:pieChart>
      <c:spPr>
        <a:noFill/>
        <a:ln>
          <a:noFill/>
        </a:ln>
        <a:effectLst/>
      </c:spPr>
    </c:plotArea>
    <c:legend>
      <c:legendPos val="t"/>
      <c:layout>
        <c:manualLayout>
          <c:xMode val="edge"/>
          <c:yMode val="edge"/>
          <c:x val="0.2055545944093766"/>
          <c:y val="1.0968927047224035E-2"/>
          <c:w val="0.27197054032039097"/>
          <c:h val="0.17147036307961505"/>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'[Töötervishoiu ja-ohutuse alane õpe Eesti kõrgharidussüsteemis (vastused).xlsx]18'!$A$2:$A$7</c:f>
              <c:strCache>
                <c:ptCount val="6"/>
                <c:pt idx="0">
                  <c:v>Limited availability of study materials</c:v>
                </c:pt>
                <c:pt idx="1">
                  <c:v>OHS topics are crowded with legislation</c:v>
                </c:pt>
                <c:pt idx="2">
                  <c:v>Other</c:v>
                </c:pt>
                <c:pt idx="3">
                  <c:v>Lack of teaching staff with knowledge of OHS</c:v>
                </c:pt>
                <c:pt idx="4">
                  <c:v>OSH topics are not considered necessary</c:v>
                </c:pt>
                <c:pt idx="5">
                  <c:v>The capacity in study modules is limited</c:v>
                </c:pt>
              </c:strCache>
            </c:strRef>
          </c:cat>
          <c:val>
            <c:numRef>
              <c:f>'[Töötervishoiu ja-ohutuse alane õpe Eesti kõrgharidussüsteemis (vastused).xlsx]18'!$B$2:$B$7</c:f>
              <c:numCache>
                <c:formatCode>General</c:formatCode>
                <c:ptCount val="6"/>
                <c:pt idx="0">
                  <c:v>4</c:v>
                </c:pt>
                <c:pt idx="1">
                  <c:v>11</c:v>
                </c:pt>
                <c:pt idx="2">
                  <c:v>12</c:v>
                </c:pt>
                <c:pt idx="3">
                  <c:v>19</c:v>
                </c:pt>
                <c:pt idx="4">
                  <c:v>33</c:v>
                </c:pt>
                <c:pt idx="5">
                  <c:v>65</c:v>
                </c:pt>
              </c:numCache>
            </c:numRef>
          </c:val>
          <c:extLst>
            <c:ext xmlns:c16="http://schemas.microsoft.com/office/drawing/2014/chart" uri="{C3380CC4-5D6E-409C-BE32-E72D297353CC}">
              <c16:uniqueId val="{00000000-3208-46F1-A1EB-B20EBA172B46}"/>
            </c:ext>
          </c:extLst>
        </c:ser>
        <c:dLbls>
          <c:showLegendKey val="0"/>
          <c:showVal val="0"/>
          <c:showCatName val="0"/>
          <c:showSerName val="0"/>
          <c:showPercent val="0"/>
          <c:showBubbleSize val="0"/>
        </c:dLbls>
        <c:gapWidth val="182"/>
        <c:axId val="120392544"/>
        <c:axId val="120399200"/>
      </c:barChart>
      <c:catAx>
        <c:axId val="1203925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20399200"/>
        <c:crosses val="autoZero"/>
        <c:auto val="1"/>
        <c:lblAlgn val="ctr"/>
        <c:lblOffset val="100"/>
        <c:noMultiLvlLbl val="0"/>
      </c:catAx>
      <c:valAx>
        <c:axId val="12039920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a:t>Number of respondents, </a:t>
                </a:r>
                <a:r>
                  <a:rPr lang="en-US" sz="1400" i="1"/>
                  <a:t>n</a:t>
                </a:r>
                <a:endParaRPr lang="en-US" sz="1400"/>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203925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6562534384056692"/>
          <c:y val="4.4806517311608958E-2"/>
          <c:w val="0.49231794743605767"/>
          <c:h val="0.74736436967782283"/>
        </c:manualLayout>
      </c:layout>
      <c:barChart>
        <c:barDir val="bar"/>
        <c:grouping val="clustered"/>
        <c:varyColors val="0"/>
        <c:ser>
          <c:idx val="1"/>
          <c:order val="0"/>
          <c:tx>
            <c:strRef>
              <c:f>Leht2!$C$1</c:f>
              <c:strCache>
                <c:ptCount val="1"/>
                <c:pt idx="0">
                  <c:v>Should be represented in curricula</c:v>
                </c:pt>
              </c:strCache>
            </c:strRef>
          </c:tx>
          <c:spPr>
            <a:solidFill>
              <a:schemeClr val="accent4"/>
            </a:solidFill>
            <a:ln>
              <a:noFill/>
            </a:ln>
            <a:effectLst/>
          </c:spPr>
          <c:invertIfNegative val="0"/>
          <c:cat>
            <c:strRef>
              <c:f>Leht2!$A$2:$A$10</c:f>
              <c:strCache>
                <c:ptCount val="8"/>
                <c:pt idx="0">
                  <c:v>Catastrophic risks</c:v>
                </c:pt>
                <c:pt idx="1">
                  <c:v>Labor legislation</c:v>
                </c:pt>
                <c:pt idx="2">
                  <c:v>Work psychology</c:v>
                </c:pt>
                <c:pt idx="3">
                  <c:v>Occupational hygiene</c:v>
                </c:pt>
                <c:pt idx="4">
                  <c:v>Ergonomics</c:v>
                </c:pt>
                <c:pt idx="5">
                  <c:v>Assessment and management of risks in the working environment</c:v>
                </c:pt>
                <c:pt idx="6">
                  <c:v>Occupational health care</c:v>
                </c:pt>
                <c:pt idx="7">
                  <c:v>Occupational safety</c:v>
                </c:pt>
              </c:strCache>
            </c:strRef>
          </c:cat>
          <c:val>
            <c:numRef>
              <c:f>Leht2!$C$2:$C$10</c:f>
              <c:numCache>
                <c:formatCode>General</c:formatCode>
                <c:ptCount val="8"/>
                <c:pt idx="0">
                  <c:v>17</c:v>
                </c:pt>
                <c:pt idx="1">
                  <c:v>41</c:v>
                </c:pt>
                <c:pt idx="2">
                  <c:v>39</c:v>
                </c:pt>
                <c:pt idx="3">
                  <c:v>25</c:v>
                </c:pt>
                <c:pt idx="4">
                  <c:v>36</c:v>
                </c:pt>
                <c:pt idx="5">
                  <c:v>32</c:v>
                </c:pt>
                <c:pt idx="6">
                  <c:v>43</c:v>
                </c:pt>
                <c:pt idx="7">
                  <c:v>41</c:v>
                </c:pt>
              </c:numCache>
            </c:numRef>
          </c:val>
          <c:extLst>
            <c:ext xmlns:c16="http://schemas.microsoft.com/office/drawing/2014/chart" uri="{C3380CC4-5D6E-409C-BE32-E72D297353CC}">
              <c16:uniqueId val="{00000000-7EA7-4BDD-AC87-8777A84CB4BE}"/>
            </c:ext>
          </c:extLst>
        </c:ser>
        <c:ser>
          <c:idx val="0"/>
          <c:order val="1"/>
          <c:tx>
            <c:strRef>
              <c:f>Leht2!$B$1</c:f>
              <c:strCache>
                <c:ptCount val="1"/>
                <c:pt idx="0">
                  <c:v>Represented in curricula</c:v>
                </c:pt>
              </c:strCache>
            </c:strRef>
          </c:tx>
          <c:spPr>
            <a:solidFill>
              <a:schemeClr val="accent2"/>
            </a:solidFill>
            <a:ln>
              <a:noFill/>
            </a:ln>
            <a:effectLst/>
          </c:spPr>
          <c:invertIfNegative val="0"/>
          <c:cat>
            <c:strRef>
              <c:f>Leht2!$A$2:$A$10</c:f>
              <c:strCache>
                <c:ptCount val="8"/>
                <c:pt idx="0">
                  <c:v>Catastrophic risks</c:v>
                </c:pt>
                <c:pt idx="1">
                  <c:v>Labor legislation</c:v>
                </c:pt>
                <c:pt idx="2">
                  <c:v>Work psychology</c:v>
                </c:pt>
                <c:pt idx="3">
                  <c:v>Occupational hygiene</c:v>
                </c:pt>
                <c:pt idx="4">
                  <c:v>Ergonomics</c:v>
                </c:pt>
                <c:pt idx="5">
                  <c:v>Assessment and management of risks in the working environment</c:v>
                </c:pt>
                <c:pt idx="6">
                  <c:v>Occupational health care</c:v>
                </c:pt>
                <c:pt idx="7">
                  <c:v>Occupational safety</c:v>
                </c:pt>
              </c:strCache>
            </c:strRef>
          </c:cat>
          <c:val>
            <c:numRef>
              <c:f>Leht2!$B$2:$B$10</c:f>
              <c:numCache>
                <c:formatCode>General</c:formatCode>
                <c:ptCount val="8"/>
                <c:pt idx="0">
                  <c:v>8</c:v>
                </c:pt>
                <c:pt idx="1">
                  <c:v>17</c:v>
                </c:pt>
                <c:pt idx="2">
                  <c:v>18</c:v>
                </c:pt>
                <c:pt idx="3">
                  <c:v>20</c:v>
                </c:pt>
                <c:pt idx="4">
                  <c:v>21</c:v>
                </c:pt>
                <c:pt idx="5">
                  <c:v>22</c:v>
                </c:pt>
                <c:pt idx="6">
                  <c:v>31</c:v>
                </c:pt>
                <c:pt idx="7">
                  <c:v>33</c:v>
                </c:pt>
              </c:numCache>
            </c:numRef>
          </c:val>
          <c:extLst>
            <c:ext xmlns:c16="http://schemas.microsoft.com/office/drawing/2014/chart" uri="{C3380CC4-5D6E-409C-BE32-E72D297353CC}">
              <c16:uniqueId val="{00000001-7EA7-4BDD-AC87-8777A84CB4BE}"/>
            </c:ext>
          </c:extLst>
        </c:ser>
        <c:dLbls>
          <c:showLegendKey val="0"/>
          <c:showVal val="0"/>
          <c:showCatName val="0"/>
          <c:showSerName val="0"/>
          <c:showPercent val="0"/>
          <c:showBubbleSize val="0"/>
        </c:dLbls>
        <c:gapWidth val="199"/>
        <c:axId val="1191262799"/>
        <c:axId val="1191271119"/>
      </c:barChart>
      <c:catAx>
        <c:axId val="119126279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just">
              <a:defRPr sz="1400" b="0" i="0" u="none" strike="noStrike" kern="1200" cap="none" spc="0" normalizeH="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191271119"/>
        <c:crosses val="autoZero"/>
        <c:auto val="1"/>
        <c:lblAlgn val="r"/>
        <c:lblOffset val="100"/>
        <c:noMultiLvlLbl val="0"/>
      </c:catAx>
      <c:valAx>
        <c:axId val="1191271119"/>
        <c:scaling>
          <c:orientation val="minMax"/>
        </c:scaling>
        <c:delete val="0"/>
        <c:axPos val="b"/>
        <c:majorGridlines>
          <c:spPr>
            <a:ln w="0" cap="flat" cmpd="sng" algn="ctr">
              <a:solidFill>
                <a:schemeClr val="bg1">
                  <a:lumMod val="85000"/>
                </a:schemeClr>
              </a:solidFill>
              <a:round/>
            </a:ln>
            <a:effectLst/>
          </c:spPr>
        </c:majorGridlines>
        <c:title>
          <c:tx>
            <c:rich>
              <a:bodyPr rot="0" spcFirstLastPara="1" vertOverflow="ellipsis" vert="horz" wrap="square" anchor="ctr" anchorCtr="1"/>
              <a:lstStyle/>
              <a:p>
                <a:pPr>
                  <a:defRPr sz="1400" b="0" i="0" u="none" strike="noStrike" kern="1200" cap="all" baseline="0">
                    <a:solidFill>
                      <a:sysClr val="windowText" lastClr="000000"/>
                    </a:solidFill>
                    <a:latin typeface="+mn-lt"/>
                    <a:ea typeface="+mn-ea"/>
                    <a:cs typeface="+mn-cs"/>
                  </a:defRPr>
                </a:pPr>
                <a:r>
                  <a:rPr lang="en-US" sz="1400" cap="none" baseline="0" dirty="0">
                    <a:solidFill>
                      <a:sysClr val="windowText" lastClr="000000"/>
                    </a:solidFill>
                    <a:latin typeface="Times New Roman" panose="02020603050405020304" pitchFamily="18" charset="0"/>
                    <a:cs typeface="Times New Roman" panose="02020603050405020304" pitchFamily="18" charset="0"/>
                  </a:rPr>
                  <a:t>Number of respondents, </a:t>
                </a:r>
                <a:r>
                  <a:rPr lang="en-US" sz="1400" i="1" cap="none" baseline="0" dirty="0">
                    <a:solidFill>
                      <a:sysClr val="windowText" lastClr="000000"/>
                    </a:solidFill>
                    <a:latin typeface="Times New Roman" panose="02020603050405020304" pitchFamily="18" charset="0"/>
                    <a:cs typeface="Times New Roman" panose="02020603050405020304" pitchFamily="18" charset="0"/>
                  </a:rPr>
                  <a:t>n</a:t>
                </a:r>
                <a:endParaRPr lang="en-US" sz="1400" i="0" cap="none" baseline="0" dirty="0">
                  <a:solidFill>
                    <a:sysClr val="windowText" lastClr="000000"/>
                  </a:solidFill>
                  <a:latin typeface="Times New Roman" panose="02020603050405020304" pitchFamily="18" charset="0"/>
                  <a:cs typeface="Times New Roman" panose="02020603050405020304" pitchFamily="18" charset="0"/>
                </a:endParaRPr>
              </a:p>
            </c:rich>
          </c:tx>
          <c:layout>
            <c:manualLayout>
              <c:xMode val="edge"/>
              <c:yMode val="edge"/>
              <c:x val="0.57219536914321356"/>
              <c:y val="0.86800539098057661"/>
            </c:manualLayout>
          </c:layout>
          <c:overlay val="0"/>
          <c:spPr>
            <a:noFill/>
            <a:ln>
              <a:noFill/>
            </a:ln>
            <a:effectLst/>
          </c:spPr>
          <c:txPr>
            <a:bodyPr rot="0" spcFirstLastPara="1" vertOverflow="ellipsis" vert="horz" wrap="square" anchor="ctr" anchorCtr="1"/>
            <a:lstStyle/>
            <a:p>
              <a:pPr>
                <a:defRPr sz="1400" b="0" i="0" u="none" strike="noStrike" kern="1200" cap="all" baseline="0">
                  <a:solidFill>
                    <a:sysClr val="windowText" lastClr="000000"/>
                  </a:solidFill>
                  <a:latin typeface="+mn-lt"/>
                  <a:ea typeface="+mn-ea"/>
                  <a:cs typeface="+mn-cs"/>
                </a:defRPr>
              </a:pPr>
              <a:endParaRPr lang="en-US"/>
            </a:p>
          </c:txPr>
        </c:title>
        <c:numFmt formatCode="General" sourceLinked="1"/>
        <c:majorTickMark val="in"/>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191262799"/>
        <c:crosses val="autoZero"/>
        <c:crossBetween val="between"/>
      </c:valAx>
      <c:spPr>
        <a:noFill/>
        <a:ln>
          <a:solidFill>
            <a:schemeClr val="bg1">
              <a:lumMod val="85000"/>
            </a:schemeClr>
          </a:solid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108325496603503"/>
          <c:y val="0.23365556003311164"/>
          <c:w val="0.47839506172839508"/>
          <c:h val="0.86111111111111116"/>
        </c:manualLayout>
      </c:layout>
      <c:pieChart>
        <c:varyColors val="1"/>
        <c:ser>
          <c:idx val="0"/>
          <c:order val="0"/>
          <c:spPr>
            <a:ln>
              <a:noFill/>
            </a:ln>
            <a:effectLst>
              <a:glow>
                <a:schemeClr val="accent1">
                  <a:alpha val="40000"/>
                </a:schemeClr>
              </a:glow>
              <a:outerShdw blurRad="63500" sx="102000" sy="102000" algn="ctr" rotWithShape="0">
                <a:srgbClr val="000000">
                  <a:alpha val="22000"/>
                </a:srgbClr>
              </a:outerShdw>
              <a:softEdge rad="12700"/>
            </a:effectLst>
          </c:spPr>
          <c:dPt>
            <c:idx val="0"/>
            <c:bubble3D val="0"/>
            <c:spPr>
              <a:solidFill>
                <a:srgbClr val="4B91D1"/>
              </a:solidFill>
              <a:ln w="19050">
                <a:noFill/>
              </a:ln>
              <a:effectLst>
                <a:glow>
                  <a:schemeClr val="accent1">
                    <a:alpha val="40000"/>
                  </a:schemeClr>
                </a:glow>
                <a:outerShdw blurRad="63500" sx="102000" sy="102000" algn="ctr" rotWithShape="0">
                  <a:srgbClr val="000000">
                    <a:alpha val="22000"/>
                  </a:srgbClr>
                </a:outerShdw>
                <a:softEdge rad="12700"/>
              </a:effectLst>
            </c:spPr>
            <c:extLst>
              <c:ext xmlns:c16="http://schemas.microsoft.com/office/drawing/2014/chart" uri="{C3380CC4-5D6E-409C-BE32-E72D297353CC}">
                <c16:uniqueId val="{00000001-5F2E-4EBD-AA49-AC681170AF3E}"/>
              </c:ext>
            </c:extLst>
          </c:dPt>
          <c:dPt>
            <c:idx val="1"/>
            <c:bubble3D val="0"/>
            <c:spPr>
              <a:solidFill>
                <a:schemeClr val="accent2"/>
              </a:solidFill>
              <a:ln w="19050">
                <a:noFill/>
              </a:ln>
              <a:effectLst>
                <a:glow>
                  <a:schemeClr val="accent1">
                    <a:alpha val="40000"/>
                  </a:schemeClr>
                </a:glow>
                <a:outerShdw blurRad="63500" sx="102000" sy="102000" algn="ctr" rotWithShape="0">
                  <a:srgbClr val="000000">
                    <a:alpha val="22000"/>
                  </a:srgbClr>
                </a:outerShdw>
                <a:softEdge rad="12700"/>
              </a:effectLst>
            </c:spPr>
            <c:extLst>
              <c:ext xmlns:c16="http://schemas.microsoft.com/office/drawing/2014/chart" uri="{C3380CC4-5D6E-409C-BE32-E72D297353CC}">
                <c16:uniqueId val="{00000003-5F2E-4EBD-AA49-AC681170AF3E}"/>
              </c:ext>
            </c:extLst>
          </c:dPt>
          <c:dPt>
            <c:idx val="2"/>
            <c:bubble3D val="0"/>
            <c:spPr>
              <a:solidFill>
                <a:srgbClr val="B2B2B2"/>
              </a:solidFill>
              <a:ln w="19050">
                <a:noFill/>
              </a:ln>
              <a:effectLst>
                <a:glow>
                  <a:schemeClr val="accent1">
                    <a:alpha val="40000"/>
                  </a:schemeClr>
                </a:glow>
                <a:outerShdw blurRad="63500" sx="102000" sy="102000" algn="ctr" rotWithShape="0">
                  <a:srgbClr val="000000">
                    <a:alpha val="22000"/>
                  </a:srgbClr>
                </a:outerShdw>
                <a:softEdge rad="12700"/>
              </a:effectLst>
            </c:spPr>
            <c:extLst>
              <c:ext xmlns:c16="http://schemas.microsoft.com/office/drawing/2014/chart" uri="{C3380CC4-5D6E-409C-BE32-E72D297353CC}">
                <c16:uniqueId val="{00000005-5F2E-4EBD-AA49-AC681170AF3E}"/>
              </c:ext>
            </c:extLst>
          </c:dPt>
          <c:dPt>
            <c:idx val="3"/>
            <c:bubble3D val="0"/>
            <c:spPr>
              <a:solidFill>
                <a:srgbClr val="EE8A12"/>
              </a:solidFill>
              <a:ln w="19050">
                <a:noFill/>
              </a:ln>
              <a:effectLst>
                <a:glow>
                  <a:schemeClr val="accent1">
                    <a:alpha val="40000"/>
                  </a:schemeClr>
                </a:glow>
                <a:outerShdw blurRad="63500" sx="102000" sy="102000" algn="ctr" rotWithShape="0">
                  <a:srgbClr val="000000">
                    <a:alpha val="22000"/>
                  </a:srgbClr>
                </a:outerShdw>
                <a:softEdge rad="12700"/>
              </a:effectLst>
            </c:spPr>
            <c:extLst>
              <c:ext xmlns:c16="http://schemas.microsoft.com/office/drawing/2014/chart" uri="{C3380CC4-5D6E-409C-BE32-E72D297353CC}">
                <c16:uniqueId val="{00000007-5F2E-4EBD-AA49-AC681170AF3E}"/>
              </c:ext>
            </c:extLst>
          </c:dPt>
          <c:dPt>
            <c:idx val="4"/>
            <c:bubble3D val="0"/>
            <c:spPr>
              <a:solidFill>
                <a:schemeClr val="accent5"/>
              </a:solidFill>
              <a:ln w="19050">
                <a:noFill/>
              </a:ln>
              <a:effectLst>
                <a:glow>
                  <a:schemeClr val="accent1">
                    <a:alpha val="40000"/>
                  </a:schemeClr>
                </a:glow>
                <a:outerShdw blurRad="63500" sx="102000" sy="102000" algn="ctr" rotWithShape="0">
                  <a:srgbClr val="000000">
                    <a:alpha val="22000"/>
                  </a:srgbClr>
                </a:outerShdw>
                <a:softEdge rad="12700"/>
              </a:effectLst>
            </c:spPr>
            <c:extLst>
              <c:ext xmlns:c16="http://schemas.microsoft.com/office/drawing/2014/chart" uri="{C3380CC4-5D6E-409C-BE32-E72D297353CC}">
                <c16:uniqueId val="{00000009-5F2E-4EBD-AA49-AC681170AF3E}"/>
              </c:ext>
            </c:extLst>
          </c:dPt>
          <c:dPt>
            <c:idx val="5"/>
            <c:bubble3D val="0"/>
            <c:spPr>
              <a:solidFill>
                <a:schemeClr val="accent6"/>
              </a:solidFill>
              <a:ln w="19050">
                <a:noFill/>
              </a:ln>
              <a:effectLst>
                <a:glow>
                  <a:schemeClr val="accent1">
                    <a:alpha val="40000"/>
                  </a:schemeClr>
                </a:glow>
                <a:outerShdw blurRad="63500" sx="102000" sy="102000" algn="ctr" rotWithShape="0">
                  <a:srgbClr val="000000">
                    <a:alpha val="22000"/>
                  </a:srgbClr>
                </a:outerShdw>
                <a:softEdge rad="12700"/>
              </a:effectLst>
            </c:spPr>
            <c:extLst>
              <c:ext xmlns:c16="http://schemas.microsoft.com/office/drawing/2014/chart" uri="{C3380CC4-5D6E-409C-BE32-E72D297353CC}">
                <c16:uniqueId val="{0000000B-5F2E-4EBD-AA49-AC681170AF3E}"/>
              </c:ext>
            </c:extLst>
          </c:dPt>
          <c:dPt>
            <c:idx val="6"/>
            <c:bubble3D val="0"/>
            <c:spPr>
              <a:solidFill>
                <a:schemeClr val="accent1">
                  <a:lumMod val="60000"/>
                </a:schemeClr>
              </a:solidFill>
              <a:ln w="19050">
                <a:noFill/>
              </a:ln>
              <a:effectLst>
                <a:glow>
                  <a:schemeClr val="accent1">
                    <a:alpha val="40000"/>
                  </a:schemeClr>
                </a:glow>
                <a:outerShdw blurRad="63500" sx="102000" sy="102000" algn="ctr" rotWithShape="0">
                  <a:srgbClr val="000000">
                    <a:alpha val="22000"/>
                  </a:srgbClr>
                </a:outerShdw>
                <a:softEdge rad="12700"/>
              </a:effectLst>
            </c:spPr>
            <c:extLst>
              <c:ext xmlns:c16="http://schemas.microsoft.com/office/drawing/2014/chart" uri="{C3380CC4-5D6E-409C-BE32-E72D297353CC}">
                <c16:uniqueId val="{0000000D-5F2E-4EBD-AA49-AC681170AF3E}"/>
              </c:ext>
            </c:extLst>
          </c:dPt>
          <c:dLbls>
            <c:dLbl>
              <c:idx val="0"/>
              <c:layout>
                <c:manualLayout>
                  <c:x val="-1.9707822980460778E-3"/>
                  <c:y val="3.1912729658792653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5F2E-4EBD-AA49-AC681170AF3E}"/>
                </c:ext>
              </c:extLst>
            </c:dLbl>
            <c:dLbl>
              <c:idx val="2"/>
              <c:layout>
                <c:manualLayout>
                  <c:x val="-1.1295202682998029E-2"/>
                  <c:y val="-2.3468941382327208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5F2E-4EBD-AA49-AC681170AF3E}"/>
                </c:ext>
              </c:extLst>
            </c:dLbl>
            <c:dLbl>
              <c:idx val="3"/>
              <c:layout>
                <c:manualLayout>
                  <c:x val="1.4503590696996209E-2"/>
                  <c:y val="1.4726049868766404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5F2E-4EBD-AA49-AC681170AF3E}"/>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'2. osa'!$E$134:$E$140</c:f>
              <c:strCache>
                <c:ptCount val="7"/>
                <c:pt idx="0">
                  <c:v>&lt; 1 ECTS</c:v>
                </c:pt>
                <c:pt idx="1">
                  <c:v>1 ECTS</c:v>
                </c:pt>
                <c:pt idx="2">
                  <c:v>2 ECTS</c:v>
                </c:pt>
                <c:pt idx="3">
                  <c:v>3 ECTS</c:v>
                </c:pt>
                <c:pt idx="4">
                  <c:v>4 EAP</c:v>
                </c:pt>
                <c:pt idx="5">
                  <c:v>5 EAP</c:v>
                </c:pt>
                <c:pt idx="6">
                  <c:v>&gt; 5 EAP</c:v>
                </c:pt>
              </c:strCache>
            </c:strRef>
          </c:cat>
          <c:val>
            <c:numRef>
              <c:f>'2. osa'!$F$134:$F$140</c:f>
              <c:numCache>
                <c:formatCode>General</c:formatCode>
                <c:ptCount val="7"/>
                <c:pt idx="0">
                  <c:v>1</c:v>
                </c:pt>
                <c:pt idx="2">
                  <c:v>1</c:v>
                </c:pt>
                <c:pt idx="3">
                  <c:v>3</c:v>
                </c:pt>
              </c:numCache>
            </c:numRef>
          </c:val>
          <c:extLst>
            <c:ext xmlns:c16="http://schemas.microsoft.com/office/drawing/2014/chart" uri="{C3380CC4-5D6E-409C-BE32-E72D297353CC}">
              <c16:uniqueId val="{0000000E-5F2E-4EBD-AA49-AC681170AF3E}"/>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t"/>
      <c:legendEntry>
        <c:idx val="1"/>
        <c:delete val="1"/>
      </c:legendEntry>
      <c:legendEntry>
        <c:idx val="4"/>
        <c:delete val="1"/>
      </c:legendEntry>
      <c:legendEntry>
        <c:idx val="5"/>
        <c:delete val="1"/>
      </c:legendEntry>
      <c:legendEntry>
        <c:idx val="6"/>
        <c:delete val="1"/>
      </c:legendEntry>
      <c:layout>
        <c:manualLayout>
          <c:xMode val="edge"/>
          <c:yMode val="edge"/>
          <c:x val="0.2456657717909248"/>
          <c:y val="5.6783605615287988E-2"/>
          <c:w val="0.55137010554630328"/>
          <c:h val="0.1133975820017193"/>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8217694925219888"/>
          <c:y val="8.8927703451862364E-2"/>
          <c:w val="0.6356461014956023"/>
          <c:h val="0.8221445930962753"/>
        </c:manualLayout>
      </c:layout>
      <c:pieChart>
        <c:varyColors val="1"/>
        <c:ser>
          <c:idx val="0"/>
          <c:order val="0"/>
          <c:dPt>
            <c:idx val="0"/>
            <c:bubble3D val="0"/>
            <c:spPr>
              <a:solidFill>
                <a:schemeClr val="accent1"/>
              </a:solidFill>
              <a:ln w="19050">
                <a:solidFill>
                  <a:sysClr val="window" lastClr="FFFFFF">
                    <a:lumMod val="85000"/>
                  </a:sysClr>
                </a:solid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9609-4D78-ABB9-286E829C83D5}"/>
              </c:ext>
            </c:extLst>
          </c:dPt>
          <c:dPt>
            <c:idx val="1"/>
            <c:bubble3D val="0"/>
            <c:spPr>
              <a:solidFill>
                <a:schemeClr val="accent2"/>
              </a:solidFill>
              <a:ln w="19050">
                <a:solidFill>
                  <a:sysClr val="window" lastClr="FFFFFF">
                    <a:lumMod val="85000"/>
                  </a:sysClr>
                </a:solidFill>
              </a:ln>
              <a:effectLst>
                <a:outerShdw blurRad="63500" sx="102000" sy="102000" algn="ctr" rotWithShape="0">
                  <a:prstClr val="black">
                    <a:alpha val="22000"/>
                  </a:prstClr>
                </a:outerShdw>
              </a:effectLst>
            </c:spPr>
            <c:extLst>
              <c:ext xmlns:c16="http://schemas.microsoft.com/office/drawing/2014/chart" uri="{C3380CC4-5D6E-409C-BE32-E72D297353CC}">
                <c16:uniqueId val="{00000003-9609-4D78-ABB9-286E829C83D5}"/>
              </c:ext>
            </c:extLst>
          </c:dPt>
          <c:dPt>
            <c:idx val="2"/>
            <c:bubble3D val="0"/>
            <c:spPr>
              <a:solidFill>
                <a:schemeClr val="accent3"/>
              </a:solidFill>
              <a:ln w="19050">
                <a:noFill/>
              </a:ln>
              <a:effectLst>
                <a:outerShdw blurRad="63500" sx="102000" sy="102000" algn="ctr" rotWithShape="0">
                  <a:prstClr val="black">
                    <a:alpha val="22000"/>
                  </a:prstClr>
                </a:outerShdw>
              </a:effectLst>
            </c:spPr>
            <c:extLst>
              <c:ext xmlns:c16="http://schemas.microsoft.com/office/drawing/2014/chart" uri="{C3380CC4-5D6E-409C-BE32-E72D297353CC}">
                <c16:uniqueId val="{00000005-9609-4D78-ABB9-286E829C83D5}"/>
              </c:ext>
            </c:extLst>
          </c:dPt>
          <c:dPt>
            <c:idx val="3"/>
            <c:bubble3D val="0"/>
            <c:spPr>
              <a:solidFill>
                <a:schemeClr val="accent4"/>
              </a:solidFill>
              <a:ln w="19050">
                <a:solidFill>
                  <a:sysClr val="window" lastClr="FFFFFF">
                    <a:lumMod val="85000"/>
                  </a:sysClr>
                </a:solid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9609-4D78-ABB9-286E829C83D5}"/>
              </c:ext>
            </c:extLst>
          </c:dPt>
          <c:dPt>
            <c:idx val="4"/>
            <c:bubble3D val="0"/>
            <c:spPr>
              <a:solidFill>
                <a:schemeClr val="accent5"/>
              </a:solidFill>
              <a:ln w="19050">
                <a:solidFill>
                  <a:sysClr val="window" lastClr="FFFFFF">
                    <a:lumMod val="85000"/>
                  </a:sysClr>
                </a:solid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9-9609-4D78-ABB9-286E829C83D5}"/>
              </c:ext>
            </c:extLst>
          </c:dPt>
          <c:dLbls>
            <c:dLbl>
              <c:idx val="0"/>
              <c:spPr>
                <a:noFill/>
                <a:ln>
                  <a:noFill/>
                </a:ln>
                <a:effectLst/>
              </c:spPr>
              <c:txPr>
                <a:bodyPr rot="0" spcFirstLastPara="1" vertOverflow="ellipsis" vert="horz" wrap="square" lIns="38100" tIns="19050" rIns="38100" bIns="19050" anchor="ctr" anchorCtr="1">
                  <a:spAutoFit/>
                </a:bodyPr>
                <a:lstStyle/>
                <a:p>
                  <a:pPr>
                    <a:defRPr sz="1400" b="0"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1-9609-4D78-ABB9-286E829C83D5}"/>
                </c:ext>
              </c:extLst>
            </c:dLbl>
            <c:dLbl>
              <c:idx val="1"/>
              <c:spPr>
                <a:noFill/>
                <a:ln>
                  <a:noFill/>
                </a:ln>
                <a:effectLst/>
              </c:spPr>
              <c:txPr>
                <a:bodyPr rot="0" spcFirstLastPara="1" vertOverflow="ellipsis" vert="horz" wrap="square" lIns="38100" tIns="19050" rIns="38100" bIns="19050" anchor="ctr" anchorCtr="1">
                  <a:spAutoFit/>
                </a:bodyPr>
                <a:lstStyle/>
                <a:p>
                  <a:pPr>
                    <a:defRPr sz="1400" b="0"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3-9609-4D78-ABB9-286E829C83D5}"/>
                </c:ext>
              </c:extLst>
            </c:dLbl>
            <c:dLbl>
              <c:idx val="2"/>
              <c:spPr>
                <a:noFill/>
                <a:ln>
                  <a:noFill/>
                </a:ln>
                <a:effectLst/>
              </c:spPr>
              <c:txPr>
                <a:bodyPr rot="0" spcFirstLastPara="1" vertOverflow="ellipsis" vert="horz" wrap="square" lIns="38100" tIns="19050" rIns="38100" bIns="19050" anchor="ctr" anchorCtr="1">
                  <a:spAutoFit/>
                </a:bodyPr>
                <a:lstStyle/>
                <a:p>
                  <a:pPr>
                    <a:defRPr sz="1400" b="0"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5-9609-4D78-ABB9-286E829C83D5}"/>
                </c:ext>
              </c:extLst>
            </c:dLbl>
            <c:dLbl>
              <c:idx val="3"/>
              <c:spPr>
                <a:noFill/>
                <a:ln>
                  <a:noFill/>
                </a:ln>
                <a:effectLst/>
              </c:spPr>
              <c:txPr>
                <a:bodyPr rot="0" spcFirstLastPara="1" vertOverflow="ellipsis" vert="horz" wrap="square" lIns="38100" tIns="19050" rIns="38100" bIns="19050" anchor="ctr" anchorCtr="1">
                  <a:spAutoFit/>
                </a:bodyPr>
                <a:lstStyle/>
                <a:p>
                  <a:pPr>
                    <a:defRPr sz="1400" b="0"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7-9609-4D78-ABB9-286E829C83D5}"/>
                </c:ext>
              </c:extLst>
            </c:dLbl>
            <c:dLbl>
              <c:idx val="4"/>
              <c:spPr>
                <a:noFill/>
                <a:ln>
                  <a:noFill/>
                </a:ln>
                <a:effectLst/>
              </c:spPr>
              <c:txPr>
                <a:bodyPr rot="0" spcFirstLastPara="1" vertOverflow="ellipsis" vert="horz" wrap="square" lIns="38100" tIns="19050" rIns="38100" bIns="19050" anchor="ctr" anchorCtr="1">
                  <a:spAutoFit/>
                </a:bodyPr>
                <a:lstStyle/>
                <a:p>
                  <a:pPr>
                    <a:defRPr sz="1400" b="0"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9-9609-4D78-ABB9-286E829C83D5}"/>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'[Delphi tulemused.xlsx]Leht3'!$A$15:$A$19</c:f>
              <c:strCache>
                <c:ptCount val="5"/>
                <c:pt idx="0">
                  <c:v>Physiological</c:v>
                </c:pt>
                <c:pt idx="1">
                  <c:v>Physical</c:v>
                </c:pt>
                <c:pt idx="2">
                  <c:v>Biological </c:v>
                </c:pt>
                <c:pt idx="3">
                  <c:v>Chemical</c:v>
                </c:pt>
                <c:pt idx="4">
                  <c:v>Psychosocial</c:v>
                </c:pt>
              </c:strCache>
            </c:strRef>
          </c:cat>
          <c:val>
            <c:numRef>
              <c:f>'[Delphi tulemused.xlsx]Leht3'!$B$15:$B$19</c:f>
              <c:numCache>
                <c:formatCode>General</c:formatCode>
                <c:ptCount val="5"/>
                <c:pt idx="0">
                  <c:v>20</c:v>
                </c:pt>
                <c:pt idx="1">
                  <c:v>18.8</c:v>
                </c:pt>
                <c:pt idx="2">
                  <c:v>17.600000000000001</c:v>
                </c:pt>
                <c:pt idx="3">
                  <c:v>13.2</c:v>
                </c:pt>
                <c:pt idx="4">
                  <c:v>12</c:v>
                </c:pt>
              </c:numCache>
            </c:numRef>
          </c:val>
          <c:extLst>
            <c:ext xmlns:c16="http://schemas.microsoft.com/office/drawing/2014/chart" uri="{C3380CC4-5D6E-409C-BE32-E72D297353CC}">
              <c16:uniqueId val="{0000000A-9609-4D78-ABB9-286E829C83D5}"/>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AE72A9-67A2-4FB1-BBF6-740F2C2EAA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27B748C-466C-45D8-970C-D4FB4FE80CD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8ABBF3-49A8-4B3F-9773-22E67695BB12}" type="datetimeFigureOut">
              <a:rPr lang="en-US" smtClean="0"/>
              <a:t>2/21/2024</a:t>
            </a:fld>
            <a:endParaRPr lang="en-US" dirty="0"/>
          </a:p>
        </p:txBody>
      </p:sp>
      <p:sp>
        <p:nvSpPr>
          <p:cNvPr id="4" name="Footer Placeholder 3">
            <a:extLst>
              <a:ext uri="{FF2B5EF4-FFF2-40B4-BE49-F238E27FC236}">
                <a16:creationId xmlns:a16="http://schemas.microsoft.com/office/drawing/2014/main" id="{EAA8C23F-271A-4B7C-87EC-108046165C7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3E7ABF6-4152-4126-AC20-23B44A3111A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BEB6193-5AA7-489B-8575-00593FC261DE}" type="slidenum">
              <a:rPr lang="en-US" smtClean="0"/>
              <a:t>‹#›</a:t>
            </a:fld>
            <a:endParaRPr lang="en-US" dirty="0"/>
          </a:p>
        </p:txBody>
      </p:sp>
    </p:spTree>
    <p:extLst>
      <p:ext uri="{BB962C8B-B14F-4D97-AF65-F5344CB8AC3E}">
        <p14:creationId xmlns:p14="http://schemas.microsoft.com/office/powerpoint/2010/main" val="130540547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AAC2B-A50D-4386-849A-6B59FB991B4C}" type="datetimeFigureOut">
              <a:rPr lang="en-US" smtClean="0"/>
              <a:t>2/21/2024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895658-EA1F-4910-80AB-4DA76E167475}" type="slidenum">
              <a:rPr lang="en-US" smtClean="0"/>
              <a:t>‹#›</a:t>
            </a:fld>
            <a:endParaRPr lang="en-US" dirty="0"/>
          </a:p>
        </p:txBody>
      </p:sp>
    </p:spTree>
    <p:extLst>
      <p:ext uri="{BB962C8B-B14F-4D97-AF65-F5344CB8AC3E}">
        <p14:creationId xmlns:p14="http://schemas.microsoft.com/office/powerpoint/2010/main" val="341477312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895658-EA1F-4910-80AB-4DA76E167475}" type="slidenum">
              <a:rPr lang="en-US" smtClean="0"/>
              <a:t>1</a:t>
            </a:fld>
            <a:endParaRPr lang="en-US" dirty="0"/>
          </a:p>
        </p:txBody>
      </p:sp>
      <p:sp>
        <p:nvSpPr>
          <p:cNvPr id="5" name="Jaluse kohatäide 4">
            <a:extLst>
              <a:ext uri="{FF2B5EF4-FFF2-40B4-BE49-F238E27FC236}">
                <a16:creationId xmlns:a16="http://schemas.microsoft.com/office/drawing/2014/main" id="{849AECF5-0009-838E-0294-7822E98569D8}"/>
              </a:ext>
            </a:extLst>
          </p:cNvPr>
          <p:cNvSpPr>
            <a:spLocks noGrp="1"/>
          </p:cNvSpPr>
          <p:nvPr>
            <p:ph type="ftr" sz="quarter" idx="4"/>
          </p:nvPr>
        </p:nvSpPr>
        <p:spPr/>
        <p:txBody>
          <a:bodyPr/>
          <a:lstStyle/>
          <a:p>
            <a:endParaRPr lang="en-US" dirty="0"/>
          </a:p>
        </p:txBody>
      </p:sp>
    </p:spTree>
    <p:extLst>
      <p:ext uri="{BB962C8B-B14F-4D97-AF65-F5344CB8AC3E}">
        <p14:creationId xmlns:p14="http://schemas.microsoft.com/office/powerpoint/2010/main" val="24568643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E2B162-2B60-1ACA-6718-6B2E253B02E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A21BA7B-4591-A11E-1E2F-5161C15DB61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1513457-0B03-52C5-FDCE-F8DF65C947C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B5BC53B-5F43-1C0D-243B-17DD7838F8F8}"/>
              </a:ext>
            </a:extLst>
          </p:cNvPr>
          <p:cNvSpPr>
            <a:spLocks noGrp="1"/>
          </p:cNvSpPr>
          <p:nvPr>
            <p:ph type="sldNum" sz="quarter" idx="5"/>
          </p:nvPr>
        </p:nvSpPr>
        <p:spPr/>
        <p:txBody>
          <a:bodyPr/>
          <a:lstStyle/>
          <a:p>
            <a:fld id="{10895658-EA1F-4910-80AB-4DA76E167475}" type="slidenum">
              <a:rPr lang="en-US" smtClean="0"/>
              <a:t>10</a:t>
            </a:fld>
            <a:endParaRPr lang="en-US" dirty="0"/>
          </a:p>
        </p:txBody>
      </p:sp>
      <p:sp>
        <p:nvSpPr>
          <p:cNvPr id="5" name="Jaluse kohatäide 4">
            <a:extLst>
              <a:ext uri="{FF2B5EF4-FFF2-40B4-BE49-F238E27FC236}">
                <a16:creationId xmlns:a16="http://schemas.microsoft.com/office/drawing/2014/main" id="{C7060DB7-8C52-F2E5-D537-B6C6866CF5C4}"/>
              </a:ext>
            </a:extLst>
          </p:cNvPr>
          <p:cNvSpPr>
            <a:spLocks noGrp="1"/>
          </p:cNvSpPr>
          <p:nvPr>
            <p:ph type="ftr" sz="quarter" idx="4"/>
          </p:nvPr>
        </p:nvSpPr>
        <p:spPr/>
        <p:txBody>
          <a:bodyPr/>
          <a:lstStyle/>
          <a:p>
            <a:endParaRPr lang="en-US" dirty="0"/>
          </a:p>
        </p:txBody>
      </p:sp>
    </p:spTree>
    <p:extLst>
      <p:ext uri="{BB962C8B-B14F-4D97-AF65-F5344CB8AC3E}">
        <p14:creationId xmlns:p14="http://schemas.microsoft.com/office/powerpoint/2010/main" val="29943672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D17A5E-4EBE-28AA-125C-3AD1C114D9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372A917-FEE5-0032-A549-D0C81910235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3DFFB4E-8C5E-1FE1-B1A5-EFF194E5CAC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3364013-92DB-9104-BD37-1F623E269131}"/>
              </a:ext>
            </a:extLst>
          </p:cNvPr>
          <p:cNvSpPr>
            <a:spLocks noGrp="1"/>
          </p:cNvSpPr>
          <p:nvPr>
            <p:ph type="sldNum" sz="quarter" idx="5"/>
          </p:nvPr>
        </p:nvSpPr>
        <p:spPr/>
        <p:txBody>
          <a:bodyPr/>
          <a:lstStyle/>
          <a:p>
            <a:fld id="{10895658-EA1F-4910-80AB-4DA76E167475}" type="slidenum">
              <a:rPr lang="en-US" smtClean="0"/>
              <a:t>11</a:t>
            </a:fld>
            <a:endParaRPr lang="en-US" dirty="0"/>
          </a:p>
        </p:txBody>
      </p:sp>
      <p:sp>
        <p:nvSpPr>
          <p:cNvPr id="5" name="Jaluse kohatäide 4">
            <a:extLst>
              <a:ext uri="{FF2B5EF4-FFF2-40B4-BE49-F238E27FC236}">
                <a16:creationId xmlns:a16="http://schemas.microsoft.com/office/drawing/2014/main" id="{95044BF2-B7E0-9D44-7351-F6E3254713A5}"/>
              </a:ext>
            </a:extLst>
          </p:cNvPr>
          <p:cNvSpPr>
            <a:spLocks noGrp="1"/>
          </p:cNvSpPr>
          <p:nvPr>
            <p:ph type="ftr" sz="quarter" idx="4"/>
          </p:nvPr>
        </p:nvSpPr>
        <p:spPr/>
        <p:txBody>
          <a:bodyPr/>
          <a:lstStyle/>
          <a:p>
            <a:endParaRPr lang="en-US" dirty="0"/>
          </a:p>
        </p:txBody>
      </p:sp>
    </p:spTree>
    <p:extLst>
      <p:ext uri="{BB962C8B-B14F-4D97-AF65-F5344CB8AC3E}">
        <p14:creationId xmlns:p14="http://schemas.microsoft.com/office/powerpoint/2010/main" val="2030429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5488B2-7147-F2F5-413C-24F966ECED5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224BD3F-620A-0658-C165-3FD33026F81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9F3A37B-0902-C1FC-F59F-7420B0CB221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ABE3EEA-77B5-02B0-1087-4199522264DB}"/>
              </a:ext>
            </a:extLst>
          </p:cNvPr>
          <p:cNvSpPr>
            <a:spLocks noGrp="1"/>
          </p:cNvSpPr>
          <p:nvPr>
            <p:ph type="sldNum" sz="quarter" idx="5"/>
          </p:nvPr>
        </p:nvSpPr>
        <p:spPr/>
        <p:txBody>
          <a:bodyPr/>
          <a:lstStyle/>
          <a:p>
            <a:fld id="{10895658-EA1F-4910-80AB-4DA76E167475}" type="slidenum">
              <a:rPr lang="en-US" smtClean="0"/>
              <a:t>12</a:t>
            </a:fld>
            <a:endParaRPr lang="en-US" dirty="0"/>
          </a:p>
        </p:txBody>
      </p:sp>
      <p:sp>
        <p:nvSpPr>
          <p:cNvPr id="5" name="Jaluse kohatäide 4">
            <a:extLst>
              <a:ext uri="{FF2B5EF4-FFF2-40B4-BE49-F238E27FC236}">
                <a16:creationId xmlns:a16="http://schemas.microsoft.com/office/drawing/2014/main" id="{A5C7B043-400C-A555-F292-F93D2770B762}"/>
              </a:ext>
            </a:extLst>
          </p:cNvPr>
          <p:cNvSpPr>
            <a:spLocks noGrp="1"/>
          </p:cNvSpPr>
          <p:nvPr>
            <p:ph type="ftr" sz="quarter" idx="4"/>
          </p:nvPr>
        </p:nvSpPr>
        <p:spPr/>
        <p:txBody>
          <a:bodyPr/>
          <a:lstStyle/>
          <a:p>
            <a:endParaRPr lang="en-US" dirty="0"/>
          </a:p>
        </p:txBody>
      </p:sp>
    </p:spTree>
    <p:extLst>
      <p:ext uri="{BB962C8B-B14F-4D97-AF65-F5344CB8AC3E}">
        <p14:creationId xmlns:p14="http://schemas.microsoft.com/office/powerpoint/2010/main" val="1728272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8F970F-619F-7791-7F26-F189CBCE191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A35C4F4-F4FC-3D86-3DA8-532C28F7F7D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203375-6ACC-E171-C183-CD5E7BB0B8B4}"/>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id="{7853903D-3FFC-254B-1B88-760177037E54}"/>
              </a:ext>
            </a:extLst>
          </p:cNvPr>
          <p:cNvSpPr>
            <a:spLocks noGrp="1"/>
          </p:cNvSpPr>
          <p:nvPr>
            <p:ph type="sldNum" sz="quarter" idx="5"/>
          </p:nvPr>
        </p:nvSpPr>
        <p:spPr/>
        <p:txBody>
          <a:bodyPr/>
          <a:lstStyle/>
          <a:p>
            <a:fld id="{10895658-EA1F-4910-80AB-4DA76E167475}" type="slidenum">
              <a:rPr lang="en-US" smtClean="0"/>
              <a:t>13</a:t>
            </a:fld>
            <a:endParaRPr lang="en-US" dirty="0"/>
          </a:p>
        </p:txBody>
      </p:sp>
      <p:sp>
        <p:nvSpPr>
          <p:cNvPr id="5" name="Jaluse kohatäide 4">
            <a:extLst>
              <a:ext uri="{FF2B5EF4-FFF2-40B4-BE49-F238E27FC236}">
                <a16:creationId xmlns:a16="http://schemas.microsoft.com/office/drawing/2014/main" id="{43BD2A28-FB97-0531-5D00-84BA1517D634}"/>
              </a:ext>
            </a:extLst>
          </p:cNvPr>
          <p:cNvSpPr>
            <a:spLocks noGrp="1"/>
          </p:cNvSpPr>
          <p:nvPr>
            <p:ph type="ftr" sz="quarter" idx="4"/>
          </p:nvPr>
        </p:nvSpPr>
        <p:spPr/>
        <p:txBody>
          <a:bodyPr/>
          <a:lstStyle/>
          <a:p>
            <a:endParaRPr lang="en-US" dirty="0"/>
          </a:p>
        </p:txBody>
      </p:sp>
    </p:spTree>
    <p:extLst>
      <p:ext uri="{BB962C8B-B14F-4D97-AF65-F5344CB8AC3E}">
        <p14:creationId xmlns:p14="http://schemas.microsoft.com/office/powerpoint/2010/main" val="22258655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895658-EA1F-4910-80AB-4DA76E167475}" type="slidenum">
              <a:rPr lang="en-US" smtClean="0"/>
              <a:t>14</a:t>
            </a:fld>
            <a:endParaRPr lang="en-US" dirty="0"/>
          </a:p>
        </p:txBody>
      </p:sp>
      <p:sp>
        <p:nvSpPr>
          <p:cNvPr id="5" name="Jaluse kohatäide 4">
            <a:extLst>
              <a:ext uri="{FF2B5EF4-FFF2-40B4-BE49-F238E27FC236}">
                <a16:creationId xmlns:a16="http://schemas.microsoft.com/office/drawing/2014/main" id="{23195847-BE7B-1A1B-3498-C41D76F95F8B}"/>
              </a:ext>
            </a:extLst>
          </p:cNvPr>
          <p:cNvSpPr>
            <a:spLocks noGrp="1"/>
          </p:cNvSpPr>
          <p:nvPr>
            <p:ph type="ftr" sz="quarter" idx="4"/>
          </p:nvPr>
        </p:nvSpPr>
        <p:spPr/>
        <p:txBody>
          <a:bodyPr/>
          <a:lstStyle/>
          <a:p>
            <a:endParaRPr lang="en-US" dirty="0"/>
          </a:p>
        </p:txBody>
      </p:sp>
    </p:spTree>
    <p:extLst>
      <p:ext uri="{BB962C8B-B14F-4D97-AF65-F5344CB8AC3E}">
        <p14:creationId xmlns:p14="http://schemas.microsoft.com/office/powerpoint/2010/main" val="3607125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895658-EA1F-4910-80AB-4DA76E167475}" type="slidenum">
              <a:rPr lang="en-US" smtClean="0"/>
              <a:t>2</a:t>
            </a:fld>
            <a:endParaRPr lang="en-US" dirty="0"/>
          </a:p>
        </p:txBody>
      </p:sp>
      <p:sp>
        <p:nvSpPr>
          <p:cNvPr id="5" name="Jaluse kohatäide 4">
            <a:extLst>
              <a:ext uri="{FF2B5EF4-FFF2-40B4-BE49-F238E27FC236}">
                <a16:creationId xmlns:a16="http://schemas.microsoft.com/office/drawing/2014/main" id="{4BA04008-1DE1-A6E0-AF36-7A8123B905BC}"/>
              </a:ext>
            </a:extLst>
          </p:cNvPr>
          <p:cNvSpPr>
            <a:spLocks noGrp="1"/>
          </p:cNvSpPr>
          <p:nvPr>
            <p:ph type="ftr" sz="quarter" idx="4"/>
          </p:nvPr>
        </p:nvSpPr>
        <p:spPr/>
        <p:txBody>
          <a:bodyPr/>
          <a:lstStyle/>
          <a:p>
            <a:endParaRPr lang="en-US" dirty="0"/>
          </a:p>
        </p:txBody>
      </p:sp>
    </p:spTree>
    <p:extLst>
      <p:ext uri="{BB962C8B-B14F-4D97-AF65-F5344CB8AC3E}">
        <p14:creationId xmlns:p14="http://schemas.microsoft.com/office/powerpoint/2010/main" val="3217716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895658-EA1F-4910-80AB-4DA76E167475}" type="slidenum">
              <a:rPr lang="en-US" smtClean="0"/>
              <a:t>3</a:t>
            </a:fld>
            <a:endParaRPr lang="en-US" dirty="0"/>
          </a:p>
        </p:txBody>
      </p:sp>
      <p:sp>
        <p:nvSpPr>
          <p:cNvPr id="5" name="Jaluse kohatäide 4">
            <a:extLst>
              <a:ext uri="{FF2B5EF4-FFF2-40B4-BE49-F238E27FC236}">
                <a16:creationId xmlns:a16="http://schemas.microsoft.com/office/drawing/2014/main" id="{3CB5B927-46EE-6043-DF2B-E8EF41428CCD}"/>
              </a:ext>
            </a:extLst>
          </p:cNvPr>
          <p:cNvSpPr>
            <a:spLocks noGrp="1"/>
          </p:cNvSpPr>
          <p:nvPr>
            <p:ph type="ftr" sz="quarter" idx="4"/>
          </p:nvPr>
        </p:nvSpPr>
        <p:spPr/>
        <p:txBody>
          <a:bodyPr/>
          <a:lstStyle/>
          <a:p>
            <a:endParaRPr lang="en-US" dirty="0"/>
          </a:p>
        </p:txBody>
      </p:sp>
    </p:spTree>
    <p:extLst>
      <p:ext uri="{BB962C8B-B14F-4D97-AF65-F5344CB8AC3E}">
        <p14:creationId xmlns:p14="http://schemas.microsoft.com/office/powerpoint/2010/main" val="2456439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895658-EA1F-4910-80AB-4DA76E167475}" type="slidenum">
              <a:rPr lang="en-US" smtClean="0"/>
              <a:t>4</a:t>
            </a:fld>
            <a:endParaRPr lang="en-US" dirty="0"/>
          </a:p>
        </p:txBody>
      </p:sp>
      <p:sp>
        <p:nvSpPr>
          <p:cNvPr id="5" name="Jaluse kohatäide 4">
            <a:extLst>
              <a:ext uri="{FF2B5EF4-FFF2-40B4-BE49-F238E27FC236}">
                <a16:creationId xmlns:a16="http://schemas.microsoft.com/office/drawing/2014/main" id="{06822DF5-4094-5FD5-96D8-9DDD48BC2095}"/>
              </a:ext>
            </a:extLst>
          </p:cNvPr>
          <p:cNvSpPr>
            <a:spLocks noGrp="1"/>
          </p:cNvSpPr>
          <p:nvPr>
            <p:ph type="ftr" sz="quarter" idx="4"/>
          </p:nvPr>
        </p:nvSpPr>
        <p:spPr/>
        <p:txBody>
          <a:bodyPr/>
          <a:lstStyle/>
          <a:p>
            <a:endParaRPr lang="en-US" dirty="0"/>
          </a:p>
        </p:txBody>
      </p:sp>
    </p:spTree>
    <p:extLst>
      <p:ext uri="{BB962C8B-B14F-4D97-AF65-F5344CB8AC3E}">
        <p14:creationId xmlns:p14="http://schemas.microsoft.com/office/powerpoint/2010/main" val="510226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5F723B-8991-5C96-8DB3-9249AA7D503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9561B0A-88D3-7814-5EE5-902834988E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31A6616-CE61-40EE-B94C-AA7928E3BF2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9625328-0255-03A2-CD7D-2174ACCE3579}"/>
              </a:ext>
            </a:extLst>
          </p:cNvPr>
          <p:cNvSpPr>
            <a:spLocks noGrp="1"/>
          </p:cNvSpPr>
          <p:nvPr>
            <p:ph type="sldNum" sz="quarter" idx="5"/>
          </p:nvPr>
        </p:nvSpPr>
        <p:spPr/>
        <p:txBody>
          <a:bodyPr/>
          <a:lstStyle/>
          <a:p>
            <a:fld id="{10895658-EA1F-4910-80AB-4DA76E167475}" type="slidenum">
              <a:rPr lang="en-US" smtClean="0"/>
              <a:t>5</a:t>
            </a:fld>
            <a:endParaRPr lang="en-US" dirty="0"/>
          </a:p>
        </p:txBody>
      </p:sp>
      <p:sp>
        <p:nvSpPr>
          <p:cNvPr id="5" name="Jaluse kohatäide 4">
            <a:extLst>
              <a:ext uri="{FF2B5EF4-FFF2-40B4-BE49-F238E27FC236}">
                <a16:creationId xmlns:a16="http://schemas.microsoft.com/office/drawing/2014/main" id="{F7D339F2-F4DA-D22B-A270-81E5CECE1658}"/>
              </a:ext>
            </a:extLst>
          </p:cNvPr>
          <p:cNvSpPr>
            <a:spLocks noGrp="1"/>
          </p:cNvSpPr>
          <p:nvPr>
            <p:ph type="ftr" sz="quarter" idx="4"/>
          </p:nvPr>
        </p:nvSpPr>
        <p:spPr/>
        <p:txBody>
          <a:bodyPr/>
          <a:lstStyle/>
          <a:p>
            <a:endParaRPr lang="en-US" dirty="0"/>
          </a:p>
        </p:txBody>
      </p:sp>
    </p:spTree>
    <p:extLst>
      <p:ext uri="{BB962C8B-B14F-4D97-AF65-F5344CB8AC3E}">
        <p14:creationId xmlns:p14="http://schemas.microsoft.com/office/powerpoint/2010/main" val="36031678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A1ED3A-B0F6-C0E9-C5C0-BFF8122DA71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8736CA-14DB-C4A1-9AB8-DDA4E58902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CD9C581-6EDE-4F14-27B1-A1DE6088352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34FE817-29C6-93A9-5DAA-1E24C78CE2A1}"/>
              </a:ext>
            </a:extLst>
          </p:cNvPr>
          <p:cNvSpPr>
            <a:spLocks noGrp="1"/>
          </p:cNvSpPr>
          <p:nvPr>
            <p:ph type="sldNum" sz="quarter" idx="5"/>
          </p:nvPr>
        </p:nvSpPr>
        <p:spPr/>
        <p:txBody>
          <a:bodyPr/>
          <a:lstStyle/>
          <a:p>
            <a:fld id="{10895658-EA1F-4910-80AB-4DA76E167475}" type="slidenum">
              <a:rPr lang="en-US" smtClean="0"/>
              <a:t>6</a:t>
            </a:fld>
            <a:endParaRPr lang="en-US" dirty="0"/>
          </a:p>
        </p:txBody>
      </p:sp>
      <p:sp>
        <p:nvSpPr>
          <p:cNvPr id="5" name="Jaluse kohatäide 4">
            <a:extLst>
              <a:ext uri="{FF2B5EF4-FFF2-40B4-BE49-F238E27FC236}">
                <a16:creationId xmlns:a16="http://schemas.microsoft.com/office/drawing/2014/main" id="{EA8532DD-B935-A801-A95A-7780E0F0F1E2}"/>
              </a:ext>
            </a:extLst>
          </p:cNvPr>
          <p:cNvSpPr>
            <a:spLocks noGrp="1"/>
          </p:cNvSpPr>
          <p:nvPr>
            <p:ph type="ftr" sz="quarter" idx="4"/>
          </p:nvPr>
        </p:nvSpPr>
        <p:spPr/>
        <p:txBody>
          <a:bodyPr/>
          <a:lstStyle/>
          <a:p>
            <a:endParaRPr lang="en-US" dirty="0"/>
          </a:p>
        </p:txBody>
      </p:sp>
    </p:spTree>
    <p:extLst>
      <p:ext uri="{BB962C8B-B14F-4D97-AF65-F5344CB8AC3E}">
        <p14:creationId xmlns:p14="http://schemas.microsoft.com/office/powerpoint/2010/main" val="11066332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B8256-E9E8-9DF0-DBDF-362C5E0EDA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88E62AA-613C-75F8-D70A-9EFB29417EF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F70FA45-1BE5-A685-FD44-371765D7652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22477F2-4681-6CAD-809C-AB0A07589DFA}"/>
              </a:ext>
            </a:extLst>
          </p:cNvPr>
          <p:cNvSpPr>
            <a:spLocks noGrp="1"/>
          </p:cNvSpPr>
          <p:nvPr>
            <p:ph type="sldNum" sz="quarter" idx="5"/>
          </p:nvPr>
        </p:nvSpPr>
        <p:spPr/>
        <p:txBody>
          <a:bodyPr/>
          <a:lstStyle/>
          <a:p>
            <a:fld id="{10895658-EA1F-4910-80AB-4DA76E167475}" type="slidenum">
              <a:rPr lang="en-US" smtClean="0"/>
              <a:t>7</a:t>
            </a:fld>
            <a:endParaRPr lang="en-US" dirty="0"/>
          </a:p>
        </p:txBody>
      </p:sp>
      <p:sp>
        <p:nvSpPr>
          <p:cNvPr id="5" name="Jaluse kohatäide 4">
            <a:extLst>
              <a:ext uri="{FF2B5EF4-FFF2-40B4-BE49-F238E27FC236}">
                <a16:creationId xmlns:a16="http://schemas.microsoft.com/office/drawing/2014/main" id="{AA4D7F73-A07D-E9CB-CCA2-3B5CDE14A02B}"/>
              </a:ext>
            </a:extLst>
          </p:cNvPr>
          <p:cNvSpPr>
            <a:spLocks noGrp="1"/>
          </p:cNvSpPr>
          <p:nvPr>
            <p:ph type="ftr" sz="quarter" idx="4"/>
          </p:nvPr>
        </p:nvSpPr>
        <p:spPr/>
        <p:txBody>
          <a:bodyPr/>
          <a:lstStyle/>
          <a:p>
            <a:endParaRPr lang="en-US" dirty="0"/>
          </a:p>
        </p:txBody>
      </p:sp>
    </p:spTree>
    <p:extLst>
      <p:ext uri="{BB962C8B-B14F-4D97-AF65-F5344CB8AC3E}">
        <p14:creationId xmlns:p14="http://schemas.microsoft.com/office/powerpoint/2010/main" val="42205362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7D08EA-BAB8-30A5-2DC2-8B6880A63DA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4951CD0-395D-9E69-B4F5-3DFBA8264F3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44F111-2B9A-63FD-53FE-F161CDE114C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C41A977-C2D9-DE3F-7DA6-99B1213A52A5}"/>
              </a:ext>
            </a:extLst>
          </p:cNvPr>
          <p:cNvSpPr>
            <a:spLocks noGrp="1"/>
          </p:cNvSpPr>
          <p:nvPr>
            <p:ph type="sldNum" sz="quarter" idx="5"/>
          </p:nvPr>
        </p:nvSpPr>
        <p:spPr/>
        <p:txBody>
          <a:bodyPr/>
          <a:lstStyle/>
          <a:p>
            <a:fld id="{10895658-EA1F-4910-80AB-4DA76E167475}" type="slidenum">
              <a:rPr lang="en-US" smtClean="0"/>
              <a:t>8</a:t>
            </a:fld>
            <a:endParaRPr lang="en-US" dirty="0"/>
          </a:p>
        </p:txBody>
      </p:sp>
      <p:sp>
        <p:nvSpPr>
          <p:cNvPr id="5" name="Jaluse kohatäide 4">
            <a:extLst>
              <a:ext uri="{FF2B5EF4-FFF2-40B4-BE49-F238E27FC236}">
                <a16:creationId xmlns:a16="http://schemas.microsoft.com/office/drawing/2014/main" id="{4FECF421-7F44-9929-5A64-1464E1B07087}"/>
              </a:ext>
            </a:extLst>
          </p:cNvPr>
          <p:cNvSpPr>
            <a:spLocks noGrp="1"/>
          </p:cNvSpPr>
          <p:nvPr>
            <p:ph type="ftr" sz="quarter" idx="4"/>
          </p:nvPr>
        </p:nvSpPr>
        <p:spPr/>
        <p:txBody>
          <a:bodyPr/>
          <a:lstStyle/>
          <a:p>
            <a:endParaRPr lang="en-US" dirty="0"/>
          </a:p>
        </p:txBody>
      </p:sp>
    </p:spTree>
    <p:extLst>
      <p:ext uri="{BB962C8B-B14F-4D97-AF65-F5344CB8AC3E}">
        <p14:creationId xmlns:p14="http://schemas.microsoft.com/office/powerpoint/2010/main" val="1520639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B8256-E9E8-9DF0-DBDF-362C5E0EDA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88E62AA-613C-75F8-D70A-9EFB29417EF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F70FA45-1BE5-A685-FD44-371765D7652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22477F2-4681-6CAD-809C-AB0A07589DFA}"/>
              </a:ext>
            </a:extLst>
          </p:cNvPr>
          <p:cNvSpPr>
            <a:spLocks noGrp="1"/>
          </p:cNvSpPr>
          <p:nvPr>
            <p:ph type="sldNum" sz="quarter" idx="5"/>
          </p:nvPr>
        </p:nvSpPr>
        <p:spPr/>
        <p:txBody>
          <a:bodyPr/>
          <a:lstStyle/>
          <a:p>
            <a:fld id="{10895658-EA1F-4910-80AB-4DA76E167475}" type="slidenum">
              <a:rPr lang="en-US" smtClean="0"/>
              <a:t>9</a:t>
            </a:fld>
            <a:endParaRPr lang="en-US" dirty="0"/>
          </a:p>
        </p:txBody>
      </p:sp>
      <p:sp>
        <p:nvSpPr>
          <p:cNvPr id="5" name="Jaluse kohatäide 4">
            <a:extLst>
              <a:ext uri="{FF2B5EF4-FFF2-40B4-BE49-F238E27FC236}">
                <a16:creationId xmlns:a16="http://schemas.microsoft.com/office/drawing/2014/main" id="{AA4D7F73-A07D-E9CB-CCA2-3B5CDE14A02B}"/>
              </a:ext>
            </a:extLst>
          </p:cNvPr>
          <p:cNvSpPr>
            <a:spLocks noGrp="1"/>
          </p:cNvSpPr>
          <p:nvPr>
            <p:ph type="ftr" sz="quarter" idx="4"/>
          </p:nvPr>
        </p:nvSpPr>
        <p:spPr/>
        <p:txBody>
          <a:bodyPr/>
          <a:lstStyle/>
          <a:p>
            <a:endParaRPr lang="en-US" dirty="0"/>
          </a:p>
        </p:txBody>
      </p:sp>
    </p:spTree>
    <p:extLst>
      <p:ext uri="{BB962C8B-B14F-4D97-AF65-F5344CB8AC3E}">
        <p14:creationId xmlns:p14="http://schemas.microsoft.com/office/powerpoint/2010/main" val="28890092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svg"/><Relationship Id="rId10" Type="http://schemas.openxmlformats.org/officeDocument/2006/relationships/image" Target="../media/image5.png"/><Relationship Id="rId4" Type="http://schemas.openxmlformats.org/officeDocument/2006/relationships/image" Target="../media/image14.png"/><Relationship Id="rId9" Type="http://schemas.openxmlformats.org/officeDocument/2006/relationships/image" Target="../media/image2.sv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Master" Target="../slideMasters/slideMaster1.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7.svg"/><Relationship Id="rId7" Type="http://schemas.openxmlformats.org/officeDocument/2006/relationships/image" Target="../media/image24.svg"/><Relationship Id="rId2" Type="http://schemas.openxmlformats.org/officeDocument/2006/relationships/image" Target="../media/image16.png"/><Relationship Id="rId1" Type="http://schemas.openxmlformats.org/officeDocument/2006/relationships/slideMaster" Target="../slideMasters/slideMaster1.xml"/><Relationship Id="rId6" Type="http://schemas.openxmlformats.org/officeDocument/2006/relationships/image" Target="../media/image23.pn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inult pealkiri">
    <p:bg>
      <p:bgPr>
        <a:solidFill>
          <a:schemeClr val="accent2"/>
        </a:soli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E9AF4D7D-42EC-4F30-296A-81B05C4E7D57}"/>
              </a:ext>
              <a:ext uri="{C183D7F6-B498-43B3-948B-1728B52AA6E4}">
                <adec:decorative xmlns:adec="http://schemas.microsoft.com/office/drawing/2017/decorative" val="1"/>
              </a:ext>
            </a:extLst>
          </p:cNvPr>
          <p:cNvGrpSpPr/>
          <p:nvPr userDrawn="1"/>
        </p:nvGrpSpPr>
        <p:grpSpPr>
          <a:xfrm>
            <a:off x="0" y="0"/>
            <a:ext cx="6843092" cy="6858000"/>
            <a:chOff x="0" y="0"/>
            <a:chExt cx="6843092" cy="6858000"/>
          </a:xfrm>
        </p:grpSpPr>
        <p:sp>
          <p:nvSpPr>
            <p:cNvPr id="344" name="Rectangle 343">
              <a:extLst>
                <a:ext uri="{FF2B5EF4-FFF2-40B4-BE49-F238E27FC236}">
                  <a16:creationId xmlns:a16="http://schemas.microsoft.com/office/drawing/2014/main" id="{0685D98A-CA5A-4C48-9AEB-4C1A201237A1}"/>
                </a:ext>
              </a:extLst>
            </p:cNvPr>
            <p:cNvSpPr/>
            <p:nvPr userDrawn="1"/>
          </p:nvSpPr>
          <p:spPr>
            <a:xfrm>
              <a:off x="2021206" y="4828032"/>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1F97041-3EE3-4F17-990B-3AC264934EF0}"/>
                </a:ext>
              </a:extLst>
            </p:cNvPr>
            <p:cNvSpPr/>
            <p:nvPr userDrawn="1"/>
          </p:nvSpPr>
          <p:spPr>
            <a:xfrm>
              <a:off x="0" y="0"/>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1DA30E2-82DB-4AA1-B134-9482F5CD7689}"/>
                </a:ext>
              </a:extLst>
            </p:cNvPr>
            <p:cNvSpPr/>
            <p:nvPr userDrawn="1"/>
          </p:nvSpPr>
          <p:spPr>
            <a:xfrm>
              <a:off x="2457970" y="1686431"/>
              <a:ext cx="1828800" cy="1828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5502070B-3F7D-436A-849C-FB64175E8B45}"/>
                </a:ext>
              </a:extLst>
            </p:cNvPr>
            <p:cNvSpPr/>
            <p:nvPr userDrawn="1"/>
          </p:nvSpPr>
          <p:spPr>
            <a:xfrm>
              <a:off x="0" y="6108192"/>
              <a:ext cx="2029968" cy="7498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9">
              <a:extLst>
                <a:ext uri="{FF2B5EF4-FFF2-40B4-BE49-F238E27FC236}">
                  <a16:creationId xmlns:a16="http://schemas.microsoft.com/office/drawing/2014/main" id="{675AAC8A-F8AB-44A3-9748-96464E9E0B6B}"/>
                </a:ext>
              </a:extLst>
            </p:cNvPr>
            <p:cNvSpPr/>
            <p:nvPr userDrawn="1"/>
          </p:nvSpPr>
          <p:spPr>
            <a:xfrm>
              <a:off x="4054172" y="4069080"/>
              <a:ext cx="2788920" cy="2788920"/>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6" name="Group 115">
              <a:extLst>
                <a:ext uri="{FF2B5EF4-FFF2-40B4-BE49-F238E27FC236}">
                  <a16:creationId xmlns:a16="http://schemas.microsoft.com/office/drawing/2014/main" id="{AC3F6810-4D95-4C6E-A30A-459BAD7510FE}"/>
                </a:ext>
              </a:extLst>
            </p:cNvPr>
            <p:cNvGrpSpPr/>
            <p:nvPr userDrawn="1"/>
          </p:nvGrpSpPr>
          <p:grpSpPr>
            <a:xfrm>
              <a:off x="23853" y="2101527"/>
              <a:ext cx="1920240" cy="1920240"/>
              <a:chOff x="5361924" y="7472790"/>
              <a:chExt cx="1828800" cy="1828800"/>
            </a:xfrm>
          </p:grpSpPr>
          <p:grpSp>
            <p:nvGrpSpPr>
              <p:cNvPr id="115" name="Group 114">
                <a:extLst>
                  <a:ext uri="{FF2B5EF4-FFF2-40B4-BE49-F238E27FC236}">
                    <a16:creationId xmlns:a16="http://schemas.microsoft.com/office/drawing/2014/main" id="{81973B3A-7185-45FB-A2E6-A7BDE6414DF3}"/>
                  </a:ext>
                </a:extLst>
              </p:cNvPr>
              <p:cNvGrpSpPr/>
              <p:nvPr userDrawn="1"/>
            </p:nvGrpSpPr>
            <p:grpSpPr>
              <a:xfrm>
                <a:off x="5361924" y="7472790"/>
                <a:ext cx="1828800" cy="1828800"/>
                <a:chOff x="5361924" y="7472790"/>
                <a:chExt cx="1828800" cy="1828800"/>
              </a:xfrm>
            </p:grpSpPr>
            <p:grpSp>
              <p:nvGrpSpPr>
                <p:cNvPr id="99" name="Group 98">
                  <a:extLst>
                    <a:ext uri="{FF2B5EF4-FFF2-40B4-BE49-F238E27FC236}">
                      <a16:creationId xmlns:a16="http://schemas.microsoft.com/office/drawing/2014/main" id="{DACFFF66-0600-406E-AF42-9FD8E8EDB397}"/>
                    </a:ext>
                  </a:extLst>
                </p:cNvPr>
                <p:cNvGrpSpPr/>
                <p:nvPr userDrawn="1"/>
              </p:nvGrpSpPr>
              <p:grpSpPr>
                <a:xfrm>
                  <a:off x="5361924" y="7472790"/>
                  <a:ext cx="1828800" cy="1828800"/>
                  <a:chOff x="5388428" y="7173291"/>
                  <a:chExt cx="1828800" cy="1828800"/>
                </a:xfrm>
              </p:grpSpPr>
              <p:grpSp>
                <p:nvGrpSpPr>
                  <p:cNvPr id="96" name="Group 95">
                    <a:extLst>
                      <a:ext uri="{FF2B5EF4-FFF2-40B4-BE49-F238E27FC236}">
                        <a16:creationId xmlns:a16="http://schemas.microsoft.com/office/drawing/2014/main" id="{9411687D-2631-487B-AEAB-39750C9E52BF}"/>
                      </a:ext>
                    </a:extLst>
                  </p:cNvPr>
                  <p:cNvGrpSpPr/>
                  <p:nvPr userDrawn="1"/>
                </p:nvGrpSpPr>
                <p:grpSpPr>
                  <a:xfrm>
                    <a:off x="5388428" y="7173291"/>
                    <a:ext cx="1828800" cy="1828800"/>
                    <a:chOff x="5388428" y="7173291"/>
                    <a:chExt cx="1828800" cy="1828800"/>
                  </a:xfrm>
                </p:grpSpPr>
                <p:grpSp>
                  <p:nvGrpSpPr>
                    <p:cNvPr id="90" name="Group 89">
                      <a:extLst>
                        <a:ext uri="{FF2B5EF4-FFF2-40B4-BE49-F238E27FC236}">
                          <a16:creationId xmlns:a16="http://schemas.microsoft.com/office/drawing/2014/main" id="{4BDDEAF6-0726-4BF4-96D7-EBA489ABF3E5}"/>
                        </a:ext>
                      </a:extLst>
                    </p:cNvPr>
                    <p:cNvGrpSpPr/>
                    <p:nvPr userDrawn="1"/>
                  </p:nvGrpSpPr>
                  <p:grpSpPr>
                    <a:xfrm>
                      <a:off x="5388428" y="7173291"/>
                      <a:ext cx="1828800" cy="1828800"/>
                      <a:chOff x="5579044" y="7049770"/>
                      <a:chExt cx="1828800" cy="1828800"/>
                    </a:xfrm>
                  </p:grpSpPr>
                  <p:grpSp>
                    <p:nvGrpSpPr>
                      <p:cNvPr id="89" name="Group 88">
                        <a:extLst>
                          <a:ext uri="{FF2B5EF4-FFF2-40B4-BE49-F238E27FC236}">
                            <a16:creationId xmlns:a16="http://schemas.microsoft.com/office/drawing/2014/main" id="{F80BBFBA-D0FB-4E20-8981-F569A2A0B678}"/>
                          </a:ext>
                        </a:extLst>
                      </p:cNvPr>
                      <p:cNvGrpSpPr/>
                      <p:nvPr userDrawn="1"/>
                    </p:nvGrpSpPr>
                    <p:grpSpPr>
                      <a:xfrm>
                        <a:off x="5579044" y="7049770"/>
                        <a:ext cx="1828800" cy="1828800"/>
                        <a:chOff x="5579044" y="7049770"/>
                        <a:chExt cx="1828800" cy="1828800"/>
                      </a:xfrm>
                    </p:grpSpPr>
                    <p:grpSp>
                      <p:nvGrpSpPr>
                        <p:cNvPr id="86" name="Group 85">
                          <a:extLst>
                            <a:ext uri="{FF2B5EF4-FFF2-40B4-BE49-F238E27FC236}">
                              <a16:creationId xmlns:a16="http://schemas.microsoft.com/office/drawing/2014/main" id="{6B3BCF7C-4204-4B1A-8371-96E859FC8425}"/>
                            </a:ext>
                          </a:extLst>
                        </p:cNvPr>
                        <p:cNvGrpSpPr/>
                        <p:nvPr userDrawn="1"/>
                      </p:nvGrpSpPr>
                      <p:grpSpPr>
                        <a:xfrm>
                          <a:off x="5579044" y="7049770"/>
                          <a:ext cx="1828800" cy="1828800"/>
                          <a:chOff x="5579044" y="7049770"/>
                          <a:chExt cx="1828800" cy="1828800"/>
                        </a:xfrm>
                      </p:grpSpPr>
                      <p:grpSp>
                        <p:nvGrpSpPr>
                          <p:cNvPr id="83" name="Group 82">
                            <a:extLst>
                              <a:ext uri="{FF2B5EF4-FFF2-40B4-BE49-F238E27FC236}">
                                <a16:creationId xmlns:a16="http://schemas.microsoft.com/office/drawing/2014/main" id="{31CF95CD-48BB-4659-870A-21584266D83F}"/>
                              </a:ext>
                            </a:extLst>
                          </p:cNvPr>
                          <p:cNvGrpSpPr/>
                          <p:nvPr userDrawn="1"/>
                        </p:nvGrpSpPr>
                        <p:grpSpPr>
                          <a:xfrm>
                            <a:off x="5579044" y="7049770"/>
                            <a:ext cx="1828800" cy="1828800"/>
                            <a:chOff x="5579044" y="7049770"/>
                            <a:chExt cx="1828800" cy="1828800"/>
                          </a:xfrm>
                        </p:grpSpPr>
                        <p:sp>
                          <p:nvSpPr>
                            <p:cNvPr id="78" name="Oval 77">
                              <a:extLst>
                                <a:ext uri="{FF2B5EF4-FFF2-40B4-BE49-F238E27FC236}">
                                  <a16:creationId xmlns:a16="http://schemas.microsoft.com/office/drawing/2014/main" id="{871E1954-F3FD-427D-8FFA-F28839673545}"/>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80" name="Oval 79">
                              <a:extLst>
                                <a:ext uri="{FF2B5EF4-FFF2-40B4-BE49-F238E27FC236}">
                                  <a16:creationId xmlns:a16="http://schemas.microsoft.com/office/drawing/2014/main" id="{B655BD1D-8AE2-43E7-B1D4-17923D0E0171}"/>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2" name="Oval 81">
                            <a:extLst>
                              <a:ext uri="{FF2B5EF4-FFF2-40B4-BE49-F238E27FC236}">
                                <a16:creationId xmlns:a16="http://schemas.microsoft.com/office/drawing/2014/main" id="{9F92C461-5E10-49F3-B4F0-F320512C0756}"/>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5" name="Oval 84">
                          <a:extLst>
                            <a:ext uri="{FF2B5EF4-FFF2-40B4-BE49-F238E27FC236}">
                              <a16:creationId xmlns:a16="http://schemas.microsoft.com/office/drawing/2014/main" id="{A6D57951-375C-41E9-BF45-DFC40F8E0A1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8" name="Oval 87">
                        <a:extLst>
                          <a:ext uri="{FF2B5EF4-FFF2-40B4-BE49-F238E27FC236}">
                            <a16:creationId xmlns:a16="http://schemas.microsoft.com/office/drawing/2014/main" id="{E4A4216D-DF9B-4DD9-989C-1F4040F3F4F7}"/>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2" name="Oval 91">
                      <a:extLst>
                        <a:ext uri="{FF2B5EF4-FFF2-40B4-BE49-F238E27FC236}">
                          <a16:creationId xmlns:a16="http://schemas.microsoft.com/office/drawing/2014/main" id="{3DCCC81D-9EE7-47A8-8A4C-74B5E047A336}"/>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5" name="Oval 94">
                    <a:extLst>
                      <a:ext uri="{FF2B5EF4-FFF2-40B4-BE49-F238E27FC236}">
                        <a16:creationId xmlns:a16="http://schemas.microsoft.com/office/drawing/2014/main" id="{9985F9FD-CFFB-417E-A560-28BD7BC7EE86}"/>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8" name="Oval 97">
                  <a:extLst>
                    <a:ext uri="{FF2B5EF4-FFF2-40B4-BE49-F238E27FC236}">
                      <a16:creationId xmlns:a16="http://schemas.microsoft.com/office/drawing/2014/main" id="{9A923F7B-7D75-4E04-AE62-D5B99F645756}"/>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2" name="Oval 101">
                  <a:extLst>
                    <a:ext uri="{FF2B5EF4-FFF2-40B4-BE49-F238E27FC236}">
                      <a16:creationId xmlns:a16="http://schemas.microsoft.com/office/drawing/2014/main" id="{F0239D2C-73EF-42E3-B73F-E69B7C27F65B}"/>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5" name="Oval 104">
                  <a:extLst>
                    <a:ext uri="{FF2B5EF4-FFF2-40B4-BE49-F238E27FC236}">
                      <a16:creationId xmlns:a16="http://schemas.microsoft.com/office/drawing/2014/main" id="{59BA1C3D-ADED-4596-8A9D-3DEC7E848945}"/>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8" name="Oval 107">
                  <a:extLst>
                    <a:ext uri="{FF2B5EF4-FFF2-40B4-BE49-F238E27FC236}">
                      <a16:creationId xmlns:a16="http://schemas.microsoft.com/office/drawing/2014/main" id="{015F2BFA-6803-42A0-A870-794B120EF574}"/>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0" name="Oval 109">
                  <a:extLst>
                    <a:ext uri="{FF2B5EF4-FFF2-40B4-BE49-F238E27FC236}">
                      <a16:creationId xmlns:a16="http://schemas.microsoft.com/office/drawing/2014/main" id="{E09A173D-9FE5-446C-B59E-5D7C0A00BF6C}"/>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13" name="Oval 112">
                <a:extLst>
                  <a:ext uri="{FF2B5EF4-FFF2-40B4-BE49-F238E27FC236}">
                    <a16:creationId xmlns:a16="http://schemas.microsoft.com/office/drawing/2014/main" id="{974C3792-995F-4717-8C8B-089BBA7DE9C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3" name="Freeform: Shape 22">
              <a:extLst>
                <a:ext uri="{FF2B5EF4-FFF2-40B4-BE49-F238E27FC236}">
                  <a16:creationId xmlns:a16="http://schemas.microsoft.com/office/drawing/2014/main" id="{C8FD950B-0E2B-4905-8DE9-195E24B2ABE7}"/>
                </a:ext>
              </a:extLst>
            </p:cNvPr>
            <p:cNvSpPr/>
            <p:nvPr userDrawn="1"/>
          </p:nvSpPr>
          <p:spPr>
            <a:xfrm rot="10800000">
              <a:off x="1013527" y="204317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8" name="Rectangle 9">
              <a:extLst>
                <a:ext uri="{FF2B5EF4-FFF2-40B4-BE49-F238E27FC236}">
                  <a16:creationId xmlns:a16="http://schemas.microsoft.com/office/drawing/2014/main" id="{D0B57759-E007-4FD0-9C6B-356DC53050C4}"/>
                </a:ext>
              </a:extLst>
            </p:cNvPr>
            <p:cNvSpPr/>
            <p:nvPr userDrawn="1"/>
          </p:nvSpPr>
          <p:spPr>
            <a:xfrm rot="5400000">
              <a:off x="2028432" y="4821048"/>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5" name="Oval 174">
              <a:extLst>
                <a:ext uri="{FF2B5EF4-FFF2-40B4-BE49-F238E27FC236}">
                  <a16:creationId xmlns:a16="http://schemas.microsoft.com/office/drawing/2014/main" id="{273C520A-0126-47DA-A75B-1A38883907A2}"/>
                </a:ext>
              </a:extLst>
            </p:cNvPr>
            <p:cNvSpPr/>
            <p:nvPr userDrawn="1"/>
          </p:nvSpPr>
          <p:spPr>
            <a:xfrm>
              <a:off x="861942" y="888111"/>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Rectangle 290">
              <a:extLst>
                <a:ext uri="{FF2B5EF4-FFF2-40B4-BE49-F238E27FC236}">
                  <a16:creationId xmlns:a16="http://schemas.microsoft.com/office/drawing/2014/main" id="{AB12487D-8BC9-4BEB-B6A7-B9DD702B2BD3}"/>
                </a:ext>
              </a:extLst>
            </p:cNvPr>
            <p:cNvSpPr/>
            <p:nvPr userDrawn="1"/>
          </p:nvSpPr>
          <p:spPr>
            <a:xfrm>
              <a:off x="0" y="4082178"/>
              <a:ext cx="2029968"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97" name="Graphic 296">
              <a:extLst>
                <a:ext uri="{FF2B5EF4-FFF2-40B4-BE49-F238E27FC236}">
                  <a16:creationId xmlns:a16="http://schemas.microsoft.com/office/drawing/2014/main" id="{AEE6DE36-A3C9-4D40-B471-F49B6A875D3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2029016" y="2051944"/>
              <a:ext cx="2029968" cy="2029968"/>
            </a:xfrm>
            <a:prstGeom prst="rect">
              <a:avLst/>
            </a:prstGeom>
          </p:spPr>
        </p:pic>
        <p:pic>
          <p:nvPicPr>
            <p:cNvPr id="299" name="Graphic 298">
              <a:extLst>
                <a:ext uri="{FF2B5EF4-FFF2-40B4-BE49-F238E27FC236}">
                  <a16:creationId xmlns:a16="http://schemas.microsoft.com/office/drawing/2014/main" id="{99FF86FA-8891-4235-B88B-CFCA3B57E53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078224"/>
              <a:ext cx="2029968" cy="2029968"/>
            </a:xfrm>
            <a:prstGeom prst="rect">
              <a:avLst/>
            </a:prstGeom>
          </p:spPr>
        </p:pic>
        <p:cxnSp>
          <p:nvCxnSpPr>
            <p:cNvPr id="170" name="Straight Connector 169">
              <a:extLst>
                <a:ext uri="{FF2B5EF4-FFF2-40B4-BE49-F238E27FC236}">
                  <a16:creationId xmlns:a16="http://schemas.microsoft.com/office/drawing/2014/main" id="{7ADD6DC9-9036-47C7-AAE5-8AF23CE0C81D}"/>
                </a:ext>
              </a:extLst>
            </p:cNvPr>
            <p:cNvCxnSpPr>
              <a:cxnSpLocks/>
            </p:cNvCxnSpPr>
            <p:nvPr userDrawn="1"/>
          </p:nvCxnSpPr>
          <p:spPr>
            <a:xfrm>
              <a:off x="974376" y="989441"/>
              <a:ext cx="5867327" cy="586720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714772" y="677918"/>
            <a:ext cx="6856292" cy="3590596"/>
          </a:xfrm>
        </p:spPr>
        <p:txBody>
          <a:bodyPr anchor="ctr"/>
          <a:lstStyle>
            <a:lvl1pPr algn="l">
              <a:defRPr sz="6000" cap="all" baseline="0">
                <a:solidFill>
                  <a:schemeClr val="tx2"/>
                </a:solidFill>
              </a:defRPr>
            </a:lvl1pPr>
          </a:lstStyle>
          <a:p>
            <a:r>
              <a:rPr lang="en-US" dirty="0"/>
              <a:t>Click to add title</a:t>
            </a:r>
          </a:p>
        </p:txBody>
      </p:sp>
    </p:spTree>
    <p:extLst>
      <p:ext uri="{BB962C8B-B14F-4D97-AF65-F5344CB8AC3E}">
        <p14:creationId xmlns:p14="http://schemas.microsoft.com/office/powerpoint/2010/main" val="670392170"/>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 Tabl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762000" y="896112"/>
            <a:ext cx="10668000" cy="1325563"/>
          </a:xfrm>
        </p:spPr>
        <p:txBody>
          <a:bodyPr anchor="t" anchorCtr="0"/>
          <a:lstStyle>
            <a:lvl1pPr>
              <a:defRPr cap="all" baseline="0">
                <a:solidFill>
                  <a:schemeClr val="accent1"/>
                </a:solidFill>
              </a:defRPr>
            </a:lvl1pPr>
          </a:lstStyle>
          <a:p>
            <a:r>
              <a:rPr lang="en-US" dirty="0"/>
              <a:t>CLICK TO ADD TITLE</a:t>
            </a:r>
          </a:p>
        </p:txBody>
      </p:sp>
      <p:sp>
        <p:nvSpPr>
          <p:cNvPr id="7" name="Rectangle 23">
            <a:extLst>
              <a:ext uri="{FF2B5EF4-FFF2-40B4-BE49-F238E27FC236}">
                <a16:creationId xmlns:a16="http://schemas.microsoft.com/office/drawing/2014/main" id="{AB92D86A-5036-415A-B056-A55CB2E0C2C9}"/>
              </a:ext>
              <a:ext uri="{C183D7F6-B498-43B3-948B-1728B52AA6E4}">
                <adec:decorative xmlns:adec="http://schemas.microsoft.com/office/drawing/2017/decorative" val="1"/>
              </a:ext>
            </a:extLst>
          </p:cNvPr>
          <p:cNvSpPr/>
          <p:nvPr userDrawn="1"/>
        </p:nvSpPr>
        <p:spPr>
          <a:xfrm rot="10800000">
            <a:off x="11177016" y="0"/>
            <a:ext cx="1014984" cy="1014984"/>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 Placeholder 4">
            <a:extLst>
              <a:ext uri="{FF2B5EF4-FFF2-40B4-BE49-F238E27FC236}">
                <a16:creationId xmlns:a16="http://schemas.microsoft.com/office/drawing/2014/main" id="{D70FC509-0D49-9500-59C9-DAE0A699FB0C}"/>
              </a:ext>
            </a:extLst>
          </p:cNvPr>
          <p:cNvSpPr>
            <a:spLocks noGrp="1"/>
          </p:cNvSpPr>
          <p:nvPr>
            <p:ph type="body" sz="quarter" idx="13" hasCustomPrompt="1"/>
          </p:nvPr>
        </p:nvSpPr>
        <p:spPr>
          <a:xfrm>
            <a:off x="762000" y="2417197"/>
            <a:ext cx="4278313" cy="3737541"/>
          </a:xfrm>
        </p:spPr>
        <p:txBody>
          <a:bodyPr vert="horz" lIns="91440" tIns="45720" rIns="91440" bIns="45720" rtlCol="0">
            <a:normAutofit/>
          </a:bodyPr>
          <a:lstStyle>
            <a:lvl1pPr>
              <a:spcBef>
                <a:spcPts val="0"/>
              </a:spcBef>
              <a:spcAft>
                <a:spcPts val="1200"/>
              </a:spcAft>
              <a:defRPr lang="en-US" sz="1800" smtClean="0"/>
            </a:lvl1pPr>
            <a:lvl2pPr>
              <a:spcBef>
                <a:spcPts val="0"/>
              </a:spcBef>
              <a:spcAft>
                <a:spcPts val="1200"/>
              </a:spcAft>
              <a:defRPr lang="en-US" sz="1800" smtClean="0"/>
            </a:lvl2pPr>
            <a:lvl3pPr>
              <a:spcBef>
                <a:spcPts val="0"/>
              </a:spcBef>
              <a:spcAft>
                <a:spcPts val="1200"/>
              </a:spcAft>
              <a:defRPr lang="en-US" sz="1800" smtClean="0"/>
            </a:lvl3pPr>
            <a:lvl4pPr>
              <a:spcBef>
                <a:spcPts val="0"/>
              </a:spcBef>
              <a:spcAft>
                <a:spcPts val="1200"/>
              </a:spcAft>
              <a:defRPr lang="en-US" sz="1800" smtClean="0"/>
            </a:lvl4pPr>
            <a:lvl5pPr>
              <a:spcBef>
                <a:spcPts val="0"/>
              </a:spcBef>
              <a:spcAft>
                <a:spcPts val="1200"/>
              </a:spcAft>
              <a:defRPr lang="en-US" sz="1800"/>
            </a:lvl5pPr>
          </a:lstStyle>
          <a:p>
            <a:pPr lvl="0"/>
            <a:r>
              <a:rPr lang="en-US" dirty="0"/>
              <a:t>Click to add text </a:t>
            </a:r>
          </a:p>
          <a:p>
            <a:pPr marL="685800" lvl="1" indent="-228600"/>
            <a:r>
              <a:rPr lang="en-US" dirty="0"/>
              <a:t>Second level</a:t>
            </a:r>
          </a:p>
          <a:p>
            <a:pPr marL="1143000" lvl="2" indent="-228600"/>
            <a:r>
              <a:rPr lang="en-US" dirty="0"/>
              <a:t>Third level</a:t>
            </a:r>
          </a:p>
          <a:p>
            <a:pPr marL="1600200" lvl="3" indent="-228600"/>
            <a:r>
              <a:rPr lang="en-US" dirty="0"/>
              <a:t>Fourth level</a:t>
            </a:r>
          </a:p>
          <a:p>
            <a:pPr marL="2057400" lvl="4" indent="-228600"/>
            <a:r>
              <a:rPr lang="en-US" dirty="0"/>
              <a:t>Fifth level</a:t>
            </a:r>
          </a:p>
        </p:txBody>
      </p:sp>
      <p:sp>
        <p:nvSpPr>
          <p:cNvPr id="8" name="Table Placeholder 7">
            <a:extLst>
              <a:ext uri="{FF2B5EF4-FFF2-40B4-BE49-F238E27FC236}">
                <a16:creationId xmlns:a16="http://schemas.microsoft.com/office/drawing/2014/main" id="{7113F543-A373-5951-EBF3-7E283EE52F0B}"/>
              </a:ext>
            </a:extLst>
          </p:cNvPr>
          <p:cNvSpPr>
            <a:spLocks noGrp="1"/>
          </p:cNvSpPr>
          <p:nvPr>
            <p:ph type="tbl" sz="quarter" idx="14" hasCustomPrompt="1"/>
          </p:nvPr>
        </p:nvSpPr>
        <p:spPr>
          <a:xfrm>
            <a:off x="5241471" y="2417763"/>
            <a:ext cx="6188529" cy="3736975"/>
          </a:xfrm>
        </p:spPr>
        <p:txBody>
          <a:bodyPr/>
          <a:lstStyle>
            <a:lvl1pPr>
              <a:defRPr/>
            </a:lvl1pPr>
          </a:lstStyle>
          <a:p>
            <a:r>
              <a:rPr lang="en-US" dirty="0"/>
              <a:t>Click icon to insert table</a:t>
            </a:r>
          </a:p>
        </p:txBody>
      </p:sp>
      <p:sp>
        <p:nvSpPr>
          <p:cNvPr id="3" name="Date Placeholder 3">
            <a:extLst>
              <a:ext uri="{FF2B5EF4-FFF2-40B4-BE49-F238E27FC236}">
                <a16:creationId xmlns:a16="http://schemas.microsoft.com/office/drawing/2014/main" id="{7D4C80AE-01F3-AAB6-99EF-DB1B5934CFD2}"/>
              </a:ext>
            </a:extLst>
          </p:cNvPr>
          <p:cNvSpPr>
            <a:spLocks noGrp="1"/>
          </p:cNvSpPr>
          <p:nvPr>
            <p:ph type="dt" sz="half" idx="10"/>
          </p:nvPr>
        </p:nvSpPr>
        <p:spPr>
          <a:xfrm>
            <a:off x="767443" y="6353175"/>
            <a:ext cx="1097280" cy="365125"/>
          </a:xfrm>
        </p:spPr>
        <p:txBody>
          <a:bodyPr/>
          <a:lstStyle>
            <a:lvl1pPr>
              <a:defRPr>
                <a:solidFill>
                  <a:schemeClr val="tx1"/>
                </a:solidFill>
              </a:defRPr>
            </a:lvl1pPr>
          </a:lstStyle>
          <a:p>
            <a:endParaRPr lang="en-US" dirty="0"/>
          </a:p>
        </p:txBody>
      </p:sp>
      <p:sp>
        <p:nvSpPr>
          <p:cNvPr id="4" name="Footer Placeholder 4">
            <a:extLst>
              <a:ext uri="{FF2B5EF4-FFF2-40B4-BE49-F238E27FC236}">
                <a16:creationId xmlns:a16="http://schemas.microsoft.com/office/drawing/2014/main" id="{C0241B24-8629-6BC2-C72F-A156F0624997}"/>
              </a:ext>
            </a:extLst>
          </p:cNvPr>
          <p:cNvSpPr>
            <a:spLocks noGrp="1"/>
          </p:cNvSpPr>
          <p:nvPr>
            <p:ph type="ftr" sz="quarter" idx="11"/>
          </p:nvPr>
        </p:nvSpPr>
        <p:spPr>
          <a:xfrm>
            <a:off x="5273449" y="6350000"/>
            <a:ext cx="2286000" cy="365125"/>
          </a:xfrm>
        </p:spPr>
        <p:txBody>
          <a:bodyPr/>
          <a:lstStyle>
            <a:lvl1pPr>
              <a:defRPr>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967FBBF9-1C14-3371-F0AC-507FFCAB3BC1}"/>
              </a:ext>
            </a:extLst>
          </p:cNvPr>
          <p:cNvSpPr>
            <a:spLocks noGrp="1"/>
          </p:cNvSpPr>
          <p:nvPr>
            <p:ph type="sldNum" sz="quarter" idx="12"/>
          </p:nvPr>
        </p:nvSpPr>
        <p:spPr>
          <a:xfrm>
            <a:off x="10968175" y="6356350"/>
            <a:ext cx="457200" cy="365125"/>
          </a:xfrm>
        </p:spPr>
        <p:txBody>
          <a:bodyPr/>
          <a:lstStyle>
            <a:lvl1pPr>
              <a:defRPr>
                <a:solidFill>
                  <a:schemeClr val="tx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4081890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3">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1552574" y="896111"/>
            <a:ext cx="9866540" cy="1358140"/>
          </a:xfrm>
        </p:spPr>
        <p:txBody>
          <a:bodyPr anchor="t" anchorCtr="0"/>
          <a:lstStyle>
            <a:lvl1pPr>
              <a:defRPr cap="all" baseline="0">
                <a:solidFill>
                  <a:schemeClr val="tx2"/>
                </a:solidFill>
              </a:defRPr>
            </a:lvl1pPr>
          </a:lstStyle>
          <a:p>
            <a:r>
              <a:rPr lang="en-US" dirty="0"/>
              <a:t>CLICK TO ADD TITLE</a:t>
            </a:r>
          </a:p>
        </p:txBody>
      </p:sp>
      <p:grpSp>
        <p:nvGrpSpPr>
          <p:cNvPr id="10" name="Group 9">
            <a:extLst>
              <a:ext uri="{FF2B5EF4-FFF2-40B4-BE49-F238E27FC236}">
                <a16:creationId xmlns:a16="http://schemas.microsoft.com/office/drawing/2014/main" id="{D9F1898E-3E74-4E43-A202-1A6640227466}"/>
              </a:ext>
              <a:ext uri="{C183D7F6-B498-43B3-948B-1728B52AA6E4}">
                <adec:decorative xmlns:adec="http://schemas.microsoft.com/office/drawing/2017/decorative" val="1"/>
              </a:ext>
            </a:extLst>
          </p:cNvPr>
          <p:cNvGrpSpPr/>
          <p:nvPr userDrawn="1"/>
        </p:nvGrpSpPr>
        <p:grpSpPr>
          <a:xfrm>
            <a:off x="0" y="0"/>
            <a:ext cx="1014984" cy="6858000"/>
            <a:chOff x="0" y="0"/>
            <a:chExt cx="1014984" cy="6858000"/>
          </a:xfrm>
        </p:grpSpPr>
        <p:sp>
          <p:nvSpPr>
            <p:cNvPr id="33" name="Rectangle 32">
              <a:extLst>
                <a:ext uri="{FF2B5EF4-FFF2-40B4-BE49-F238E27FC236}">
                  <a16:creationId xmlns:a16="http://schemas.microsoft.com/office/drawing/2014/main" id="{814776F7-F8A5-4235-8C8D-17F0E4F45B03}"/>
                </a:ext>
              </a:extLst>
            </p:cNvPr>
            <p:cNvSpPr/>
            <p:nvPr userDrawn="1"/>
          </p:nvSpPr>
          <p:spPr>
            <a:xfrm>
              <a:off x="0" y="4828032"/>
              <a:ext cx="1014984"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F301899-34C1-47B4-B5CD-F77BA341C0F9}"/>
                </a:ext>
              </a:extLst>
            </p:cNvPr>
            <p:cNvSpPr/>
            <p:nvPr userDrawn="1"/>
          </p:nvSpPr>
          <p:spPr>
            <a:xfrm>
              <a:off x="0" y="2833299"/>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A66E9363-03B7-439D-8B5E-0665E48F046E}"/>
                </a:ext>
              </a:extLst>
            </p:cNvPr>
            <p:cNvSpPr/>
            <p:nvPr userDrawn="1"/>
          </p:nvSpPr>
          <p:spPr>
            <a:xfrm>
              <a:off x="0"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0432F5F5-1688-44BD-B071-A62C04824FB8}"/>
                </a:ext>
              </a:extLst>
            </p:cNvPr>
            <p:cNvSpPr/>
            <p:nvPr userDrawn="1"/>
          </p:nvSpPr>
          <p:spPr>
            <a:xfrm>
              <a:off x="0" y="2029863"/>
              <a:ext cx="1014984" cy="8129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689FF8F5-F7B8-46B0-BB03-FE972A6832E7}"/>
                </a:ext>
              </a:extLst>
            </p:cNvPr>
            <p:cNvSpPr/>
            <p:nvPr userDrawn="1"/>
          </p:nvSpPr>
          <p:spPr>
            <a:xfrm rot="10800000">
              <a:off x="100582" y="2936725"/>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8" name="Graphic 47">
              <a:extLst>
                <a:ext uri="{FF2B5EF4-FFF2-40B4-BE49-F238E27FC236}">
                  <a16:creationId xmlns:a16="http://schemas.microsoft.com/office/drawing/2014/main" id="{31EB8EE7-3843-4CA8-879D-5D985DAA0D1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5400000">
              <a:off x="-457200" y="5416459"/>
              <a:ext cx="1828800" cy="914400"/>
            </a:xfrm>
            <a:prstGeom prst="rect">
              <a:avLst/>
            </a:prstGeom>
          </p:spPr>
        </p:pic>
        <p:pic>
          <p:nvPicPr>
            <p:cNvPr id="50" name="Graphic 49">
              <a:extLst>
                <a:ext uri="{FF2B5EF4-FFF2-40B4-BE49-F238E27FC236}">
                  <a16:creationId xmlns:a16="http://schemas.microsoft.com/office/drawing/2014/main" id="{5FF0EEFD-0038-4A2F-AD3B-01A98EFF5CF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5400000">
              <a:off x="-457200" y="563329"/>
              <a:ext cx="1828800" cy="914400"/>
            </a:xfrm>
            <a:prstGeom prst="rect">
              <a:avLst/>
            </a:prstGeom>
          </p:spPr>
        </p:pic>
      </p:grpSp>
      <p:sp>
        <p:nvSpPr>
          <p:cNvPr id="3" name="Content Placeholder 2">
            <a:extLst>
              <a:ext uri="{FF2B5EF4-FFF2-40B4-BE49-F238E27FC236}">
                <a16:creationId xmlns:a16="http://schemas.microsoft.com/office/drawing/2014/main" id="{8A650232-76AA-C9E3-F846-8DB1B44E5AF3}"/>
              </a:ext>
            </a:extLst>
          </p:cNvPr>
          <p:cNvSpPr>
            <a:spLocks noGrp="1"/>
          </p:cNvSpPr>
          <p:nvPr>
            <p:ph sz="half" idx="15" hasCustomPrompt="1"/>
          </p:nvPr>
        </p:nvSpPr>
        <p:spPr>
          <a:xfrm>
            <a:off x="1552575" y="2481940"/>
            <a:ext cx="6477952" cy="3635831"/>
          </a:xfrm>
        </p:spPr>
        <p:txBody>
          <a:bodyPr>
            <a:normAutofit/>
          </a:bodyPr>
          <a:lstStyle>
            <a:lvl1pPr marL="0" indent="0">
              <a:lnSpc>
                <a:spcPct val="100000"/>
              </a:lnSpc>
              <a:spcBef>
                <a:spcPts val="0"/>
              </a:spcBef>
              <a:spcAft>
                <a:spcPts val="600"/>
              </a:spcAft>
              <a:buFont typeface="Arial" panose="020B0604020202020204" pitchFamily="34" charset="0"/>
              <a:buNone/>
              <a:defRPr sz="1800">
                <a:solidFill>
                  <a:schemeClr val="bg1"/>
                </a:solidFill>
              </a:defRPr>
            </a:lvl1pPr>
            <a:lvl2pPr marL="457200">
              <a:lnSpc>
                <a:spcPct val="100000"/>
              </a:lnSpc>
              <a:spcAft>
                <a:spcPts val="600"/>
              </a:spcAft>
              <a:defRPr sz="1800">
                <a:solidFill>
                  <a:schemeClr val="bg1"/>
                </a:solidFill>
              </a:defRPr>
            </a:lvl2pPr>
            <a:lvl3pPr marL="914400">
              <a:lnSpc>
                <a:spcPct val="100000"/>
              </a:lnSpc>
              <a:spcAft>
                <a:spcPts val="600"/>
              </a:spcAft>
              <a:defRPr sz="1800">
                <a:solidFill>
                  <a:schemeClr val="bg1"/>
                </a:solidFill>
              </a:defRPr>
            </a:lvl3pPr>
            <a:lvl4pPr marL="1371600">
              <a:lnSpc>
                <a:spcPct val="100000"/>
              </a:lnSpc>
              <a:spcAft>
                <a:spcPts val="600"/>
              </a:spcAft>
              <a:defRPr sz="1800">
                <a:solidFill>
                  <a:schemeClr val="bg1"/>
                </a:solidFill>
              </a:defRPr>
            </a:lvl4pPr>
            <a:lvl5pPr marL="1828800">
              <a:lnSpc>
                <a:spcPct val="100000"/>
              </a:lnSpc>
              <a:spcAft>
                <a:spcPts val="600"/>
              </a:spcAft>
              <a:defRPr sz="1800">
                <a:solidFill>
                  <a:schemeClr val="bg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2">
            <a:extLst>
              <a:ext uri="{FF2B5EF4-FFF2-40B4-BE49-F238E27FC236}">
                <a16:creationId xmlns:a16="http://schemas.microsoft.com/office/drawing/2014/main" id="{37A04978-5D2C-BBF1-9C05-C52717619019}"/>
              </a:ext>
            </a:extLst>
          </p:cNvPr>
          <p:cNvSpPr>
            <a:spLocks noGrp="1"/>
          </p:cNvSpPr>
          <p:nvPr>
            <p:ph type="body" sz="quarter" idx="14" hasCustomPrompt="1"/>
          </p:nvPr>
        </p:nvSpPr>
        <p:spPr>
          <a:xfrm>
            <a:off x="8372723" y="2481940"/>
            <a:ext cx="3046391" cy="3759200"/>
          </a:xfrm>
        </p:spPr>
        <p:txBody>
          <a:bodyPr>
            <a:normAutofit/>
          </a:bodyPr>
          <a:lstStyle>
            <a:lvl1pPr marL="342900" indent="-342900">
              <a:spcAft>
                <a:spcPts val="600"/>
              </a:spcAft>
              <a:buFont typeface="+mj-lt"/>
              <a:buAutoNum type="arabicPeriod"/>
              <a:defRPr sz="1800">
                <a:solidFill>
                  <a:schemeClr val="bg1"/>
                </a:solidFill>
              </a:defRPr>
            </a:lvl1pPr>
            <a:lvl2pPr marL="800100" indent="-342900">
              <a:spcAft>
                <a:spcPts val="600"/>
              </a:spcAft>
              <a:buFont typeface="+mj-lt"/>
              <a:buAutoNum type="alphaLcPeriod"/>
              <a:defRPr sz="1800">
                <a:solidFill>
                  <a:schemeClr val="bg1"/>
                </a:solidFill>
              </a:defRPr>
            </a:lvl2pPr>
            <a:lvl3pPr marL="1257300" indent="-342900">
              <a:spcAft>
                <a:spcPts val="600"/>
              </a:spcAft>
              <a:buFont typeface="+mj-lt"/>
              <a:buAutoNum type="arabicParenR"/>
              <a:defRPr sz="1800">
                <a:solidFill>
                  <a:schemeClr val="bg1"/>
                </a:solidFill>
              </a:defRPr>
            </a:lvl3pPr>
            <a:lvl4pPr marL="1714500" indent="-342900">
              <a:spcAft>
                <a:spcPts val="600"/>
              </a:spcAft>
              <a:buFont typeface="+mj-lt"/>
              <a:buAutoNum type="alphaLcParenR"/>
              <a:defRPr sz="1800">
                <a:solidFill>
                  <a:schemeClr val="bg1"/>
                </a:solidFill>
              </a:defRPr>
            </a:lvl4pPr>
            <a:lvl5pPr marL="2171700" indent="-342900">
              <a:spcAft>
                <a:spcPts val="600"/>
              </a:spcAft>
              <a:buFont typeface="+mj-lt"/>
              <a:buAutoNum type="romanLcPeriod"/>
              <a:defRPr sz="1800">
                <a:solidFill>
                  <a:schemeClr val="bg1"/>
                </a:solidFill>
              </a:defRPr>
            </a:lvl5pPr>
          </a:lstStyle>
          <a:p>
            <a:pPr lvl="0"/>
            <a:r>
              <a:rPr lang="en-US" dirty="0"/>
              <a:t>Click to add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3" name="Date Placeholder 3">
            <a:extLst>
              <a:ext uri="{FF2B5EF4-FFF2-40B4-BE49-F238E27FC236}">
                <a16:creationId xmlns:a16="http://schemas.microsoft.com/office/drawing/2014/main" id="{41C57AEB-9E33-4F77-9F58-DB0D1B978707}"/>
              </a:ext>
            </a:extLst>
          </p:cNvPr>
          <p:cNvSpPr>
            <a:spLocks noGrp="1"/>
          </p:cNvSpPr>
          <p:nvPr>
            <p:ph type="dt" sz="half" idx="10"/>
          </p:nvPr>
        </p:nvSpPr>
        <p:spPr>
          <a:xfrm>
            <a:off x="1554480" y="6353175"/>
            <a:ext cx="1097280" cy="365125"/>
          </a:xfrm>
        </p:spPr>
        <p:txBody>
          <a:bodyPr/>
          <a:lstStyle>
            <a:lvl1pPr>
              <a:defRPr>
                <a:solidFill>
                  <a:schemeClr val="bg1"/>
                </a:solidFill>
              </a:defRPr>
            </a:lvl1pPr>
          </a:lstStyle>
          <a:p>
            <a:endParaRPr lang="en-US" dirty="0"/>
          </a:p>
        </p:txBody>
      </p:sp>
      <p:sp>
        <p:nvSpPr>
          <p:cNvPr id="64" name="Footer Placeholder 4">
            <a:extLst>
              <a:ext uri="{FF2B5EF4-FFF2-40B4-BE49-F238E27FC236}">
                <a16:creationId xmlns:a16="http://schemas.microsoft.com/office/drawing/2014/main" id="{182F895D-C48A-41AA-9DE6-43A17B7E019A}"/>
              </a:ext>
            </a:extLst>
          </p:cNvPr>
          <p:cNvSpPr>
            <a:spLocks noGrp="1"/>
          </p:cNvSpPr>
          <p:nvPr>
            <p:ph type="ftr" sz="quarter" idx="11"/>
          </p:nvPr>
        </p:nvSpPr>
        <p:spPr>
          <a:xfrm>
            <a:off x="5744527" y="6350000"/>
            <a:ext cx="2286000" cy="365125"/>
          </a:xfrm>
        </p:spPr>
        <p:txBody>
          <a:bodyPr/>
          <a:lstStyle>
            <a:lvl1pPr>
              <a:defRPr>
                <a:solidFill>
                  <a:schemeClr val="bg1"/>
                </a:solidFill>
              </a:defRPr>
            </a:lvl1pPr>
          </a:lstStyle>
          <a:p>
            <a:endParaRPr lang="en-US" dirty="0"/>
          </a:p>
        </p:txBody>
      </p:sp>
      <p:sp>
        <p:nvSpPr>
          <p:cNvPr id="65" name="Slide Number Placeholder 5">
            <a:extLst>
              <a:ext uri="{FF2B5EF4-FFF2-40B4-BE49-F238E27FC236}">
                <a16:creationId xmlns:a16="http://schemas.microsoft.com/office/drawing/2014/main" id="{4C15BF58-30D9-4A0E-8506-1CD777B0FC5B}"/>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807368846"/>
      </p:ext>
    </p:extLst>
  </p:cSld>
  <p:clrMapOvr>
    <a:masterClrMapping/>
  </p:clrMapOvr>
  <p:extLst>
    <p:ext uri="{DCECCB84-F9BA-43D5-87BE-67443E8EF086}">
      <p15:sldGuideLst xmlns:p15="http://schemas.microsoft.com/office/powerpoint/2012/main">
        <p15:guide id="1" pos="739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764155" y="896112"/>
            <a:ext cx="10665845" cy="1325563"/>
          </a:xfrm>
        </p:spPr>
        <p:txBody>
          <a:bodyPr anchor="t" anchorCtr="0"/>
          <a:lstStyle>
            <a:lvl1pPr>
              <a:defRPr cap="all" baseline="0">
                <a:solidFill>
                  <a:schemeClr val="accent1"/>
                </a:solidFill>
              </a:defRPr>
            </a:lvl1pPr>
          </a:lstStyle>
          <a:p>
            <a:r>
              <a:rPr lang="en-US" dirty="0"/>
              <a:t>CLICK TO ADD TITLE</a:t>
            </a:r>
          </a:p>
        </p:txBody>
      </p:sp>
      <p:sp>
        <p:nvSpPr>
          <p:cNvPr id="5" name="Table Placeholder 4">
            <a:extLst>
              <a:ext uri="{FF2B5EF4-FFF2-40B4-BE49-F238E27FC236}">
                <a16:creationId xmlns:a16="http://schemas.microsoft.com/office/drawing/2014/main" id="{E06194BC-6453-CA18-2623-B07F3A5D4E92}"/>
              </a:ext>
            </a:extLst>
          </p:cNvPr>
          <p:cNvSpPr>
            <a:spLocks noGrp="1"/>
          </p:cNvSpPr>
          <p:nvPr>
            <p:ph type="tbl" sz="quarter" idx="13" hasCustomPrompt="1"/>
          </p:nvPr>
        </p:nvSpPr>
        <p:spPr>
          <a:xfrm>
            <a:off x="762000" y="2417763"/>
            <a:ext cx="10665845" cy="3678235"/>
          </a:xfrm>
        </p:spPr>
        <p:txBody>
          <a:bodyPr/>
          <a:lstStyle>
            <a:lvl1pPr>
              <a:defRPr/>
            </a:lvl1pPr>
          </a:lstStyle>
          <a:p>
            <a:pPr marL="228600" marR="0" lvl="0" indent="-2286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US" dirty="0"/>
              <a:t>Click icon to insert table</a:t>
            </a:r>
          </a:p>
          <a:p>
            <a:endParaRPr lang="en-US" dirty="0"/>
          </a:p>
        </p:txBody>
      </p:sp>
      <p:sp>
        <p:nvSpPr>
          <p:cNvPr id="7" name="Rectangle 23">
            <a:extLst>
              <a:ext uri="{FF2B5EF4-FFF2-40B4-BE49-F238E27FC236}">
                <a16:creationId xmlns:a16="http://schemas.microsoft.com/office/drawing/2014/main" id="{AB92D86A-5036-415A-B056-A55CB2E0C2C9}"/>
              </a:ext>
              <a:ext uri="{C183D7F6-B498-43B3-948B-1728B52AA6E4}">
                <adec:decorative xmlns:adec="http://schemas.microsoft.com/office/drawing/2017/decorative" val="1"/>
              </a:ext>
            </a:extLst>
          </p:cNvPr>
          <p:cNvSpPr/>
          <p:nvPr userDrawn="1"/>
        </p:nvSpPr>
        <p:spPr>
          <a:xfrm rot="10800000">
            <a:off x="11177016" y="0"/>
            <a:ext cx="1014984" cy="1014984"/>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Date Placeholder 3">
            <a:extLst>
              <a:ext uri="{FF2B5EF4-FFF2-40B4-BE49-F238E27FC236}">
                <a16:creationId xmlns:a16="http://schemas.microsoft.com/office/drawing/2014/main" id="{D3A465A0-88AA-B50B-92D8-3A54928329FB}"/>
              </a:ext>
            </a:extLst>
          </p:cNvPr>
          <p:cNvSpPr>
            <a:spLocks noGrp="1"/>
          </p:cNvSpPr>
          <p:nvPr>
            <p:ph type="dt" sz="half" idx="10"/>
          </p:nvPr>
        </p:nvSpPr>
        <p:spPr>
          <a:xfrm>
            <a:off x="767443" y="6353175"/>
            <a:ext cx="1097280" cy="365125"/>
          </a:xfrm>
        </p:spPr>
        <p:txBody>
          <a:bodyPr/>
          <a:lstStyle>
            <a:lvl1pPr>
              <a:defRPr>
                <a:solidFill>
                  <a:schemeClr val="tx1"/>
                </a:solidFill>
              </a:defRPr>
            </a:lvl1pPr>
          </a:lstStyle>
          <a:p>
            <a:endParaRPr lang="en-US" dirty="0"/>
          </a:p>
        </p:txBody>
      </p:sp>
      <p:sp>
        <p:nvSpPr>
          <p:cNvPr id="4" name="Footer Placeholder 4">
            <a:extLst>
              <a:ext uri="{FF2B5EF4-FFF2-40B4-BE49-F238E27FC236}">
                <a16:creationId xmlns:a16="http://schemas.microsoft.com/office/drawing/2014/main" id="{6195F626-7C08-9907-6A85-922BE6AA0EF5}"/>
              </a:ext>
            </a:extLst>
          </p:cNvPr>
          <p:cNvSpPr>
            <a:spLocks noGrp="1"/>
          </p:cNvSpPr>
          <p:nvPr>
            <p:ph type="ftr" sz="quarter" idx="11"/>
          </p:nvPr>
        </p:nvSpPr>
        <p:spPr>
          <a:xfrm>
            <a:off x="5273449" y="6350000"/>
            <a:ext cx="2286000" cy="365125"/>
          </a:xfrm>
        </p:spPr>
        <p:txBody>
          <a:bodyPr/>
          <a:lstStyle>
            <a:lvl1pPr>
              <a:defRPr>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7BBAD34A-4F3F-C89B-BBBC-E7740F414D13}"/>
              </a:ext>
            </a:extLst>
          </p:cNvPr>
          <p:cNvSpPr>
            <a:spLocks noGrp="1"/>
          </p:cNvSpPr>
          <p:nvPr>
            <p:ph type="sldNum" sz="quarter" idx="12"/>
          </p:nvPr>
        </p:nvSpPr>
        <p:spPr>
          <a:xfrm>
            <a:off x="10968175" y="6356350"/>
            <a:ext cx="457200" cy="365125"/>
          </a:xfrm>
        </p:spPr>
        <p:txBody>
          <a:bodyPr/>
          <a:lstStyle>
            <a:lvl1pPr>
              <a:defRPr>
                <a:solidFill>
                  <a:schemeClr val="tx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523748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Content 2">
    <p:bg>
      <p:bgPr>
        <a:solidFill>
          <a:schemeClr val="accent2"/>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11C2927-0A13-DC57-A83B-B8DB787A48CF}"/>
              </a:ext>
              <a:ext uri="{C183D7F6-B498-43B3-948B-1728B52AA6E4}">
                <adec:decorative xmlns:adec="http://schemas.microsoft.com/office/drawing/2017/decorative" val="1"/>
              </a:ext>
            </a:extLst>
          </p:cNvPr>
          <p:cNvGrpSpPr/>
          <p:nvPr userDrawn="1"/>
        </p:nvGrpSpPr>
        <p:grpSpPr>
          <a:xfrm>
            <a:off x="0" y="0"/>
            <a:ext cx="6843092" cy="6858000"/>
            <a:chOff x="0" y="0"/>
            <a:chExt cx="6843092" cy="6858000"/>
          </a:xfrm>
        </p:grpSpPr>
        <p:sp>
          <p:nvSpPr>
            <p:cNvPr id="344" name="Rectangle 343">
              <a:extLst>
                <a:ext uri="{FF2B5EF4-FFF2-40B4-BE49-F238E27FC236}">
                  <a16:creationId xmlns:a16="http://schemas.microsoft.com/office/drawing/2014/main" id="{0685D98A-CA5A-4C48-9AEB-4C1A201237A1}"/>
                </a:ext>
              </a:extLst>
            </p:cNvPr>
            <p:cNvSpPr/>
            <p:nvPr userDrawn="1"/>
          </p:nvSpPr>
          <p:spPr>
            <a:xfrm>
              <a:off x="2021206" y="4828032"/>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1F97041-3EE3-4F17-990B-3AC264934EF0}"/>
                </a:ext>
              </a:extLst>
            </p:cNvPr>
            <p:cNvSpPr/>
            <p:nvPr userDrawn="1"/>
          </p:nvSpPr>
          <p:spPr>
            <a:xfrm>
              <a:off x="0" y="0"/>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1DA30E2-82DB-4AA1-B134-9482F5CD7689}"/>
                </a:ext>
              </a:extLst>
            </p:cNvPr>
            <p:cNvSpPr/>
            <p:nvPr userDrawn="1"/>
          </p:nvSpPr>
          <p:spPr>
            <a:xfrm>
              <a:off x="2457970" y="1686431"/>
              <a:ext cx="1828800" cy="1828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5502070B-3F7D-436A-849C-FB64175E8B45}"/>
                </a:ext>
              </a:extLst>
            </p:cNvPr>
            <p:cNvSpPr/>
            <p:nvPr userDrawn="1"/>
          </p:nvSpPr>
          <p:spPr>
            <a:xfrm>
              <a:off x="0" y="6108192"/>
              <a:ext cx="2029968" cy="7498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9">
              <a:extLst>
                <a:ext uri="{FF2B5EF4-FFF2-40B4-BE49-F238E27FC236}">
                  <a16:creationId xmlns:a16="http://schemas.microsoft.com/office/drawing/2014/main" id="{675AAC8A-F8AB-44A3-9748-96464E9E0B6B}"/>
                </a:ext>
              </a:extLst>
            </p:cNvPr>
            <p:cNvSpPr/>
            <p:nvPr userDrawn="1"/>
          </p:nvSpPr>
          <p:spPr>
            <a:xfrm>
              <a:off x="4054172" y="4069080"/>
              <a:ext cx="2788920" cy="2788920"/>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6" name="Group 115">
              <a:extLst>
                <a:ext uri="{FF2B5EF4-FFF2-40B4-BE49-F238E27FC236}">
                  <a16:creationId xmlns:a16="http://schemas.microsoft.com/office/drawing/2014/main" id="{AC3F6810-4D95-4C6E-A30A-459BAD7510FE}"/>
                </a:ext>
              </a:extLst>
            </p:cNvPr>
            <p:cNvGrpSpPr/>
            <p:nvPr userDrawn="1"/>
          </p:nvGrpSpPr>
          <p:grpSpPr>
            <a:xfrm>
              <a:off x="23853" y="2101527"/>
              <a:ext cx="1920240" cy="1920240"/>
              <a:chOff x="5361924" y="7472790"/>
              <a:chExt cx="1828800" cy="1828800"/>
            </a:xfrm>
          </p:grpSpPr>
          <p:grpSp>
            <p:nvGrpSpPr>
              <p:cNvPr id="115" name="Group 114">
                <a:extLst>
                  <a:ext uri="{FF2B5EF4-FFF2-40B4-BE49-F238E27FC236}">
                    <a16:creationId xmlns:a16="http://schemas.microsoft.com/office/drawing/2014/main" id="{81973B3A-7185-45FB-A2E6-A7BDE6414DF3}"/>
                  </a:ext>
                </a:extLst>
              </p:cNvPr>
              <p:cNvGrpSpPr/>
              <p:nvPr userDrawn="1"/>
            </p:nvGrpSpPr>
            <p:grpSpPr>
              <a:xfrm>
                <a:off x="5361924" y="7472790"/>
                <a:ext cx="1828800" cy="1828800"/>
                <a:chOff x="5361924" y="7472790"/>
                <a:chExt cx="1828800" cy="1828800"/>
              </a:xfrm>
            </p:grpSpPr>
            <p:grpSp>
              <p:nvGrpSpPr>
                <p:cNvPr id="99" name="Group 98">
                  <a:extLst>
                    <a:ext uri="{FF2B5EF4-FFF2-40B4-BE49-F238E27FC236}">
                      <a16:creationId xmlns:a16="http://schemas.microsoft.com/office/drawing/2014/main" id="{DACFFF66-0600-406E-AF42-9FD8E8EDB397}"/>
                    </a:ext>
                  </a:extLst>
                </p:cNvPr>
                <p:cNvGrpSpPr/>
                <p:nvPr userDrawn="1"/>
              </p:nvGrpSpPr>
              <p:grpSpPr>
                <a:xfrm>
                  <a:off x="5361924" y="7472790"/>
                  <a:ext cx="1828800" cy="1828800"/>
                  <a:chOff x="5388428" y="7173291"/>
                  <a:chExt cx="1828800" cy="1828800"/>
                </a:xfrm>
              </p:grpSpPr>
              <p:grpSp>
                <p:nvGrpSpPr>
                  <p:cNvPr id="96" name="Group 95">
                    <a:extLst>
                      <a:ext uri="{FF2B5EF4-FFF2-40B4-BE49-F238E27FC236}">
                        <a16:creationId xmlns:a16="http://schemas.microsoft.com/office/drawing/2014/main" id="{9411687D-2631-487B-AEAB-39750C9E52BF}"/>
                      </a:ext>
                    </a:extLst>
                  </p:cNvPr>
                  <p:cNvGrpSpPr/>
                  <p:nvPr userDrawn="1"/>
                </p:nvGrpSpPr>
                <p:grpSpPr>
                  <a:xfrm>
                    <a:off x="5388428" y="7173291"/>
                    <a:ext cx="1828800" cy="1828800"/>
                    <a:chOff x="5388428" y="7173291"/>
                    <a:chExt cx="1828800" cy="1828800"/>
                  </a:xfrm>
                </p:grpSpPr>
                <p:grpSp>
                  <p:nvGrpSpPr>
                    <p:cNvPr id="90" name="Group 89">
                      <a:extLst>
                        <a:ext uri="{FF2B5EF4-FFF2-40B4-BE49-F238E27FC236}">
                          <a16:creationId xmlns:a16="http://schemas.microsoft.com/office/drawing/2014/main" id="{4BDDEAF6-0726-4BF4-96D7-EBA489ABF3E5}"/>
                        </a:ext>
                      </a:extLst>
                    </p:cNvPr>
                    <p:cNvGrpSpPr/>
                    <p:nvPr userDrawn="1"/>
                  </p:nvGrpSpPr>
                  <p:grpSpPr>
                    <a:xfrm>
                      <a:off x="5388428" y="7173291"/>
                      <a:ext cx="1828800" cy="1828800"/>
                      <a:chOff x="5579044" y="7049770"/>
                      <a:chExt cx="1828800" cy="1828800"/>
                    </a:xfrm>
                  </p:grpSpPr>
                  <p:grpSp>
                    <p:nvGrpSpPr>
                      <p:cNvPr id="89" name="Group 88">
                        <a:extLst>
                          <a:ext uri="{FF2B5EF4-FFF2-40B4-BE49-F238E27FC236}">
                            <a16:creationId xmlns:a16="http://schemas.microsoft.com/office/drawing/2014/main" id="{F80BBFBA-D0FB-4E20-8981-F569A2A0B678}"/>
                          </a:ext>
                        </a:extLst>
                      </p:cNvPr>
                      <p:cNvGrpSpPr/>
                      <p:nvPr userDrawn="1"/>
                    </p:nvGrpSpPr>
                    <p:grpSpPr>
                      <a:xfrm>
                        <a:off x="5579044" y="7049770"/>
                        <a:ext cx="1828800" cy="1828800"/>
                        <a:chOff x="5579044" y="7049770"/>
                        <a:chExt cx="1828800" cy="1828800"/>
                      </a:xfrm>
                    </p:grpSpPr>
                    <p:grpSp>
                      <p:nvGrpSpPr>
                        <p:cNvPr id="86" name="Group 85">
                          <a:extLst>
                            <a:ext uri="{FF2B5EF4-FFF2-40B4-BE49-F238E27FC236}">
                              <a16:creationId xmlns:a16="http://schemas.microsoft.com/office/drawing/2014/main" id="{6B3BCF7C-4204-4B1A-8371-96E859FC8425}"/>
                            </a:ext>
                          </a:extLst>
                        </p:cNvPr>
                        <p:cNvGrpSpPr/>
                        <p:nvPr userDrawn="1"/>
                      </p:nvGrpSpPr>
                      <p:grpSpPr>
                        <a:xfrm>
                          <a:off x="5579044" y="7049770"/>
                          <a:ext cx="1828800" cy="1828800"/>
                          <a:chOff x="5579044" y="7049770"/>
                          <a:chExt cx="1828800" cy="1828800"/>
                        </a:xfrm>
                      </p:grpSpPr>
                      <p:grpSp>
                        <p:nvGrpSpPr>
                          <p:cNvPr id="83" name="Group 82">
                            <a:extLst>
                              <a:ext uri="{FF2B5EF4-FFF2-40B4-BE49-F238E27FC236}">
                                <a16:creationId xmlns:a16="http://schemas.microsoft.com/office/drawing/2014/main" id="{31CF95CD-48BB-4659-870A-21584266D83F}"/>
                              </a:ext>
                            </a:extLst>
                          </p:cNvPr>
                          <p:cNvGrpSpPr/>
                          <p:nvPr userDrawn="1"/>
                        </p:nvGrpSpPr>
                        <p:grpSpPr>
                          <a:xfrm>
                            <a:off x="5579044" y="7049770"/>
                            <a:ext cx="1828800" cy="1828800"/>
                            <a:chOff x="5579044" y="7049770"/>
                            <a:chExt cx="1828800" cy="1828800"/>
                          </a:xfrm>
                        </p:grpSpPr>
                        <p:sp>
                          <p:nvSpPr>
                            <p:cNvPr id="78" name="Oval 77">
                              <a:extLst>
                                <a:ext uri="{FF2B5EF4-FFF2-40B4-BE49-F238E27FC236}">
                                  <a16:creationId xmlns:a16="http://schemas.microsoft.com/office/drawing/2014/main" id="{871E1954-F3FD-427D-8FFA-F28839673545}"/>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80" name="Oval 79">
                              <a:extLst>
                                <a:ext uri="{FF2B5EF4-FFF2-40B4-BE49-F238E27FC236}">
                                  <a16:creationId xmlns:a16="http://schemas.microsoft.com/office/drawing/2014/main" id="{B655BD1D-8AE2-43E7-B1D4-17923D0E0171}"/>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2" name="Oval 81">
                            <a:extLst>
                              <a:ext uri="{FF2B5EF4-FFF2-40B4-BE49-F238E27FC236}">
                                <a16:creationId xmlns:a16="http://schemas.microsoft.com/office/drawing/2014/main" id="{9F92C461-5E10-49F3-B4F0-F320512C0756}"/>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5" name="Oval 84">
                          <a:extLst>
                            <a:ext uri="{FF2B5EF4-FFF2-40B4-BE49-F238E27FC236}">
                              <a16:creationId xmlns:a16="http://schemas.microsoft.com/office/drawing/2014/main" id="{A6D57951-375C-41E9-BF45-DFC40F8E0A1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8" name="Oval 87">
                        <a:extLst>
                          <a:ext uri="{FF2B5EF4-FFF2-40B4-BE49-F238E27FC236}">
                            <a16:creationId xmlns:a16="http://schemas.microsoft.com/office/drawing/2014/main" id="{E4A4216D-DF9B-4DD9-989C-1F4040F3F4F7}"/>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2" name="Oval 91">
                      <a:extLst>
                        <a:ext uri="{FF2B5EF4-FFF2-40B4-BE49-F238E27FC236}">
                          <a16:creationId xmlns:a16="http://schemas.microsoft.com/office/drawing/2014/main" id="{3DCCC81D-9EE7-47A8-8A4C-74B5E047A336}"/>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5" name="Oval 94">
                    <a:extLst>
                      <a:ext uri="{FF2B5EF4-FFF2-40B4-BE49-F238E27FC236}">
                        <a16:creationId xmlns:a16="http://schemas.microsoft.com/office/drawing/2014/main" id="{9985F9FD-CFFB-417E-A560-28BD7BC7EE86}"/>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8" name="Oval 97">
                  <a:extLst>
                    <a:ext uri="{FF2B5EF4-FFF2-40B4-BE49-F238E27FC236}">
                      <a16:creationId xmlns:a16="http://schemas.microsoft.com/office/drawing/2014/main" id="{9A923F7B-7D75-4E04-AE62-D5B99F645756}"/>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2" name="Oval 101">
                  <a:extLst>
                    <a:ext uri="{FF2B5EF4-FFF2-40B4-BE49-F238E27FC236}">
                      <a16:creationId xmlns:a16="http://schemas.microsoft.com/office/drawing/2014/main" id="{F0239D2C-73EF-42E3-B73F-E69B7C27F65B}"/>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5" name="Oval 104">
                  <a:extLst>
                    <a:ext uri="{FF2B5EF4-FFF2-40B4-BE49-F238E27FC236}">
                      <a16:creationId xmlns:a16="http://schemas.microsoft.com/office/drawing/2014/main" id="{59BA1C3D-ADED-4596-8A9D-3DEC7E848945}"/>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8" name="Oval 107">
                  <a:extLst>
                    <a:ext uri="{FF2B5EF4-FFF2-40B4-BE49-F238E27FC236}">
                      <a16:creationId xmlns:a16="http://schemas.microsoft.com/office/drawing/2014/main" id="{015F2BFA-6803-42A0-A870-794B120EF574}"/>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0" name="Oval 109">
                  <a:extLst>
                    <a:ext uri="{FF2B5EF4-FFF2-40B4-BE49-F238E27FC236}">
                      <a16:creationId xmlns:a16="http://schemas.microsoft.com/office/drawing/2014/main" id="{E09A173D-9FE5-446C-B59E-5D7C0A00BF6C}"/>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13" name="Oval 112">
                <a:extLst>
                  <a:ext uri="{FF2B5EF4-FFF2-40B4-BE49-F238E27FC236}">
                    <a16:creationId xmlns:a16="http://schemas.microsoft.com/office/drawing/2014/main" id="{974C3792-995F-4717-8C8B-089BBA7DE9C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3" name="Freeform: Shape 22">
              <a:extLst>
                <a:ext uri="{FF2B5EF4-FFF2-40B4-BE49-F238E27FC236}">
                  <a16:creationId xmlns:a16="http://schemas.microsoft.com/office/drawing/2014/main" id="{C8FD950B-0E2B-4905-8DE9-195E24B2ABE7}"/>
                </a:ext>
              </a:extLst>
            </p:cNvPr>
            <p:cNvSpPr/>
            <p:nvPr userDrawn="1"/>
          </p:nvSpPr>
          <p:spPr>
            <a:xfrm rot="10800000">
              <a:off x="1013527" y="204317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8" name="Rectangle 9">
              <a:extLst>
                <a:ext uri="{FF2B5EF4-FFF2-40B4-BE49-F238E27FC236}">
                  <a16:creationId xmlns:a16="http://schemas.microsoft.com/office/drawing/2014/main" id="{D0B57759-E007-4FD0-9C6B-356DC53050C4}"/>
                </a:ext>
              </a:extLst>
            </p:cNvPr>
            <p:cNvSpPr/>
            <p:nvPr userDrawn="1"/>
          </p:nvSpPr>
          <p:spPr>
            <a:xfrm rot="5400000">
              <a:off x="2028432" y="4821048"/>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5" name="Oval 174">
              <a:extLst>
                <a:ext uri="{FF2B5EF4-FFF2-40B4-BE49-F238E27FC236}">
                  <a16:creationId xmlns:a16="http://schemas.microsoft.com/office/drawing/2014/main" id="{273C520A-0126-47DA-A75B-1A38883907A2}"/>
                </a:ext>
              </a:extLst>
            </p:cNvPr>
            <p:cNvSpPr/>
            <p:nvPr userDrawn="1"/>
          </p:nvSpPr>
          <p:spPr>
            <a:xfrm>
              <a:off x="861942" y="888111"/>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Rectangle 290">
              <a:extLst>
                <a:ext uri="{FF2B5EF4-FFF2-40B4-BE49-F238E27FC236}">
                  <a16:creationId xmlns:a16="http://schemas.microsoft.com/office/drawing/2014/main" id="{AB12487D-8BC9-4BEB-B6A7-B9DD702B2BD3}"/>
                </a:ext>
              </a:extLst>
            </p:cNvPr>
            <p:cNvSpPr/>
            <p:nvPr userDrawn="1"/>
          </p:nvSpPr>
          <p:spPr>
            <a:xfrm>
              <a:off x="0" y="4082178"/>
              <a:ext cx="2029968"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97" name="Graphic 296">
              <a:extLst>
                <a:ext uri="{FF2B5EF4-FFF2-40B4-BE49-F238E27FC236}">
                  <a16:creationId xmlns:a16="http://schemas.microsoft.com/office/drawing/2014/main" id="{AEE6DE36-A3C9-4D40-B471-F49B6A875D3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2029016" y="2051944"/>
              <a:ext cx="2029968" cy="2029968"/>
            </a:xfrm>
            <a:prstGeom prst="rect">
              <a:avLst/>
            </a:prstGeom>
          </p:spPr>
        </p:pic>
        <p:pic>
          <p:nvPicPr>
            <p:cNvPr id="299" name="Graphic 298">
              <a:extLst>
                <a:ext uri="{FF2B5EF4-FFF2-40B4-BE49-F238E27FC236}">
                  <a16:creationId xmlns:a16="http://schemas.microsoft.com/office/drawing/2014/main" id="{99FF86FA-8891-4235-B88B-CFCA3B57E53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078224"/>
              <a:ext cx="2029968" cy="2029968"/>
            </a:xfrm>
            <a:prstGeom prst="rect">
              <a:avLst/>
            </a:prstGeom>
          </p:spPr>
        </p:pic>
        <p:cxnSp>
          <p:nvCxnSpPr>
            <p:cNvPr id="170" name="Straight Connector 169">
              <a:extLst>
                <a:ext uri="{FF2B5EF4-FFF2-40B4-BE49-F238E27FC236}">
                  <a16:creationId xmlns:a16="http://schemas.microsoft.com/office/drawing/2014/main" id="{7ADD6DC9-9036-47C7-AAE5-8AF23CE0C81D}"/>
                </a:ext>
              </a:extLst>
            </p:cNvPr>
            <p:cNvCxnSpPr>
              <a:cxnSpLocks/>
            </p:cNvCxnSpPr>
            <p:nvPr userDrawn="1"/>
          </p:nvCxnSpPr>
          <p:spPr>
            <a:xfrm>
              <a:off x="974376" y="989441"/>
              <a:ext cx="5867327" cy="586720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5900245" y="544285"/>
            <a:ext cx="5528217" cy="2685383"/>
          </a:xfrm>
        </p:spPr>
        <p:txBody>
          <a:bodyPr anchor="b">
            <a:normAutofit/>
          </a:bodyPr>
          <a:lstStyle>
            <a:lvl1pPr algn="l">
              <a:defRPr sz="4400" cap="all" baseline="0">
                <a:solidFill>
                  <a:schemeClr val="tx2"/>
                </a:solidFill>
              </a:defRPr>
            </a:lvl1pPr>
          </a:lstStyle>
          <a:p>
            <a:r>
              <a:rPr lang="en-US" dirty="0"/>
              <a:t>Click to add title</a:t>
            </a:r>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hasCustomPrompt="1"/>
          </p:nvPr>
        </p:nvSpPr>
        <p:spPr>
          <a:xfrm>
            <a:off x="5896340" y="3423773"/>
            <a:ext cx="5528217" cy="2029969"/>
          </a:xfrm>
        </p:spPr>
        <p:txBody>
          <a:bodyPr>
            <a:normAutofit/>
          </a:bodyPr>
          <a:lstStyle>
            <a:lvl1pPr marL="0" indent="0" algn="l">
              <a:lnSpc>
                <a:spcPct val="150000"/>
              </a:lnSpc>
              <a:spcBef>
                <a:spcPts val="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3839583478"/>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3">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3950" y="429461"/>
            <a:ext cx="6343650" cy="2668463"/>
          </a:xfrm>
        </p:spPr>
        <p:txBody>
          <a:bodyPr anchor="b" anchorCtr="0"/>
          <a:lstStyle>
            <a:lvl1pPr>
              <a:defRPr cap="all" baseline="0">
                <a:solidFill>
                  <a:schemeClr val="accent1"/>
                </a:solidFill>
              </a:defRPr>
            </a:lvl1pPr>
          </a:lstStyle>
          <a:p>
            <a:r>
              <a:rPr lang="en-US" dirty="0"/>
              <a:t>CLICK TO ADD TITLE</a:t>
            </a:r>
          </a:p>
        </p:txBody>
      </p:sp>
      <p:sp>
        <p:nvSpPr>
          <p:cNvPr id="7" name="Content Placeholder 2">
            <a:extLst>
              <a:ext uri="{FF2B5EF4-FFF2-40B4-BE49-F238E27FC236}">
                <a16:creationId xmlns:a16="http://schemas.microsoft.com/office/drawing/2014/main" id="{F183B974-C7F1-5026-EC6E-647371B64BBB}"/>
              </a:ext>
            </a:extLst>
          </p:cNvPr>
          <p:cNvSpPr>
            <a:spLocks noGrp="1"/>
          </p:cNvSpPr>
          <p:nvPr>
            <p:ph sz="half" idx="14" hasCustomPrompt="1"/>
          </p:nvPr>
        </p:nvSpPr>
        <p:spPr>
          <a:xfrm>
            <a:off x="4938712" y="3299953"/>
            <a:ext cx="6338888" cy="2668463"/>
          </a:xfrm>
        </p:spPr>
        <p:txBody>
          <a:bodyPr>
            <a:normAutofit/>
          </a:bodyPr>
          <a:lstStyle>
            <a:lvl1pPr marL="0" indent="0">
              <a:lnSpc>
                <a:spcPct val="150000"/>
              </a:lnSpc>
              <a:spcBef>
                <a:spcPts val="0"/>
              </a:spcBef>
              <a:spcAft>
                <a:spcPts val="0"/>
              </a:spcAft>
              <a:buFont typeface="Arial" panose="020B0604020202020204" pitchFamily="34" charset="0"/>
              <a:buNone/>
              <a:defRPr sz="24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3" name="Group 2">
            <a:extLst>
              <a:ext uri="{FF2B5EF4-FFF2-40B4-BE49-F238E27FC236}">
                <a16:creationId xmlns:a16="http://schemas.microsoft.com/office/drawing/2014/main" id="{464914EB-20DD-97B4-8FF9-94D739D21CA4}"/>
              </a:ext>
              <a:ext uri="{C183D7F6-B498-43B3-948B-1728B52AA6E4}">
                <adec:decorative xmlns:adec="http://schemas.microsoft.com/office/drawing/2017/decorative" val="1"/>
              </a:ext>
            </a:extLst>
          </p:cNvPr>
          <p:cNvGrpSpPr/>
          <p:nvPr userDrawn="1"/>
        </p:nvGrpSpPr>
        <p:grpSpPr>
          <a:xfrm>
            <a:off x="-9867" y="-7753"/>
            <a:ext cx="4187536" cy="6865753"/>
            <a:chOff x="-9867" y="-7753"/>
            <a:chExt cx="4187536" cy="6865753"/>
          </a:xfrm>
        </p:grpSpPr>
        <p:sp>
          <p:nvSpPr>
            <p:cNvPr id="64" name="Rectangle 63">
              <a:extLst>
                <a:ext uri="{FF2B5EF4-FFF2-40B4-BE49-F238E27FC236}">
                  <a16:creationId xmlns:a16="http://schemas.microsoft.com/office/drawing/2014/main" id="{0407AED1-9974-465A-BC9C-530E270105DE}"/>
                </a:ext>
              </a:extLst>
            </p:cNvPr>
            <p:cNvSpPr/>
            <p:nvPr userDrawn="1"/>
          </p:nvSpPr>
          <p:spPr>
            <a:xfrm flipH="1">
              <a:off x="0" y="2021358"/>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808ADBC6-C9BE-4302-A86A-4AC842874C24}"/>
                </a:ext>
              </a:extLst>
            </p:cNvPr>
            <p:cNvSpPr/>
            <p:nvPr userDrawn="1"/>
          </p:nvSpPr>
          <p:spPr>
            <a:xfrm>
              <a:off x="2029604" y="2031653"/>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02B04AFC-F339-4DFB-AA44-D68317065E02}"/>
                </a:ext>
              </a:extLst>
            </p:cNvPr>
            <p:cNvSpPr/>
            <p:nvPr userDrawn="1"/>
          </p:nvSpPr>
          <p:spPr>
            <a:xfrm>
              <a:off x="2028253" y="4052815"/>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black and white striped pattern&#10;&#10;Description automatically generated with low confidence">
              <a:extLst>
                <a:ext uri="{FF2B5EF4-FFF2-40B4-BE49-F238E27FC236}">
                  <a16:creationId xmlns:a16="http://schemas.microsoft.com/office/drawing/2014/main" id="{E88B2398-8473-499F-836C-F3AF518F5BB2}"/>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2033015" y="5086646"/>
              <a:ext cx="2019299" cy="999451"/>
            </a:xfrm>
            <a:prstGeom prst="rect">
              <a:avLst/>
            </a:prstGeom>
          </p:spPr>
        </p:pic>
        <p:pic>
          <p:nvPicPr>
            <p:cNvPr id="26" name="Graphic 25">
              <a:extLst>
                <a:ext uri="{FF2B5EF4-FFF2-40B4-BE49-F238E27FC236}">
                  <a16:creationId xmlns:a16="http://schemas.microsoft.com/office/drawing/2014/main" id="{E1BC9BFE-80C0-4DA9-92DB-070C41E412BC}"/>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0800000">
              <a:off x="-9867" y="-1076"/>
              <a:ext cx="2029968" cy="2029968"/>
            </a:xfrm>
            <a:prstGeom prst="rect">
              <a:avLst/>
            </a:prstGeom>
          </p:spPr>
        </p:pic>
        <p:sp>
          <p:nvSpPr>
            <p:cNvPr id="31" name="Rectangle 30">
              <a:extLst>
                <a:ext uri="{FF2B5EF4-FFF2-40B4-BE49-F238E27FC236}">
                  <a16:creationId xmlns:a16="http://schemas.microsoft.com/office/drawing/2014/main" id="{A522571C-09D3-4F39-B963-76F80D9973F1}"/>
                </a:ext>
              </a:extLst>
            </p:cNvPr>
            <p:cNvSpPr/>
            <p:nvPr userDrawn="1"/>
          </p:nvSpPr>
          <p:spPr>
            <a:xfrm>
              <a:off x="2029968" y="6045049"/>
              <a:ext cx="2029968" cy="81295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20268D7D-D5FB-492C-8D00-3E866534BD42}"/>
                </a:ext>
              </a:extLst>
            </p:cNvPr>
            <p:cNvSpPr/>
            <p:nvPr userDrawn="1"/>
          </p:nvSpPr>
          <p:spPr>
            <a:xfrm flipH="1">
              <a:off x="0" y="4828032"/>
              <a:ext cx="2032942"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Graphic 13">
              <a:extLst>
                <a:ext uri="{FF2B5EF4-FFF2-40B4-BE49-F238E27FC236}">
                  <a16:creationId xmlns:a16="http://schemas.microsoft.com/office/drawing/2014/main" id="{54BCEF24-C76B-44E5-A457-E55658E8EB8B}"/>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2860" y="4828032"/>
              <a:ext cx="2029968" cy="2029968"/>
            </a:xfrm>
            <a:prstGeom prst="rect">
              <a:avLst/>
            </a:prstGeom>
          </p:spPr>
        </p:pic>
        <p:grpSp>
          <p:nvGrpSpPr>
            <p:cNvPr id="40" name="Group 39">
              <a:extLst>
                <a:ext uri="{FF2B5EF4-FFF2-40B4-BE49-F238E27FC236}">
                  <a16:creationId xmlns:a16="http://schemas.microsoft.com/office/drawing/2014/main" id="{18216784-417D-44A8-8CF1-C0CAF410EB9B}"/>
                </a:ext>
              </a:extLst>
            </p:cNvPr>
            <p:cNvGrpSpPr/>
            <p:nvPr userDrawn="1"/>
          </p:nvGrpSpPr>
          <p:grpSpPr>
            <a:xfrm>
              <a:off x="100242" y="2099803"/>
              <a:ext cx="1920240" cy="1920240"/>
              <a:chOff x="5361924" y="7472790"/>
              <a:chExt cx="1828800" cy="1828800"/>
            </a:xfrm>
          </p:grpSpPr>
          <p:grpSp>
            <p:nvGrpSpPr>
              <p:cNvPr id="41" name="Group 40">
                <a:extLst>
                  <a:ext uri="{FF2B5EF4-FFF2-40B4-BE49-F238E27FC236}">
                    <a16:creationId xmlns:a16="http://schemas.microsoft.com/office/drawing/2014/main" id="{FFF90BA2-E949-4FDF-A88E-B68F607E3205}"/>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41F18930-2C24-4BA6-A1EB-BF1644EE8558}"/>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D5953E65-C24C-4C83-86BB-E4A6D2532FDF}"/>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0B9DA7A8-A66E-4E0E-92DF-B3FF112EBB70}"/>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94E74739-1964-4A3C-B2E5-28FEF5EF8E49}"/>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E31C22DC-76BD-4E83-8A1A-B7AE70B2E8FE}"/>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F63C700C-5749-4BA1-8128-78559312E825}"/>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EC81C305-3A69-4634-8A07-56F8272122AF}"/>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A14AAEDA-8F87-420D-A6BD-FF115C08EB7A}"/>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A1FA4EA0-701D-49A3-8962-1BD0CE6E9C0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E362A8AA-1110-4C1C-9922-60F7D43E82B0}"/>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BC8B72EE-335A-4030-B500-7E6FB4D24F18}"/>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10167348-D9AA-4440-8569-849A6B0F2C2D}"/>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A5616AB2-7A83-42C0-883C-FFA27D5468C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6A9CA073-4F0B-4787-B46D-7886261E945E}"/>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9AF901A3-1EC5-458F-A653-74CCEAE9A13D}"/>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4D5E35A9-4BB5-48F3-AE34-E1BDD3343EB1}"/>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A9A549D5-A823-49C4-8C36-D074E6E039B9}"/>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6A767C47-7246-4B50-8E78-82766365754A}"/>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0AEE1DDC-07C3-4204-A3B1-BB7C77C0622B}"/>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75" name="Rectangle 74">
              <a:extLst>
                <a:ext uri="{FF2B5EF4-FFF2-40B4-BE49-F238E27FC236}">
                  <a16:creationId xmlns:a16="http://schemas.microsoft.com/office/drawing/2014/main" id="{15DA288D-BE35-46E8-AA86-9F28D8504DAB}"/>
                </a:ext>
              </a:extLst>
            </p:cNvPr>
            <p:cNvSpPr/>
            <p:nvPr userDrawn="1"/>
          </p:nvSpPr>
          <p:spPr>
            <a:xfrm>
              <a:off x="0" y="4043197"/>
              <a:ext cx="2029968" cy="784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72557B54-30A3-4192-9D51-EE28AF522DE9}"/>
                </a:ext>
              </a:extLst>
            </p:cNvPr>
            <p:cNvSpPr/>
            <p:nvPr userDrawn="1"/>
          </p:nvSpPr>
          <p:spPr>
            <a:xfrm>
              <a:off x="0" y="2021358"/>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6" name="Straight Connector 65">
              <a:extLst>
                <a:ext uri="{FF2B5EF4-FFF2-40B4-BE49-F238E27FC236}">
                  <a16:creationId xmlns:a16="http://schemas.microsoft.com/office/drawing/2014/main" id="{2208FD0E-034D-4DF3-85D7-F0EBE2775B58}"/>
                </a:ext>
              </a:extLst>
            </p:cNvPr>
            <p:cNvCxnSpPr>
              <a:cxnSpLocks/>
            </p:cNvCxnSpPr>
            <p:nvPr userDrawn="1"/>
          </p:nvCxnSpPr>
          <p:spPr>
            <a:xfrm>
              <a:off x="10632" y="-7753"/>
              <a:ext cx="4052352" cy="404086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71" name="Oval 70">
              <a:extLst>
                <a:ext uri="{FF2B5EF4-FFF2-40B4-BE49-F238E27FC236}">
                  <a16:creationId xmlns:a16="http://schemas.microsoft.com/office/drawing/2014/main" id="{E20239FE-47D0-4B4F-8440-F859F368C141}"/>
                </a:ext>
              </a:extLst>
            </p:cNvPr>
            <p:cNvSpPr/>
            <p:nvPr userDrawn="1"/>
          </p:nvSpPr>
          <p:spPr>
            <a:xfrm>
              <a:off x="3903349" y="3869829"/>
              <a:ext cx="274320" cy="27432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 name="Footer Placeholder 4">
            <a:extLst>
              <a:ext uri="{FF2B5EF4-FFF2-40B4-BE49-F238E27FC236}">
                <a16:creationId xmlns:a16="http://schemas.microsoft.com/office/drawing/2014/main" id="{A8925BB7-B630-981C-964B-37A5DCBEA2E2}"/>
              </a:ext>
            </a:extLst>
          </p:cNvPr>
          <p:cNvSpPr>
            <a:spLocks noGrp="1"/>
          </p:cNvSpPr>
          <p:nvPr>
            <p:ph type="ftr" sz="quarter" idx="11"/>
          </p:nvPr>
        </p:nvSpPr>
        <p:spPr>
          <a:xfrm>
            <a:off x="7306165" y="6355080"/>
            <a:ext cx="2286000" cy="365125"/>
          </a:xfrm>
        </p:spPr>
        <p:txBody>
          <a:bodyPr/>
          <a:lstStyle>
            <a:lvl1pPr>
              <a:defRPr>
                <a:solidFill>
                  <a:schemeClr val="tx1"/>
                </a:solidFill>
              </a:defRPr>
            </a:lvl1pPr>
          </a:lstStyle>
          <a:p>
            <a:endParaRPr lang="en-US" dirty="0"/>
          </a:p>
        </p:txBody>
      </p:sp>
      <p:sp>
        <p:nvSpPr>
          <p:cNvPr id="5" name="Slide Number Placeholder 5">
            <a:extLst>
              <a:ext uri="{FF2B5EF4-FFF2-40B4-BE49-F238E27FC236}">
                <a16:creationId xmlns:a16="http://schemas.microsoft.com/office/drawing/2014/main" id="{4B4D24B0-E841-7B76-D133-06ABBAB6B6FF}"/>
              </a:ext>
            </a:extLst>
          </p:cNvPr>
          <p:cNvSpPr>
            <a:spLocks noGrp="1"/>
          </p:cNvSpPr>
          <p:nvPr>
            <p:ph type="sldNum" sz="quarter" idx="12"/>
          </p:nvPr>
        </p:nvSpPr>
        <p:spPr>
          <a:xfrm>
            <a:off x="10967357" y="6356350"/>
            <a:ext cx="457200" cy="365125"/>
          </a:xfrm>
        </p:spPr>
        <p:txBody>
          <a:bodyPr/>
          <a:lstStyle>
            <a:lvl1pPr>
              <a:defRPr>
                <a:solidFill>
                  <a:schemeClr val="tx1"/>
                </a:solidFill>
              </a:defRPr>
            </a:lvl1pPr>
          </a:lstStyle>
          <a:p>
            <a:fld id="{B5CEABB6-07DC-46E8-9B57-56EC44A396E5}" type="slidenum">
              <a:rPr lang="en-US" smtClean="0"/>
              <a:pPr/>
              <a:t>‹#›</a:t>
            </a:fld>
            <a:endParaRPr lang="en-US" dirty="0"/>
          </a:p>
        </p:txBody>
      </p:sp>
      <p:sp>
        <p:nvSpPr>
          <p:cNvPr id="6" name="Date Placeholder 3">
            <a:extLst>
              <a:ext uri="{FF2B5EF4-FFF2-40B4-BE49-F238E27FC236}">
                <a16:creationId xmlns:a16="http://schemas.microsoft.com/office/drawing/2014/main" id="{C7D011F5-A799-BEAA-9160-5743D58B456A}"/>
              </a:ext>
            </a:extLst>
          </p:cNvPr>
          <p:cNvSpPr>
            <a:spLocks noGrp="1"/>
          </p:cNvSpPr>
          <p:nvPr>
            <p:ph type="dt" sz="half" idx="10"/>
          </p:nvPr>
        </p:nvSpPr>
        <p:spPr>
          <a:xfrm>
            <a:off x="4833694" y="6353175"/>
            <a:ext cx="1097280" cy="365125"/>
          </a:xfrm>
        </p:spPr>
        <p:txBody>
          <a:bodyPr/>
          <a:lstStyle>
            <a:lvl1pPr>
              <a:defRPr>
                <a:solidFill>
                  <a:schemeClr val="tx1"/>
                </a:solidFill>
              </a:defRPr>
            </a:lvl1pPr>
          </a:lstStyle>
          <a:p>
            <a:endParaRPr lang="en-US" dirty="0"/>
          </a:p>
        </p:txBody>
      </p:sp>
    </p:spTree>
    <p:extLst>
      <p:ext uri="{BB962C8B-B14F-4D97-AF65-F5344CB8AC3E}">
        <p14:creationId xmlns:p14="http://schemas.microsoft.com/office/powerpoint/2010/main" val="193739902"/>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Picture">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833694" y="660358"/>
            <a:ext cx="6594768" cy="5537284"/>
          </a:xfrm>
        </p:spPr>
        <p:txBody>
          <a:bodyPr anchor="ctr">
            <a:normAutofit/>
          </a:bodyPr>
          <a:lstStyle>
            <a:lvl1pPr algn="l">
              <a:defRPr sz="4800" cap="all" baseline="0">
                <a:solidFill>
                  <a:schemeClr val="tx2"/>
                </a:solidFill>
              </a:defRPr>
            </a:lvl1pPr>
          </a:lstStyle>
          <a:p>
            <a:r>
              <a:rPr lang="en-US" dirty="0"/>
              <a:t>Click to add title</a:t>
            </a:r>
          </a:p>
        </p:txBody>
      </p:sp>
      <p:sp>
        <p:nvSpPr>
          <p:cNvPr id="63" name="Picture Placeholder 62">
            <a:extLst>
              <a:ext uri="{FF2B5EF4-FFF2-40B4-BE49-F238E27FC236}">
                <a16:creationId xmlns:a16="http://schemas.microsoft.com/office/drawing/2014/main" id="{A461CB72-9777-50F4-94EC-91A4EE864A4A}"/>
              </a:ext>
            </a:extLst>
          </p:cNvPr>
          <p:cNvSpPr>
            <a:spLocks noGrp="1"/>
          </p:cNvSpPr>
          <p:nvPr>
            <p:ph type="pic" sz="quarter" idx="13" hasCustomPrompt="1"/>
          </p:nvPr>
        </p:nvSpPr>
        <p:spPr>
          <a:xfrm rot="10800000">
            <a:off x="1" y="761322"/>
            <a:ext cx="4076118" cy="6096678"/>
          </a:xfrm>
          <a:custGeom>
            <a:avLst/>
            <a:gdLst>
              <a:gd name="connsiteX0" fmla="*/ 0 w 4076118"/>
              <a:gd name="connsiteY0" fmla="*/ 0 h 6096678"/>
              <a:gd name="connsiteX1" fmla="*/ 4076118 w 4076118"/>
              <a:gd name="connsiteY1" fmla="*/ 0 h 6096678"/>
              <a:gd name="connsiteX2" fmla="*/ 4076118 w 4076118"/>
              <a:gd name="connsiteY2" fmla="*/ 2038351 h 6096678"/>
              <a:gd name="connsiteX3" fmla="*/ 4076118 w 4076118"/>
              <a:gd name="connsiteY3" fmla="*/ 2048256 h 6096678"/>
              <a:gd name="connsiteX4" fmla="*/ 4076118 w 4076118"/>
              <a:gd name="connsiteY4" fmla="*/ 6096678 h 6096678"/>
              <a:gd name="connsiteX5" fmla="*/ 27696 w 4076118"/>
              <a:gd name="connsiteY5" fmla="*/ 2048256 h 6096678"/>
              <a:gd name="connsiteX6" fmla="*/ 0 w 4076118"/>
              <a:gd name="connsiteY6" fmla="*/ 2048256 h 6096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8" h="6096678">
                <a:moveTo>
                  <a:pt x="0" y="0"/>
                </a:moveTo>
                <a:lnTo>
                  <a:pt x="4076118" y="0"/>
                </a:lnTo>
                <a:lnTo>
                  <a:pt x="4076118" y="2038351"/>
                </a:lnTo>
                <a:lnTo>
                  <a:pt x="4076118" y="2048256"/>
                </a:lnTo>
                <a:lnTo>
                  <a:pt x="4076118" y="6096678"/>
                </a:lnTo>
                <a:lnTo>
                  <a:pt x="27696" y="2048256"/>
                </a:lnTo>
                <a:lnTo>
                  <a:pt x="0" y="2048256"/>
                </a:lnTo>
                <a:close/>
              </a:path>
            </a:pathLst>
          </a:custGeom>
        </p:spPr>
        <p:txBody>
          <a:bodyPr wrap="square">
            <a:noAutofit/>
          </a:bodyPr>
          <a:lstStyle>
            <a:lvl1pPr algn="ctr">
              <a:defRPr sz="2000">
                <a:solidFill>
                  <a:schemeClr val="bg1"/>
                </a:solidFill>
              </a:defRPr>
            </a:lvl1pPr>
          </a:lstStyle>
          <a:p>
            <a:r>
              <a:rPr lang="en-US" dirty="0"/>
              <a:t>Click icon to insert picture</a:t>
            </a:r>
          </a:p>
        </p:txBody>
      </p:sp>
      <p:grpSp>
        <p:nvGrpSpPr>
          <p:cNvPr id="4" name="Group 3">
            <a:extLst>
              <a:ext uri="{FF2B5EF4-FFF2-40B4-BE49-F238E27FC236}">
                <a16:creationId xmlns:a16="http://schemas.microsoft.com/office/drawing/2014/main" id="{A1EA6F58-FA46-C921-5758-59234B148D4F}"/>
              </a:ext>
              <a:ext uri="{C183D7F6-B498-43B3-948B-1728B52AA6E4}">
                <adec:decorative xmlns:adec="http://schemas.microsoft.com/office/drawing/2017/decorative" val="1"/>
              </a:ext>
            </a:extLst>
          </p:cNvPr>
          <p:cNvGrpSpPr/>
          <p:nvPr userDrawn="1"/>
        </p:nvGrpSpPr>
        <p:grpSpPr>
          <a:xfrm>
            <a:off x="0" y="0"/>
            <a:ext cx="4069439" cy="4828833"/>
            <a:chOff x="0" y="0"/>
            <a:chExt cx="4069439" cy="4828833"/>
          </a:xfrm>
        </p:grpSpPr>
        <p:sp>
          <p:nvSpPr>
            <p:cNvPr id="7" name="Rectangle 6">
              <a:extLst>
                <a:ext uri="{FF2B5EF4-FFF2-40B4-BE49-F238E27FC236}">
                  <a16:creationId xmlns:a16="http://schemas.microsoft.com/office/drawing/2014/main" id="{06F989FA-6E7A-3A98-AF95-F2384308BD32}"/>
                </a:ext>
              </a:extLst>
            </p:cNvPr>
            <p:cNvSpPr>
              <a:spLocks/>
            </p:cNvSpPr>
            <p:nvPr userDrawn="1"/>
          </p:nvSpPr>
          <p:spPr>
            <a:xfrm rot="10800000" flipH="1">
              <a:off x="2026630" y="776431"/>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23">
              <a:extLst>
                <a:ext uri="{FF2B5EF4-FFF2-40B4-BE49-F238E27FC236}">
                  <a16:creationId xmlns:a16="http://schemas.microsoft.com/office/drawing/2014/main" id="{F0BAC8B3-F184-675F-DC5F-C48CE69D7622}"/>
                </a:ext>
              </a:extLst>
            </p:cNvPr>
            <p:cNvSpPr/>
            <p:nvPr userDrawn="1"/>
          </p:nvSpPr>
          <p:spPr>
            <a:xfrm rot="10800000">
              <a:off x="0" y="766136"/>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0B75A35-885A-CE38-4F65-95EF186B13D1}"/>
                </a:ext>
              </a:extLst>
            </p:cNvPr>
            <p:cNvSpPr/>
            <p:nvPr userDrawn="1"/>
          </p:nvSpPr>
          <p:spPr>
            <a:xfrm rot="10800000">
              <a:off x="1351" y="0"/>
              <a:ext cx="2029968" cy="7749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Graphic 12">
              <a:extLst>
                <a:ext uri="{FF2B5EF4-FFF2-40B4-BE49-F238E27FC236}">
                  <a16:creationId xmlns:a16="http://schemas.microsoft.com/office/drawing/2014/main" id="{4B488086-4998-410C-FCC8-29CA6288A79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039471" y="2798865"/>
              <a:ext cx="2029968" cy="2029968"/>
            </a:xfrm>
            <a:prstGeom prst="rect">
              <a:avLst/>
            </a:prstGeom>
          </p:spPr>
        </p:pic>
        <p:sp>
          <p:nvSpPr>
            <p:cNvPr id="41" name="Rectangle 40">
              <a:extLst>
                <a:ext uri="{FF2B5EF4-FFF2-40B4-BE49-F238E27FC236}">
                  <a16:creationId xmlns:a16="http://schemas.microsoft.com/office/drawing/2014/main" id="{26879019-2911-2F60-CC5B-25D1BE752B8D}"/>
                </a:ext>
              </a:extLst>
            </p:cNvPr>
            <p:cNvSpPr/>
            <p:nvPr userDrawn="1"/>
          </p:nvSpPr>
          <p:spPr>
            <a:xfrm rot="10800000">
              <a:off x="2029604" y="0"/>
              <a:ext cx="2029968" cy="7845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A black and white striped pattern&#10;&#10;Description automatically generated with low confidence">
              <a:extLst>
                <a:ext uri="{FF2B5EF4-FFF2-40B4-BE49-F238E27FC236}">
                  <a16:creationId xmlns:a16="http://schemas.microsoft.com/office/drawing/2014/main" id="{CD1CD1B2-7EBC-96B6-A02D-7972C278746E}"/>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rot="10800000">
              <a:off x="2035948" y="788197"/>
              <a:ext cx="2019299" cy="999451"/>
            </a:xfrm>
            <a:prstGeom prst="rect">
              <a:avLst/>
            </a:prstGeom>
          </p:spPr>
        </p:pic>
      </p:grpSp>
    </p:spTree>
    <p:extLst>
      <p:ext uri="{BB962C8B-B14F-4D97-AF65-F5344CB8AC3E}">
        <p14:creationId xmlns:p14="http://schemas.microsoft.com/office/powerpoint/2010/main" val="1506966382"/>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Subtitle + Picture ">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833694" y="544285"/>
            <a:ext cx="6594768" cy="3445329"/>
          </a:xfrm>
        </p:spPr>
        <p:txBody>
          <a:bodyPr anchor="b">
            <a:normAutofit/>
          </a:bodyPr>
          <a:lstStyle>
            <a:lvl1pPr algn="l">
              <a:defRPr sz="4800" cap="all" baseline="0">
                <a:solidFill>
                  <a:schemeClr val="tx2"/>
                </a:solidFill>
              </a:defRPr>
            </a:lvl1pPr>
          </a:lstStyle>
          <a:p>
            <a:r>
              <a:rPr lang="en-US" dirty="0"/>
              <a:t>Click to add title</a:t>
            </a:r>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hasCustomPrompt="1"/>
          </p:nvPr>
        </p:nvSpPr>
        <p:spPr>
          <a:xfrm>
            <a:off x="4829789" y="4130045"/>
            <a:ext cx="6594768" cy="1951523"/>
          </a:xfrm>
        </p:spPr>
        <p:txBody>
          <a:bodyPr>
            <a:normAutofit/>
          </a:bodyPr>
          <a:lstStyle>
            <a:lvl1pPr marL="0" indent="0" algn="l">
              <a:lnSpc>
                <a:spcPct val="150000"/>
              </a:lnSpc>
              <a:spcBef>
                <a:spcPts val="0"/>
              </a:spcBef>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grpSp>
        <p:nvGrpSpPr>
          <p:cNvPr id="4" name="Group 3">
            <a:extLst>
              <a:ext uri="{FF2B5EF4-FFF2-40B4-BE49-F238E27FC236}">
                <a16:creationId xmlns:a16="http://schemas.microsoft.com/office/drawing/2014/main" id="{C2A24CB0-5164-75CE-ED27-EF876C19C655}"/>
              </a:ext>
              <a:ext uri="{C183D7F6-B498-43B3-948B-1728B52AA6E4}">
                <adec:decorative xmlns:adec="http://schemas.microsoft.com/office/drawing/2017/decorative" val="1"/>
              </a:ext>
            </a:extLst>
          </p:cNvPr>
          <p:cNvGrpSpPr/>
          <p:nvPr userDrawn="1"/>
        </p:nvGrpSpPr>
        <p:grpSpPr>
          <a:xfrm>
            <a:off x="0" y="2029167"/>
            <a:ext cx="4069439" cy="4828833"/>
            <a:chOff x="0" y="2029167"/>
            <a:chExt cx="4069439" cy="4828833"/>
          </a:xfrm>
        </p:grpSpPr>
        <p:sp>
          <p:nvSpPr>
            <p:cNvPr id="7" name="Rectangle 6">
              <a:extLst>
                <a:ext uri="{FF2B5EF4-FFF2-40B4-BE49-F238E27FC236}">
                  <a16:creationId xmlns:a16="http://schemas.microsoft.com/office/drawing/2014/main" id="{06F989FA-6E7A-3A98-AF95-F2384308BD32}"/>
                </a:ext>
              </a:extLst>
            </p:cNvPr>
            <p:cNvSpPr/>
            <p:nvPr userDrawn="1"/>
          </p:nvSpPr>
          <p:spPr>
            <a:xfrm flipH="1">
              <a:off x="9867" y="4051601"/>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23">
              <a:extLst>
                <a:ext uri="{FF2B5EF4-FFF2-40B4-BE49-F238E27FC236}">
                  <a16:creationId xmlns:a16="http://schemas.microsoft.com/office/drawing/2014/main" id="{F0BAC8B3-F184-675F-DC5F-C48CE69D7622}"/>
                </a:ext>
              </a:extLst>
            </p:cNvPr>
            <p:cNvSpPr/>
            <p:nvPr userDrawn="1"/>
          </p:nvSpPr>
          <p:spPr>
            <a:xfrm>
              <a:off x="2039471" y="4061896"/>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0B75A35-885A-CE38-4F65-95EF186B13D1}"/>
                </a:ext>
              </a:extLst>
            </p:cNvPr>
            <p:cNvSpPr/>
            <p:nvPr userDrawn="1"/>
          </p:nvSpPr>
          <p:spPr>
            <a:xfrm>
              <a:off x="2038120" y="6083058"/>
              <a:ext cx="2029968" cy="7749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Graphic 12">
              <a:extLst>
                <a:ext uri="{FF2B5EF4-FFF2-40B4-BE49-F238E27FC236}">
                  <a16:creationId xmlns:a16="http://schemas.microsoft.com/office/drawing/2014/main" id="{4B488086-4998-410C-FCC8-29CA6288A79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0" y="2029167"/>
              <a:ext cx="2029968" cy="2029968"/>
            </a:xfrm>
            <a:prstGeom prst="rect">
              <a:avLst/>
            </a:prstGeom>
          </p:spPr>
        </p:pic>
        <p:grpSp>
          <p:nvGrpSpPr>
            <p:cNvPr id="19" name="Group 18">
              <a:extLst>
                <a:ext uri="{FF2B5EF4-FFF2-40B4-BE49-F238E27FC236}">
                  <a16:creationId xmlns:a16="http://schemas.microsoft.com/office/drawing/2014/main" id="{227BDAED-0D36-04AE-1A0C-E36977943C38}"/>
                </a:ext>
              </a:extLst>
            </p:cNvPr>
            <p:cNvGrpSpPr/>
            <p:nvPr userDrawn="1"/>
          </p:nvGrpSpPr>
          <p:grpSpPr>
            <a:xfrm>
              <a:off x="110109" y="4130046"/>
              <a:ext cx="1920240" cy="1920240"/>
              <a:chOff x="5361924" y="7472790"/>
              <a:chExt cx="1828800" cy="1828800"/>
            </a:xfrm>
          </p:grpSpPr>
          <p:grpSp>
            <p:nvGrpSpPr>
              <p:cNvPr id="20" name="Group 19">
                <a:extLst>
                  <a:ext uri="{FF2B5EF4-FFF2-40B4-BE49-F238E27FC236}">
                    <a16:creationId xmlns:a16="http://schemas.microsoft.com/office/drawing/2014/main" id="{DCF3798F-8E8C-7928-8347-8BC5B07B29F9}"/>
                  </a:ext>
                </a:extLst>
              </p:cNvPr>
              <p:cNvGrpSpPr/>
              <p:nvPr userDrawn="1"/>
            </p:nvGrpSpPr>
            <p:grpSpPr>
              <a:xfrm>
                <a:off x="5361924" y="7472790"/>
                <a:ext cx="1828800" cy="1828800"/>
                <a:chOff x="5361924" y="7472790"/>
                <a:chExt cx="1828800" cy="1828800"/>
              </a:xfrm>
            </p:grpSpPr>
            <p:grpSp>
              <p:nvGrpSpPr>
                <p:cNvPr id="22" name="Group 21">
                  <a:extLst>
                    <a:ext uri="{FF2B5EF4-FFF2-40B4-BE49-F238E27FC236}">
                      <a16:creationId xmlns:a16="http://schemas.microsoft.com/office/drawing/2014/main" id="{A488BF7D-B7D9-249A-4EC2-8A1F6311D1BD}"/>
                    </a:ext>
                  </a:extLst>
                </p:cNvPr>
                <p:cNvGrpSpPr/>
                <p:nvPr userDrawn="1"/>
              </p:nvGrpSpPr>
              <p:grpSpPr>
                <a:xfrm>
                  <a:off x="5361924" y="7472790"/>
                  <a:ext cx="1828800" cy="1828800"/>
                  <a:chOff x="5388428" y="7173291"/>
                  <a:chExt cx="1828800" cy="1828800"/>
                </a:xfrm>
              </p:grpSpPr>
              <p:grpSp>
                <p:nvGrpSpPr>
                  <p:cNvPr id="29" name="Group 28">
                    <a:extLst>
                      <a:ext uri="{FF2B5EF4-FFF2-40B4-BE49-F238E27FC236}">
                        <a16:creationId xmlns:a16="http://schemas.microsoft.com/office/drawing/2014/main" id="{C68EE8A4-53F3-EAAD-F43C-1F73C11BCE4C}"/>
                      </a:ext>
                    </a:extLst>
                  </p:cNvPr>
                  <p:cNvGrpSpPr/>
                  <p:nvPr userDrawn="1"/>
                </p:nvGrpSpPr>
                <p:grpSpPr>
                  <a:xfrm>
                    <a:off x="5388428" y="7173291"/>
                    <a:ext cx="1828800" cy="1828800"/>
                    <a:chOff x="5388428" y="7173291"/>
                    <a:chExt cx="1828800" cy="1828800"/>
                  </a:xfrm>
                </p:grpSpPr>
                <p:grpSp>
                  <p:nvGrpSpPr>
                    <p:cNvPr id="31" name="Group 30">
                      <a:extLst>
                        <a:ext uri="{FF2B5EF4-FFF2-40B4-BE49-F238E27FC236}">
                          <a16:creationId xmlns:a16="http://schemas.microsoft.com/office/drawing/2014/main" id="{806ABFB8-B814-19D4-3D47-A20F5AE8785F}"/>
                        </a:ext>
                      </a:extLst>
                    </p:cNvPr>
                    <p:cNvGrpSpPr/>
                    <p:nvPr userDrawn="1"/>
                  </p:nvGrpSpPr>
                  <p:grpSpPr>
                    <a:xfrm>
                      <a:off x="5388428" y="7173291"/>
                      <a:ext cx="1828800" cy="1828800"/>
                      <a:chOff x="5579044" y="7049770"/>
                      <a:chExt cx="1828800" cy="1828800"/>
                    </a:xfrm>
                  </p:grpSpPr>
                  <p:grpSp>
                    <p:nvGrpSpPr>
                      <p:cNvPr id="33" name="Group 32">
                        <a:extLst>
                          <a:ext uri="{FF2B5EF4-FFF2-40B4-BE49-F238E27FC236}">
                            <a16:creationId xmlns:a16="http://schemas.microsoft.com/office/drawing/2014/main" id="{992340A8-8A61-1791-D56D-37F56A662FEC}"/>
                          </a:ext>
                        </a:extLst>
                      </p:cNvPr>
                      <p:cNvGrpSpPr/>
                      <p:nvPr userDrawn="1"/>
                    </p:nvGrpSpPr>
                    <p:grpSpPr>
                      <a:xfrm>
                        <a:off x="5579044" y="7049770"/>
                        <a:ext cx="1828800" cy="1828800"/>
                        <a:chOff x="5579044" y="7049770"/>
                        <a:chExt cx="1828800" cy="1828800"/>
                      </a:xfrm>
                    </p:grpSpPr>
                    <p:grpSp>
                      <p:nvGrpSpPr>
                        <p:cNvPr id="35" name="Group 34">
                          <a:extLst>
                            <a:ext uri="{FF2B5EF4-FFF2-40B4-BE49-F238E27FC236}">
                              <a16:creationId xmlns:a16="http://schemas.microsoft.com/office/drawing/2014/main" id="{CD482B6F-4CF8-CEB3-7478-EB1A76DCF567}"/>
                            </a:ext>
                          </a:extLst>
                        </p:cNvPr>
                        <p:cNvGrpSpPr/>
                        <p:nvPr userDrawn="1"/>
                      </p:nvGrpSpPr>
                      <p:grpSpPr>
                        <a:xfrm>
                          <a:off x="5579044" y="7049770"/>
                          <a:ext cx="1828800" cy="1828800"/>
                          <a:chOff x="5579044" y="7049770"/>
                          <a:chExt cx="1828800" cy="1828800"/>
                        </a:xfrm>
                      </p:grpSpPr>
                      <p:grpSp>
                        <p:nvGrpSpPr>
                          <p:cNvPr id="37" name="Group 36">
                            <a:extLst>
                              <a:ext uri="{FF2B5EF4-FFF2-40B4-BE49-F238E27FC236}">
                                <a16:creationId xmlns:a16="http://schemas.microsoft.com/office/drawing/2014/main" id="{48DB94FE-59B9-2EAD-D619-84D732CEACD3}"/>
                              </a:ext>
                            </a:extLst>
                          </p:cNvPr>
                          <p:cNvGrpSpPr/>
                          <p:nvPr userDrawn="1"/>
                        </p:nvGrpSpPr>
                        <p:grpSpPr>
                          <a:xfrm>
                            <a:off x="5579044" y="7049770"/>
                            <a:ext cx="1828800" cy="1828800"/>
                            <a:chOff x="5579044" y="7049770"/>
                            <a:chExt cx="1828800" cy="1828800"/>
                          </a:xfrm>
                        </p:grpSpPr>
                        <p:sp>
                          <p:nvSpPr>
                            <p:cNvPr id="39" name="Oval 38">
                              <a:extLst>
                                <a:ext uri="{FF2B5EF4-FFF2-40B4-BE49-F238E27FC236}">
                                  <a16:creationId xmlns:a16="http://schemas.microsoft.com/office/drawing/2014/main" id="{E9EB6EED-2663-2442-C484-EF27395DCEB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0" name="Oval 39">
                              <a:extLst>
                                <a:ext uri="{FF2B5EF4-FFF2-40B4-BE49-F238E27FC236}">
                                  <a16:creationId xmlns:a16="http://schemas.microsoft.com/office/drawing/2014/main" id="{E5978766-DE51-5FF5-41BE-B1007C37165E}"/>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8" name="Oval 37">
                            <a:extLst>
                              <a:ext uri="{FF2B5EF4-FFF2-40B4-BE49-F238E27FC236}">
                                <a16:creationId xmlns:a16="http://schemas.microsoft.com/office/drawing/2014/main" id="{749B68DA-C119-6301-085A-2E7F3F7E3CB1}"/>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6" name="Oval 35">
                          <a:extLst>
                            <a:ext uri="{FF2B5EF4-FFF2-40B4-BE49-F238E27FC236}">
                              <a16:creationId xmlns:a16="http://schemas.microsoft.com/office/drawing/2014/main" id="{D753957E-F4A5-E4CA-B8B3-F6AE73F159F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4" name="Oval 33">
                        <a:extLst>
                          <a:ext uri="{FF2B5EF4-FFF2-40B4-BE49-F238E27FC236}">
                            <a16:creationId xmlns:a16="http://schemas.microsoft.com/office/drawing/2014/main" id="{3C4F46AE-42C2-9E3D-D294-F9297389D110}"/>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2" name="Oval 31">
                      <a:extLst>
                        <a:ext uri="{FF2B5EF4-FFF2-40B4-BE49-F238E27FC236}">
                          <a16:creationId xmlns:a16="http://schemas.microsoft.com/office/drawing/2014/main" id="{42376F25-4466-0F15-CD2F-B821AC9CCE5C}"/>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0" name="Oval 29">
                    <a:extLst>
                      <a:ext uri="{FF2B5EF4-FFF2-40B4-BE49-F238E27FC236}">
                        <a16:creationId xmlns:a16="http://schemas.microsoft.com/office/drawing/2014/main" id="{BBC988D2-4FFC-612A-DD91-A41B6194EF6C}"/>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4" name="Oval 23">
                  <a:extLst>
                    <a:ext uri="{FF2B5EF4-FFF2-40B4-BE49-F238E27FC236}">
                      <a16:creationId xmlns:a16="http://schemas.microsoft.com/office/drawing/2014/main" id="{53690E8A-1D3D-3D5D-932E-D2A2CFE5BDAB}"/>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5" name="Oval 24">
                  <a:extLst>
                    <a:ext uri="{FF2B5EF4-FFF2-40B4-BE49-F238E27FC236}">
                      <a16:creationId xmlns:a16="http://schemas.microsoft.com/office/drawing/2014/main" id="{1AE08D7C-4190-C00C-19F0-BEC1F608B97A}"/>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6" name="Oval 25">
                  <a:extLst>
                    <a:ext uri="{FF2B5EF4-FFF2-40B4-BE49-F238E27FC236}">
                      <a16:creationId xmlns:a16="http://schemas.microsoft.com/office/drawing/2014/main" id="{7B3E9873-3672-0001-60F1-6068B67A6DFE}"/>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7" name="Oval 26">
                  <a:extLst>
                    <a:ext uri="{FF2B5EF4-FFF2-40B4-BE49-F238E27FC236}">
                      <a16:creationId xmlns:a16="http://schemas.microsoft.com/office/drawing/2014/main" id="{4CD85BCE-3B9E-234C-4D1D-EC1A6A57D298}"/>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8" name="Oval 27">
                  <a:extLst>
                    <a:ext uri="{FF2B5EF4-FFF2-40B4-BE49-F238E27FC236}">
                      <a16:creationId xmlns:a16="http://schemas.microsoft.com/office/drawing/2014/main" id="{5CC66A2F-CBBE-220E-5ECB-528B8EE34F83}"/>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1" name="Oval 20">
                <a:extLst>
                  <a:ext uri="{FF2B5EF4-FFF2-40B4-BE49-F238E27FC236}">
                    <a16:creationId xmlns:a16="http://schemas.microsoft.com/office/drawing/2014/main" id="{B7B0A7FC-B497-31A6-1F93-414F96AF4C4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1" name="Rectangle 40">
              <a:extLst>
                <a:ext uri="{FF2B5EF4-FFF2-40B4-BE49-F238E27FC236}">
                  <a16:creationId xmlns:a16="http://schemas.microsoft.com/office/drawing/2014/main" id="{26879019-2911-2F60-CC5B-25D1BE752B8D}"/>
                </a:ext>
              </a:extLst>
            </p:cNvPr>
            <p:cNvSpPr/>
            <p:nvPr userDrawn="1"/>
          </p:nvSpPr>
          <p:spPr>
            <a:xfrm>
              <a:off x="9867" y="6073440"/>
              <a:ext cx="2029968" cy="784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8CCEA94B-F499-5FCA-D063-7FD71F10F95B}"/>
                </a:ext>
              </a:extLst>
            </p:cNvPr>
            <p:cNvSpPr/>
            <p:nvPr userDrawn="1"/>
          </p:nvSpPr>
          <p:spPr>
            <a:xfrm>
              <a:off x="9867" y="405160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63" name="Picture Placeholder 62">
            <a:extLst>
              <a:ext uri="{FF2B5EF4-FFF2-40B4-BE49-F238E27FC236}">
                <a16:creationId xmlns:a16="http://schemas.microsoft.com/office/drawing/2014/main" id="{A461CB72-9777-50F4-94EC-91A4EE864A4A}"/>
              </a:ext>
            </a:extLst>
          </p:cNvPr>
          <p:cNvSpPr>
            <a:spLocks noGrp="1"/>
          </p:cNvSpPr>
          <p:nvPr>
            <p:ph type="pic" sz="quarter" idx="13" hasCustomPrompt="1"/>
          </p:nvPr>
        </p:nvSpPr>
        <p:spPr>
          <a:xfrm>
            <a:off x="0" y="-1"/>
            <a:ext cx="4076118" cy="6096678"/>
          </a:xfrm>
          <a:custGeom>
            <a:avLst/>
            <a:gdLst>
              <a:gd name="connsiteX0" fmla="*/ 0 w 4076118"/>
              <a:gd name="connsiteY0" fmla="*/ 0 h 6096678"/>
              <a:gd name="connsiteX1" fmla="*/ 4076118 w 4076118"/>
              <a:gd name="connsiteY1" fmla="*/ 0 h 6096678"/>
              <a:gd name="connsiteX2" fmla="*/ 4076118 w 4076118"/>
              <a:gd name="connsiteY2" fmla="*/ 2038351 h 6096678"/>
              <a:gd name="connsiteX3" fmla="*/ 4076118 w 4076118"/>
              <a:gd name="connsiteY3" fmla="*/ 2048256 h 6096678"/>
              <a:gd name="connsiteX4" fmla="*/ 4076118 w 4076118"/>
              <a:gd name="connsiteY4" fmla="*/ 6096678 h 6096678"/>
              <a:gd name="connsiteX5" fmla="*/ 27696 w 4076118"/>
              <a:gd name="connsiteY5" fmla="*/ 2048256 h 6096678"/>
              <a:gd name="connsiteX6" fmla="*/ 0 w 4076118"/>
              <a:gd name="connsiteY6" fmla="*/ 2048256 h 6096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8" h="6096678">
                <a:moveTo>
                  <a:pt x="0" y="0"/>
                </a:moveTo>
                <a:lnTo>
                  <a:pt x="4076118" y="0"/>
                </a:lnTo>
                <a:lnTo>
                  <a:pt x="4076118" y="2038351"/>
                </a:lnTo>
                <a:lnTo>
                  <a:pt x="4076118" y="2048256"/>
                </a:lnTo>
                <a:lnTo>
                  <a:pt x="4076118" y="6096678"/>
                </a:lnTo>
                <a:lnTo>
                  <a:pt x="27696" y="2048256"/>
                </a:lnTo>
                <a:lnTo>
                  <a:pt x="0" y="2048256"/>
                </a:lnTo>
                <a:close/>
              </a:path>
            </a:pathLst>
          </a:custGeom>
        </p:spPr>
        <p:txBody>
          <a:bodyPr wrap="square">
            <a:noAutofit/>
          </a:bodyPr>
          <a:lstStyle>
            <a:lvl1pPr marL="0" indent="0" algn="ctr">
              <a:buNone/>
              <a:defRPr sz="2000">
                <a:solidFill>
                  <a:schemeClr val="bg1"/>
                </a:solidFill>
              </a:defRPr>
            </a:lvl1pPr>
          </a:lstStyle>
          <a:p>
            <a:r>
              <a:rPr lang="en-US" dirty="0"/>
              <a:t>Click icon to insert picture</a:t>
            </a:r>
          </a:p>
        </p:txBody>
      </p:sp>
    </p:spTree>
    <p:extLst>
      <p:ext uri="{BB962C8B-B14F-4D97-AF65-F5344CB8AC3E}">
        <p14:creationId xmlns:p14="http://schemas.microsoft.com/office/powerpoint/2010/main" val="17235676"/>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1">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762001" y="896112"/>
            <a:ext cx="6589150" cy="1988706"/>
          </a:xfrm>
        </p:spPr>
        <p:txBody>
          <a:bodyPr anchor="t" anchorCtr="0"/>
          <a:lstStyle>
            <a:lvl1pPr>
              <a:defRPr cap="all" baseline="0">
                <a:solidFill>
                  <a:schemeClr val="tx2"/>
                </a:solidFill>
              </a:defRPr>
            </a:lvl1pPr>
          </a:lstStyle>
          <a:p>
            <a:r>
              <a:rPr lang="en-US" dirty="0"/>
              <a:t>CLICK TO ADD TITLE</a:t>
            </a:r>
          </a:p>
        </p:txBody>
      </p:sp>
      <p:grpSp>
        <p:nvGrpSpPr>
          <p:cNvPr id="3" name="Group 2">
            <a:extLst>
              <a:ext uri="{FF2B5EF4-FFF2-40B4-BE49-F238E27FC236}">
                <a16:creationId xmlns:a16="http://schemas.microsoft.com/office/drawing/2014/main" id="{C8EF03D4-C3B7-918C-FF43-0A9C106ACA0F}"/>
              </a:ext>
              <a:ext uri="{C183D7F6-B498-43B3-948B-1728B52AA6E4}">
                <adec:decorative xmlns:adec="http://schemas.microsoft.com/office/drawing/2017/decorative" val="1"/>
              </a:ext>
            </a:extLst>
          </p:cNvPr>
          <p:cNvGrpSpPr/>
          <p:nvPr userDrawn="1"/>
        </p:nvGrpSpPr>
        <p:grpSpPr>
          <a:xfrm>
            <a:off x="8127476" y="-9144"/>
            <a:ext cx="4069095" cy="6867144"/>
            <a:chOff x="8127476" y="-9144"/>
            <a:chExt cx="4069095" cy="6867144"/>
          </a:xfrm>
        </p:grpSpPr>
        <p:sp>
          <p:nvSpPr>
            <p:cNvPr id="11" name="Rectangle 10">
              <a:extLst>
                <a:ext uri="{FF2B5EF4-FFF2-40B4-BE49-F238E27FC236}">
                  <a16:creationId xmlns:a16="http://schemas.microsoft.com/office/drawing/2014/main" id="{4FADCD25-4CC2-4A9A-B033-132F3DA6D2F5}"/>
                </a:ext>
              </a:extLst>
            </p:cNvPr>
            <p:cNvSpPr/>
            <p:nvPr userDrawn="1"/>
          </p:nvSpPr>
          <p:spPr>
            <a:xfrm>
              <a:off x="10162032" y="2014436"/>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23">
              <a:extLst>
                <a:ext uri="{FF2B5EF4-FFF2-40B4-BE49-F238E27FC236}">
                  <a16:creationId xmlns:a16="http://schemas.microsoft.com/office/drawing/2014/main" id="{D2F68DA8-1D58-42B0-A2C9-046E92884BC1}"/>
                </a:ext>
              </a:extLst>
            </p:cNvPr>
            <p:cNvSpPr/>
            <p:nvPr userDrawn="1"/>
          </p:nvSpPr>
          <p:spPr>
            <a:xfrm rot="5400000">
              <a:off x="10160492" y="202456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9DB232A4-4F4E-48E9-9E61-BE51F716635C}"/>
                </a:ext>
              </a:extLst>
            </p:cNvPr>
            <p:cNvSpPr/>
            <p:nvPr userDrawn="1"/>
          </p:nvSpPr>
          <p:spPr>
            <a:xfrm>
              <a:off x="10162032" y="0"/>
              <a:ext cx="2029968"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raphic 7">
              <a:extLst>
                <a:ext uri="{FF2B5EF4-FFF2-40B4-BE49-F238E27FC236}">
                  <a16:creationId xmlns:a16="http://schemas.microsoft.com/office/drawing/2014/main" id="{4CB66576-218C-4236-B125-DD7B03A7848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0"/>
              <a:ext cx="2029968" cy="2029968"/>
            </a:xfrm>
            <a:prstGeom prst="rect">
              <a:avLst/>
            </a:prstGeom>
          </p:spPr>
        </p:pic>
        <p:sp>
          <p:nvSpPr>
            <p:cNvPr id="7" name="Rectangle 6">
              <a:extLst>
                <a:ext uri="{FF2B5EF4-FFF2-40B4-BE49-F238E27FC236}">
                  <a16:creationId xmlns:a16="http://schemas.microsoft.com/office/drawing/2014/main" id="{E557D1F3-8C55-47FE-B39A-86D30F8FFEA1}"/>
                </a:ext>
              </a:extLst>
            </p:cNvPr>
            <p:cNvSpPr/>
            <p:nvPr userDrawn="1"/>
          </p:nvSpPr>
          <p:spPr>
            <a:xfrm>
              <a:off x="8139364" y="-7084"/>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F4EB6F2E-2621-4EB5-A04D-906FD08CED87}"/>
                </a:ext>
              </a:extLst>
            </p:cNvPr>
            <p:cNvSpPr/>
            <p:nvPr userDrawn="1"/>
          </p:nvSpPr>
          <p:spPr>
            <a:xfrm flipH="1">
              <a:off x="8127476" y="4807776"/>
              <a:ext cx="2032942"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CC28908-2548-441C-BE9D-8728E1FC84C0}"/>
                </a:ext>
              </a:extLst>
            </p:cNvPr>
            <p:cNvSpPr/>
            <p:nvPr userDrawn="1"/>
          </p:nvSpPr>
          <p:spPr>
            <a:xfrm>
              <a:off x="10160492" y="4041539"/>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descr="A black and white striped pattern&#10;&#10;Description automatically generated with low confidence">
              <a:extLst>
                <a:ext uri="{FF2B5EF4-FFF2-40B4-BE49-F238E27FC236}">
                  <a16:creationId xmlns:a16="http://schemas.microsoft.com/office/drawing/2014/main" id="{731DC170-FB16-45F8-B62C-DCAB2B9AC310}"/>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a:off x="10177272" y="5079562"/>
              <a:ext cx="2019299" cy="999451"/>
            </a:xfrm>
            <a:prstGeom prst="rect">
              <a:avLst/>
            </a:prstGeom>
          </p:spPr>
        </p:pic>
        <p:pic>
          <p:nvPicPr>
            <p:cNvPr id="36" name="Graphic 35">
              <a:extLst>
                <a:ext uri="{FF2B5EF4-FFF2-40B4-BE49-F238E27FC236}">
                  <a16:creationId xmlns:a16="http://schemas.microsoft.com/office/drawing/2014/main" id="{6529D2A7-ABB3-4E2D-88CA-F813997011F5}"/>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10800000">
              <a:off x="8139640" y="-9144"/>
              <a:ext cx="2029968" cy="2029968"/>
            </a:xfrm>
            <a:prstGeom prst="rect">
              <a:avLst/>
            </a:prstGeom>
          </p:spPr>
        </p:pic>
        <p:sp>
          <p:nvSpPr>
            <p:cNvPr id="37" name="Rectangle 36">
              <a:extLst>
                <a:ext uri="{FF2B5EF4-FFF2-40B4-BE49-F238E27FC236}">
                  <a16:creationId xmlns:a16="http://schemas.microsoft.com/office/drawing/2014/main" id="{CDB6750E-735F-4906-8BCA-E0BD4F029617}"/>
                </a:ext>
              </a:extLst>
            </p:cNvPr>
            <p:cNvSpPr/>
            <p:nvPr userDrawn="1"/>
          </p:nvSpPr>
          <p:spPr>
            <a:xfrm>
              <a:off x="10158984" y="6016751"/>
              <a:ext cx="2029968" cy="8412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8" name="Graphic 37">
              <a:extLst>
                <a:ext uri="{FF2B5EF4-FFF2-40B4-BE49-F238E27FC236}">
                  <a16:creationId xmlns:a16="http://schemas.microsoft.com/office/drawing/2014/main" id="{051ECE99-ACA6-46AF-98D5-81FBD3F834A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131156" y="4828032"/>
              <a:ext cx="2029968" cy="2029968"/>
            </a:xfrm>
            <a:prstGeom prst="rect">
              <a:avLst/>
            </a:prstGeom>
          </p:spPr>
        </p:pic>
        <p:grpSp>
          <p:nvGrpSpPr>
            <p:cNvPr id="40" name="Group 39">
              <a:extLst>
                <a:ext uri="{FF2B5EF4-FFF2-40B4-BE49-F238E27FC236}">
                  <a16:creationId xmlns:a16="http://schemas.microsoft.com/office/drawing/2014/main" id="{3A847BA4-24DF-47BE-BE28-02415C2A2D3C}"/>
                </a:ext>
              </a:extLst>
            </p:cNvPr>
            <p:cNvGrpSpPr/>
            <p:nvPr userDrawn="1"/>
          </p:nvGrpSpPr>
          <p:grpSpPr>
            <a:xfrm>
              <a:off x="8227718" y="2092719"/>
              <a:ext cx="1920240" cy="1920240"/>
              <a:chOff x="5361924" y="7472790"/>
              <a:chExt cx="1828800" cy="1828800"/>
            </a:xfrm>
          </p:grpSpPr>
          <p:grpSp>
            <p:nvGrpSpPr>
              <p:cNvPr id="41" name="Group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8138160" y="4045868"/>
              <a:ext cx="2029968" cy="8229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Shape 61">
              <a:extLst>
                <a:ext uri="{FF2B5EF4-FFF2-40B4-BE49-F238E27FC236}">
                  <a16:creationId xmlns:a16="http://schemas.microsoft.com/office/drawing/2014/main" id="{445306C5-E470-4A93-9C9F-5D066F760D16}"/>
                </a:ext>
              </a:extLst>
            </p:cNvPr>
            <p:cNvSpPr/>
            <p:nvPr userDrawn="1"/>
          </p:nvSpPr>
          <p:spPr>
            <a:xfrm>
              <a:off x="8138160" y="2029968"/>
              <a:ext cx="1014984" cy="201168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3" name="Straight Connector 62">
              <a:extLst>
                <a:ext uri="{FF2B5EF4-FFF2-40B4-BE49-F238E27FC236}">
                  <a16:creationId xmlns:a16="http://schemas.microsoft.com/office/drawing/2014/main" id="{B31C374B-40F2-4B1E-A9D8-6E5C932FF170}"/>
                </a:ext>
              </a:extLst>
            </p:cNvPr>
            <p:cNvCxnSpPr>
              <a:cxnSpLocks/>
            </p:cNvCxnSpPr>
            <p:nvPr userDrawn="1"/>
          </p:nvCxnSpPr>
          <p:spPr>
            <a:xfrm flipV="1">
              <a:off x="8138160" y="2012062"/>
              <a:ext cx="3044952" cy="7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 63">
              <a:extLst>
                <a:ext uri="{FF2B5EF4-FFF2-40B4-BE49-F238E27FC236}">
                  <a16:creationId xmlns:a16="http://schemas.microsoft.com/office/drawing/2014/main" id="{1C668341-39BE-4448-B29D-2594AE6D75C2}"/>
                </a:ext>
              </a:extLst>
            </p:cNvPr>
            <p:cNvSpPr/>
            <p:nvPr userDrawn="1"/>
          </p:nvSpPr>
          <p:spPr>
            <a:xfrm>
              <a:off x="11055096" y="1874902"/>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7" name="Date Placeholder 3">
            <a:extLst>
              <a:ext uri="{FF2B5EF4-FFF2-40B4-BE49-F238E27FC236}">
                <a16:creationId xmlns:a16="http://schemas.microsoft.com/office/drawing/2014/main" id="{56895315-7883-40AA-AB6E-E7F8B77E5BAC}"/>
              </a:ext>
            </a:extLst>
          </p:cNvPr>
          <p:cNvSpPr>
            <a:spLocks noGrp="1"/>
          </p:cNvSpPr>
          <p:nvPr>
            <p:ph type="dt" sz="half" idx="10"/>
          </p:nvPr>
        </p:nvSpPr>
        <p:spPr>
          <a:xfrm>
            <a:off x="761295" y="6355080"/>
            <a:ext cx="1097280" cy="365125"/>
          </a:xfrm>
        </p:spPr>
        <p:txBody>
          <a:bodyPr/>
          <a:lstStyle>
            <a:lvl1pPr>
              <a:defRPr>
                <a:solidFill>
                  <a:schemeClr val="bg1"/>
                </a:solidFill>
              </a:defRPr>
            </a:lvl1pPr>
          </a:lstStyle>
          <a:p>
            <a:endParaRPr lang="en-US" dirty="0"/>
          </a:p>
        </p:txBody>
      </p:sp>
      <p:sp>
        <p:nvSpPr>
          <p:cNvPr id="68" name="Footer Placeholder 4">
            <a:extLst>
              <a:ext uri="{FF2B5EF4-FFF2-40B4-BE49-F238E27FC236}">
                <a16:creationId xmlns:a16="http://schemas.microsoft.com/office/drawing/2014/main" id="{0000A4E2-8200-4049-B783-2C99FBDBAEBD}"/>
              </a:ext>
            </a:extLst>
          </p:cNvPr>
          <p:cNvSpPr>
            <a:spLocks noGrp="1"/>
          </p:cNvSpPr>
          <p:nvPr>
            <p:ph type="ftr" sz="quarter" idx="11"/>
          </p:nvPr>
        </p:nvSpPr>
        <p:spPr>
          <a:xfrm>
            <a:off x="5499886" y="6355080"/>
            <a:ext cx="2286000" cy="365125"/>
          </a:xfrm>
        </p:spPr>
        <p:txBody>
          <a:bodyPr/>
          <a:lstStyle>
            <a:lvl1pPr>
              <a:defRPr>
                <a:solidFill>
                  <a:schemeClr val="bg1"/>
                </a:solidFill>
              </a:defRPr>
            </a:lvl1pPr>
          </a:lstStyle>
          <a:p>
            <a:endParaRPr lang="en-US" dirty="0"/>
          </a:p>
        </p:txBody>
      </p:sp>
      <p:sp>
        <p:nvSpPr>
          <p:cNvPr id="69" name="Slide Number Placeholder 5">
            <a:extLst>
              <a:ext uri="{FF2B5EF4-FFF2-40B4-BE49-F238E27FC236}">
                <a16:creationId xmlns:a16="http://schemas.microsoft.com/office/drawing/2014/main" id="{179E1CD1-EB8F-4E56-ADD5-06293A7A2EE8}"/>
              </a:ext>
            </a:extLst>
          </p:cNvPr>
          <p:cNvSpPr>
            <a:spLocks noGrp="1"/>
          </p:cNvSpPr>
          <p:nvPr>
            <p:ph type="sldNum" sz="quarter" idx="12"/>
          </p:nvPr>
        </p:nvSpPr>
        <p:spPr>
          <a:xfrm>
            <a:off x="11274091" y="635508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
        <p:nvSpPr>
          <p:cNvPr id="4" name="Content Placeholder 2">
            <a:extLst>
              <a:ext uri="{FF2B5EF4-FFF2-40B4-BE49-F238E27FC236}">
                <a16:creationId xmlns:a16="http://schemas.microsoft.com/office/drawing/2014/main" id="{3BB414F1-8F08-3A3B-45E3-9F44595164A1}"/>
              </a:ext>
            </a:extLst>
          </p:cNvPr>
          <p:cNvSpPr>
            <a:spLocks noGrp="1"/>
          </p:cNvSpPr>
          <p:nvPr>
            <p:ph sz="half" idx="14" hasCustomPrompt="1"/>
          </p:nvPr>
        </p:nvSpPr>
        <p:spPr>
          <a:xfrm>
            <a:off x="762001" y="3058886"/>
            <a:ext cx="6597372" cy="3296194"/>
          </a:xfrm>
        </p:spPr>
        <p:txBody>
          <a:bodyPr>
            <a:normAutofit/>
          </a:bodyPr>
          <a:lstStyle>
            <a:lvl1pPr marL="0" indent="0">
              <a:lnSpc>
                <a:spcPts val="2000"/>
              </a:lnSpc>
              <a:buFont typeface="Arial" panose="020B0604020202020204" pitchFamily="34" charset="0"/>
              <a:buNone/>
              <a:defRPr sz="1800">
                <a:solidFill>
                  <a:schemeClr val="bg1"/>
                </a:solidFill>
              </a:defRPr>
            </a:lvl1pPr>
            <a:lvl2pPr marL="457200">
              <a:lnSpc>
                <a:spcPts val="2000"/>
              </a:lnSpc>
              <a:defRPr sz="1800">
                <a:solidFill>
                  <a:schemeClr val="bg1"/>
                </a:solidFill>
              </a:defRPr>
            </a:lvl2pPr>
            <a:lvl3pPr marL="914400">
              <a:lnSpc>
                <a:spcPts val="2000"/>
              </a:lnSpc>
              <a:defRPr sz="1800">
                <a:solidFill>
                  <a:schemeClr val="bg1"/>
                </a:solidFill>
              </a:defRPr>
            </a:lvl3pPr>
            <a:lvl4pPr marL="1371600">
              <a:lnSpc>
                <a:spcPts val="2000"/>
              </a:lnSpc>
              <a:defRPr sz="1800">
                <a:solidFill>
                  <a:schemeClr val="bg1"/>
                </a:solidFill>
              </a:defRPr>
            </a:lvl4pPr>
            <a:lvl5pPr marL="1828800">
              <a:lnSpc>
                <a:spcPts val="2000"/>
              </a:lnSpc>
              <a:defRPr sz="1800">
                <a:solidFill>
                  <a:schemeClr val="bg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80696027"/>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guide id="4" pos="576"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 Subtitle">
    <p:bg>
      <p:bgPr>
        <a:solidFill>
          <a:schemeClr val="accent3"/>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F09F422-89F7-BDA7-7801-F364BA5D95A5}"/>
              </a:ext>
              <a:ext uri="{C183D7F6-B498-43B3-948B-1728B52AA6E4}">
                <adec:decorative xmlns:adec="http://schemas.microsoft.com/office/drawing/2017/decorative" val="1"/>
              </a:ext>
            </a:extLst>
          </p:cNvPr>
          <p:cNvGrpSpPr/>
          <p:nvPr userDrawn="1"/>
        </p:nvGrpSpPr>
        <p:grpSpPr>
          <a:xfrm>
            <a:off x="-3045" y="-4303"/>
            <a:ext cx="7252590" cy="6862680"/>
            <a:chOff x="-3045" y="-4303"/>
            <a:chExt cx="7252590" cy="6862680"/>
          </a:xfrm>
        </p:grpSpPr>
        <p:sp>
          <p:nvSpPr>
            <p:cNvPr id="34" name="Rectangle 33">
              <a:extLst>
                <a:ext uri="{FF2B5EF4-FFF2-40B4-BE49-F238E27FC236}">
                  <a16:creationId xmlns:a16="http://schemas.microsoft.com/office/drawing/2014/main" id="{D629CA98-D89C-4A69-9A55-8D6C17DCDDF0}"/>
                </a:ext>
              </a:extLst>
            </p:cNvPr>
            <p:cNvSpPr/>
            <p:nvPr userDrawn="1"/>
          </p:nvSpPr>
          <p:spPr>
            <a:xfrm>
              <a:off x="-1146" y="4775407"/>
              <a:ext cx="2029968" cy="207752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Graphic 27">
              <a:extLst>
                <a:ext uri="{FF2B5EF4-FFF2-40B4-BE49-F238E27FC236}">
                  <a16:creationId xmlns:a16="http://schemas.microsoft.com/office/drawing/2014/main" id="{12C5F573-21FC-4A6F-B46F-5583E20C994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3045" y="-4303"/>
              <a:ext cx="2029968" cy="2029968"/>
            </a:xfrm>
            <a:prstGeom prst="rect">
              <a:avLst/>
            </a:prstGeom>
          </p:spPr>
        </p:pic>
        <p:sp>
          <p:nvSpPr>
            <p:cNvPr id="39" name="Rectangle 38">
              <a:extLst>
                <a:ext uri="{FF2B5EF4-FFF2-40B4-BE49-F238E27FC236}">
                  <a16:creationId xmlns:a16="http://schemas.microsoft.com/office/drawing/2014/main" id="{EA65556A-38A5-4BA5-9A40-33F02F960B1E}"/>
                </a:ext>
              </a:extLst>
            </p:cNvPr>
            <p:cNvSpPr/>
            <p:nvPr userDrawn="1"/>
          </p:nvSpPr>
          <p:spPr>
            <a:xfrm>
              <a:off x="3757" y="2033993"/>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37900790-71B8-45C8-9B6D-07E23CEA7632}"/>
                </a:ext>
              </a:extLst>
            </p:cNvPr>
            <p:cNvSpPr/>
            <p:nvPr userDrawn="1"/>
          </p:nvSpPr>
          <p:spPr>
            <a:xfrm>
              <a:off x="-218" y="4059798"/>
              <a:ext cx="2029968" cy="75956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328AC969-4FA2-44AD-A273-2A0B7839749F}"/>
                </a:ext>
              </a:extLst>
            </p:cNvPr>
            <p:cNvSpPr/>
            <p:nvPr userDrawn="1"/>
          </p:nvSpPr>
          <p:spPr>
            <a:xfrm>
              <a:off x="4071442" y="4058828"/>
              <a:ext cx="3178103" cy="2799549"/>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Graphic 10">
              <a:extLst>
                <a:ext uri="{FF2B5EF4-FFF2-40B4-BE49-F238E27FC236}">
                  <a16:creationId xmlns:a16="http://schemas.microsoft.com/office/drawing/2014/main" id="{91CB31D0-C621-4EF7-AE25-5C3BCD5882C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2038053" y="2029625"/>
              <a:ext cx="2029878" cy="2023760"/>
            </a:xfrm>
            <a:prstGeom prst="rect">
              <a:avLst/>
            </a:prstGeom>
          </p:spPr>
        </p:pic>
        <p:pic>
          <p:nvPicPr>
            <p:cNvPr id="69" name="Graphic 68">
              <a:extLst>
                <a:ext uri="{FF2B5EF4-FFF2-40B4-BE49-F238E27FC236}">
                  <a16:creationId xmlns:a16="http://schemas.microsoft.com/office/drawing/2014/main" id="{B2CC2F02-F98F-4E69-AA01-CCF96A602E12}"/>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2034034" y="4055808"/>
              <a:ext cx="2029968" cy="2029968"/>
            </a:xfrm>
            <a:prstGeom prst="rect">
              <a:avLst/>
            </a:prstGeom>
          </p:spPr>
        </p:pic>
        <p:sp>
          <p:nvSpPr>
            <p:cNvPr id="8" name="Rectangle 9">
              <a:extLst>
                <a:ext uri="{FF2B5EF4-FFF2-40B4-BE49-F238E27FC236}">
                  <a16:creationId xmlns:a16="http://schemas.microsoft.com/office/drawing/2014/main" id="{FE05B395-CB62-452B-A84F-936AD8EDDA92}"/>
                </a:ext>
              </a:extLst>
            </p:cNvPr>
            <p:cNvSpPr/>
            <p:nvPr userDrawn="1"/>
          </p:nvSpPr>
          <p:spPr>
            <a:xfrm>
              <a:off x="2028568" y="4060579"/>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3" name="Graphic 72">
              <a:extLst>
                <a:ext uri="{FF2B5EF4-FFF2-40B4-BE49-F238E27FC236}">
                  <a16:creationId xmlns:a16="http://schemas.microsoft.com/office/drawing/2014/main" id="{2622C30D-68C5-43FD-997F-CFD4DD72E164}"/>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rot="5400000">
              <a:off x="2043950" y="4059923"/>
              <a:ext cx="2029968" cy="2029968"/>
            </a:xfrm>
            <a:prstGeom prst="rect">
              <a:avLst/>
            </a:prstGeom>
          </p:spPr>
        </p:pic>
        <p:pic>
          <p:nvPicPr>
            <p:cNvPr id="35" name="Picture 34" descr="A black and white striped pattern&#10;&#10;Description automatically generated with low confidence">
              <a:extLst>
                <a:ext uri="{FF2B5EF4-FFF2-40B4-BE49-F238E27FC236}">
                  <a16:creationId xmlns:a16="http://schemas.microsoft.com/office/drawing/2014/main" id="{AC3CDBDC-6EB4-4B7D-A9F6-4CFA748349B5}"/>
                </a:ext>
              </a:extLst>
            </p:cNvPr>
            <p:cNvPicPr>
              <a:picLocks noChangeAspect="1"/>
            </p:cNvPicPr>
            <p:nvPr userDrawn="1"/>
          </p:nvPicPr>
          <p:blipFill>
            <a:blip r:embed="rId10" cstate="screen">
              <a:extLst>
                <a:ext uri="{28A0092B-C50C-407E-A947-70E740481C1C}">
                  <a14:useLocalDpi xmlns:a14="http://schemas.microsoft.com/office/drawing/2010/main" val="0"/>
                </a:ext>
              </a:extLst>
            </a:blip>
            <a:stretch>
              <a:fillRect/>
            </a:stretch>
          </p:blipFill>
          <p:spPr>
            <a:xfrm>
              <a:off x="1406" y="3062893"/>
              <a:ext cx="2019299" cy="999451"/>
            </a:xfrm>
            <a:prstGeom prst="rect">
              <a:avLst/>
            </a:prstGeom>
          </p:spPr>
        </p:pic>
        <p:grpSp>
          <p:nvGrpSpPr>
            <p:cNvPr id="162" name="Group 161">
              <a:extLst>
                <a:ext uri="{FF2B5EF4-FFF2-40B4-BE49-F238E27FC236}">
                  <a16:creationId xmlns:a16="http://schemas.microsoft.com/office/drawing/2014/main" id="{34457344-691C-417A-9C29-5AD8ABC43E5A}"/>
                </a:ext>
              </a:extLst>
            </p:cNvPr>
            <p:cNvGrpSpPr/>
            <p:nvPr userDrawn="1"/>
          </p:nvGrpSpPr>
          <p:grpSpPr>
            <a:xfrm>
              <a:off x="4433" y="4836676"/>
              <a:ext cx="1965960" cy="1965960"/>
              <a:chOff x="5361924" y="7472790"/>
              <a:chExt cx="1828800" cy="1828800"/>
            </a:xfrm>
          </p:grpSpPr>
          <p:grpSp>
            <p:nvGrpSpPr>
              <p:cNvPr id="163" name="Group 162">
                <a:extLst>
                  <a:ext uri="{FF2B5EF4-FFF2-40B4-BE49-F238E27FC236}">
                    <a16:creationId xmlns:a16="http://schemas.microsoft.com/office/drawing/2014/main" id="{68DDC918-5A9B-4D14-98A4-9002D8520FD4}"/>
                  </a:ext>
                </a:extLst>
              </p:cNvPr>
              <p:cNvGrpSpPr/>
              <p:nvPr userDrawn="1"/>
            </p:nvGrpSpPr>
            <p:grpSpPr>
              <a:xfrm>
                <a:off x="5361924" y="7472790"/>
                <a:ext cx="1828800" cy="1828800"/>
                <a:chOff x="5361924" y="7472790"/>
                <a:chExt cx="1828800" cy="1828800"/>
              </a:xfrm>
            </p:grpSpPr>
            <p:grpSp>
              <p:nvGrpSpPr>
                <p:cNvPr id="165" name="Group 164">
                  <a:extLst>
                    <a:ext uri="{FF2B5EF4-FFF2-40B4-BE49-F238E27FC236}">
                      <a16:creationId xmlns:a16="http://schemas.microsoft.com/office/drawing/2014/main" id="{2366D07F-988F-459E-BBD3-15126F92902E}"/>
                    </a:ext>
                  </a:extLst>
                </p:cNvPr>
                <p:cNvGrpSpPr/>
                <p:nvPr userDrawn="1"/>
              </p:nvGrpSpPr>
              <p:grpSpPr>
                <a:xfrm>
                  <a:off x="5361924" y="7472790"/>
                  <a:ext cx="1828800" cy="1828800"/>
                  <a:chOff x="5388428" y="7173291"/>
                  <a:chExt cx="1828800" cy="1828800"/>
                </a:xfrm>
              </p:grpSpPr>
              <p:grpSp>
                <p:nvGrpSpPr>
                  <p:cNvPr id="173" name="Group 172">
                    <a:extLst>
                      <a:ext uri="{FF2B5EF4-FFF2-40B4-BE49-F238E27FC236}">
                        <a16:creationId xmlns:a16="http://schemas.microsoft.com/office/drawing/2014/main" id="{6CCACE8C-699F-4B10-BA84-94167BA05CC5}"/>
                      </a:ext>
                    </a:extLst>
                  </p:cNvPr>
                  <p:cNvGrpSpPr/>
                  <p:nvPr userDrawn="1"/>
                </p:nvGrpSpPr>
                <p:grpSpPr>
                  <a:xfrm>
                    <a:off x="5388428" y="7173291"/>
                    <a:ext cx="1828800" cy="1828800"/>
                    <a:chOff x="5388428" y="7173291"/>
                    <a:chExt cx="1828800" cy="1828800"/>
                  </a:xfrm>
                </p:grpSpPr>
                <p:grpSp>
                  <p:nvGrpSpPr>
                    <p:cNvPr id="176" name="Group 175">
                      <a:extLst>
                        <a:ext uri="{FF2B5EF4-FFF2-40B4-BE49-F238E27FC236}">
                          <a16:creationId xmlns:a16="http://schemas.microsoft.com/office/drawing/2014/main" id="{59F49E32-0B71-4676-8012-BA971DA2100F}"/>
                        </a:ext>
                      </a:extLst>
                    </p:cNvPr>
                    <p:cNvGrpSpPr/>
                    <p:nvPr userDrawn="1"/>
                  </p:nvGrpSpPr>
                  <p:grpSpPr>
                    <a:xfrm>
                      <a:off x="5388428" y="7173291"/>
                      <a:ext cx="1828800" cy="1828800"/>
                      <a:chOff x="5579044" y="7049770"/>
                      <a:chExt cx="1828800" cy="1828800"/>
                    </a:xfrm>
                  </p:grpSpPr>
                  <p:grpSp>
                    <p:nvGrpSpPr>
                      <p:cNvPr id="178" name="Group 177">
                        <a:extLst>
                          <a:ext uri="{FF2B5EF4-FFF2-40B4-BE49-F238E27FC236}">
                            <a16:creationId xmlns:a16="http://schemas.microsoft.com/office/drawing/2014/main" id="{DF41FA5A-1504-4DC4-B514-00C377423E7C}"/>
                          </a:ext>
                        </a:extLst>
                      </p:cNvPr>
                      <p:cNvGrpSpPr/>
                      <p:nvPr userDrawn="1"/>
                    </p:nvGrpSpPr>
                    <p:grpSpPr>
                      <a:xfrm>
                        <a:off x="5579044" y="7049770"/>
                        <a:ext cx="1828800" cy="1828800"/>
                        <a:chOff x="5579044" y="7049770"/>
                        <a:chExt cx="1828800" cy="1828800"/>
                      </a:xfrm>
                    </p:grpSpPr>
                    <p:grpSp>
                      <p:nvGrpSpPr>
                        <p:cNvPr id="180" name="Group 179">
                          <a:extLst>
                            <a:ext uri="{FF2B5EF4-FFF2-40B4-BE49-F238E27FC236}">
                              <a16:creationId xmlns:a16="http://schemas.microsoft.com/office/drawing/2014/main" id="{68B4610A-A91F-459F-A9C5-9FC624665516}"/>
                            </a:ext>
                          </a:extLst>
                        </p:cNvPr>
                        <p:cNvGrpSpPr/>
                        <p:nvPr userDrawn="1"/>
                      </p:nvGrpSpPr>
                      <p:grpSpPr>
                        <a:xfrm>
                          <a:off x="5579044" y="7049770"/>
                          <a:ext cx="1828800" cy="1828800"/>
                          <a:chOff x="5579044" y="7049770"/>
                          <a:chExt cx="1828800" cy="1828800"/>
                        </a:xfrm>
                      </p:grpSpPr>
                      <p:grpSp>
                        <p:nvGrpSpPr>
                          <p:cNvPr id="182" name="Group 181">
                            <a:extLst>
                              <a:ext uri="{FF2B5EF4-FFF2-40B4-BE49-F238E27FC236}">
                                <a16:creationId xmlns:a16="http://schemas.microsoft.com/office/drawing/2014/main" id="{D794F6E3-A9E3-42A9-93AA-7B9E20AD922D}"/>
                              </a:ext>
                            </a:extLst>
                          </p:cNvPr>
                          <p:cNvGrpSpPr/>
                          <p:nvPr userDrawn="1"/>
                        </p:nvGrpSpPr>
                        <p:grpSpPr>
                          <a:xfrm>
                            <a:off x="5579044" y="7049770"/>
                            <a:ext cx="1828800" cy="1828800"/>
                            <a:chOff x="5579044" y="7049770"/>
                            <a:chExt cx="1828800" cy="1828800"/>
                          </a:xfrm>
                        </p:grpSpPr>
                        <p:sp>
                          <p:nvSpPr>
                            <p:cNvPr id="184" name="Oval 183">
                              <a:extLst>
                                <a:ext uri="{FF2B5EF4-FFF2-40B4-BE49-F238E27FC236}">
                                  <a16:creationId xmlns:a16="http://schemas.microsoft.com/office/drawing/2014/main" id="{90B634B0-4792-4A28-B92A-ACA35F177675}"/>
                                </a:ext>
                              </a:extLst>
                            </p:cNvPr>
                            <p:cNvSpPr/>
                            <p:nvPr userDrawn="1"/>
                          </p:nvSpPr>
                          <p:spPr>
                            <a:xfrm>
                              <a:off x="5579044" y="7049770"/>
                              <a:ext cx="1828800" cy="18288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85" name="Oval 184">
                              <a:extLst>
                                <a:ext uri="{FF2B5EF4-FFF2-40B4-BE49-F238E27FC236}">
                                  <a16:creationId xmlns:a16="http://schemas.microsoft.com/office/drawing/2014/main" id="{1B466310-2C61-42F1-81EB-2B5BF01B2267}"/>
                                </a:ext>
                              </a:extLst>
                            </p:cNvPr>
                            <p:cNvSpPr/>
                            <p:nvPr userDrawn="1"/>
                          </p:nvSpPr>
                          <p:spPr>
                            <a:xfrm>
                              <a:off x="5647624" y="7118350"/>
                              <a:ext cx="1691640" cy="16916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83" name="Oval 182">
                            <a:extLst>
                              <a:ext uri="{FF2B5EF4-FFF2-40B4-BE49-F238E27FC236}">
                                <a16:creationId xmlns:a16="http://schemas.microsoft.com/office/drawing/2014/main" id="{53A72A9A-79AE-4A89-8938-7A85E2248DE6}"/>
                              </a:ext>
                            </a:extLst>
                          </p:cNvPr>
                          <p:cNvSpPr/>
                          <p:nvPr userDrawn="1"/>
                        </p:nvSpPr>
                        <p:spPr>
                          <a:xfrm>
                            <a:off x="5716204" y="7186930"/>
                            <a:ext cx="1554480" cy="15544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81" name="Oval 180">
                          <a:extLst>
                            <a:ext uri="{FF2B5EF4-FFF2-40B4-BE49-F238E27FC236}">
                              <a16:creationId xmlns:a16="http://schemas.microsoft.com/office/drawing/2014/main" id="{02618DCD-5B83-4412-9D1A-968C246DCAC1}"/>
                            </a:ext>
                          </a:extLst>
                        </p:cNvPr>
                        <p:cNvSpPr/>
                        <p:nvPr userDrawn="1"/>
                      </p:nvSpPr>
                      <p:spPr>
                        <a:xfrm>
                          <a:off x="5784784" y="7255510"/>
                          <a:ext cx="1417320" cy="141732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9" name="Oval 178">
                        <a:extLst>
                          <a:ext uri="{FF2B5EF4-FFF2-40B4-BE49-F238E27FC236}">
                            <a16:creationId xmlns:a16="http://schemas.microsoft.com/office/drawing/2014/main" id="{29B173F9-A6EA-4B31-B4C6-3C8DE08F2F11}"/>
                          </a:ext>
                        </a:extLst>
                      </p:cNvPr>
                      <p:cNvSpPr/>
                      <p:nvPr userDrawn="1"/>
                    </p:nvSpPr>
                    <p:spPr>
                      <a:xfrm>
                        <a:off x="5853364" y="7324090"/>
                        <a:ext cx="1280160" cy="128016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7" name="Oval 176">
                      <a:extLst>
                        <a:ext uri="{FF2B5EF4-FFF2-40B4-BE49-F238E27FC236}">
                          <a16:creationId xmlns:a16="http://schemas.microsoft.com/office/drawing/2014/main" id="{466DB0E2-4B80-4A09-8BCA-9432E1E1DAE3}"/>
                        </a:ext>
                      </a:extLst>
                    </p:cNvPr>
                    <p:cNvSpPr/>
                    <p:nvPr userDrawn="1"/>
                  </p:nvSpPr>
                  <p:spPr>
                    <a:xfrm>
                      <a:off x="5731328" y="7516191"/>
                      <a:ext cx="1143000" cy="11430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4" name="Oval 173">
                    <a:extLst>
                      <a:ext uri="{FF2B5EF4-FFF2-40B4-BE49-F238E27FC236}">
                        <a16:creationId xmlns:a16="http://schemas.microsoft.com/office/drawing/2014/main" id="{20D2F087-D77F-4913-922E-014FB9DEE63E}"/>
                      </a:ext>
                    </a:extLst>
                  </p:cNvPr>
                  <p:cNvSpPr/>
                  <p:nvPr userDrawn="1"/>
                </p:nvSpPr>
                <p:spPr>
                  <a:xfrm>
                    <a:off x="5799908" y="7584771"/>
                    <a:ext cx="1005840" cy="10058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66" name="Oval 165">
                  <a:extLst>
                    <a:ext uri="{FF2B5EF4-FFF2-40B4-BE49-F238E27FC236}">
                      <a16:creationId xmlns:a16="http://schemas.microsoft.com/office/drawing/2014/main" id="{DD44EC19-A244-4489-9CB8-0361CFBFD02F}"/>
                    </a:ext>
                  </a:extLst>
                </p:cNvPr>
                <p:cNvSpPr/>
                <p:nvPr userDrawn="1"/>
              </p:nvSpPr>
              <p:spPr>
                <a:xfrm>
                  <a:off x="5841984" y="7952850"/>
                  <a:ext cx="868680" cy="8686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7" name="Oval 166">
                  <a:extLst>
                    <a:ext uri="{FF2B5EF4-FFF2-40B4-BE49-F238E27FC236}">
                      <a16:creationId xmlns:a16="http://schemas.microsoft.com/office/drawing/2014/main" id="{C5C029E7-6D6D-4D14-8D8E-E407011AF097}"/>
                    </a:ext>
                  </a:extLst>
                </p:cNvPr>
                <p:cNvSpPr/>
                <p:nvPr userDrawn="1"/>
              </p:nvSpPr>
              <p:spPr>
                <a:xfrm>
                  <a:off x="5910564" y="8021430"/>
                  <a:ext cx="731520" cy="73152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9" name="Oval 168">
                  <a:extLst>
                    <a:ext uri="{FF2B5EF4-FFF2-40B4-BE49-F238E27FC236}">
                      <a16:creationId xmlns:a16="http://schemas.microsoft.com/office/drawing/2014/main" id="{4A74D8A7-ACD3-40A3-918D-46DF99BF9F3E}"/>
                    </a:ext>
                  </a:extLst>
                </p:cNvPr>
                <p:cNvSpPr/>
                <p:nvPr userDrawn="1"/>
              </p:nvSpPr>
              <p:spPr>
                <a:xfrm>
                  <a:off x="5979144" y="8090010"/>
                  <a:ext cx="594360" cy="59436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71" name="Oval 170">
                  <a:extLst>
                    <a:ext uri="{FF2B5EF4-FFF2-40B4-BE49-F238E27FC236}">
                      <a16:creationId xmlns:a16="http://schemas.microsoft.com/office/drawing/2014/main" id="{9C994ED9-5124-452B-986B-4782056BCFB3}"/>
                    </a:ext>
                  </a:extLst>
                </p:cNvPr>
                <p:cNvSpPr/>
                <p:nvPr userDrawn="1"/>
              </p:nvSpPr>
              <p:spPr>
                <a:xfrm>
                  <a:off x="6047724" y="8158590"/>
                  <a:ext cx="457200" cy="4572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72" name="Oval 171">
                  <a:extLst>
                    <a:ext uri="{FF2B5EF4-FFF2-40B4-BE49-F238E27FC236}">
                      <a16:creationId xmlns:a16="http://schemas.microsoft.com/office/drawing/2014/main" id="{8ADCBFB4-9F0A-40FB-A585-2728254E0A7C}"/>
                    </a:ext>
                  </a:extLst>
                </p:cNvPr>
                <p:cNvSpPr/>
                <p:nvPr userDrawn="1"/>
              </p:nvSpPr>
              <p:spPr>
                <a:xfrm>
                  <a:off x="6116304" y="8227170"/>
                  <a:ext cx="320040" cy="3200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64" name="Oval 163">
                <a:extLst>
                  <a:ext uri="{FF2B5EF4-FFF2-40B4-BE49-F238E27FC236}">
                    <a16:creationId xmlns:a16="http://schemas.microsoft.com/office/drawing/2014/main" id="{42E049E2-81A6-45F8-BA9F-DEA21400B1AD}"/>
                  </a:ext>
                </a:extLst>
              </p:cNvPr>
              <p:cNvSpPr/>
              <p:nvPr userDrawn="1"/>
            </p:nvSpPr>
            <p:spPr>
              <a:xfrm>
                <a:off x="6184884" y="8295750"/>
                <a:ext cx="182880" cy="1828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7" name="Freeform: Shape 66">
              <a:extLst>
                <a:ext uri="{FF2B5EF4-FFF2-40B4-BE49-F238E27FC236}">
                  <a16:creationId xmlns:a16="http://schemas.microsoft.com/office/drawing/2014/main" id="{75F20D6C-6085-4D3F-9186-6895908C97B9}"/>
                </a:ext>
              </a:extLst>
            </p:cNvPr>
            <p:cNvSpPr/>
            <p:nvPr userDrawn="1"/>
          </p:nvSpPr>
          <p:spPr>
            <a:xfrm rot="16200000">
              <a:off x="506891" y="5335524"/>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1" name="Rectangle 70">
              <a:extLst>
                <a:ext uri="{FF2B5EF4-FFF2-40B4-BE49-F238E27FC236}">
                  <a16:creationId xmlns:a16="http://schemas.microsoft.com/office/drawing/2014/main" id="{BC56BE23-DE49-4D55-A6A0-DFE2A870120D}"/>
                </a:ext>
              </a:extLst>
            </p:cNvPr>
            <p:cNvSpPr/>
            <p:nvPr userDrawn="1"/>
          </p:nvSpPr>
          <p:spPr>
            <a:xfrm>
              <a:off x="2028658" y="6089528"/>
              <a:ext cx="2049251" cy="7684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a:extLst>
                <a:ext uri="{FF2B5EF4-FFF2-40B4-BE49-F238E27FC236}">
                  <a16:creationId xmlns:a16="http://schemas.microsoft.com/office/drawing/2014/main" id="{BCF3BD55-FF25-4CA9-8016-81AEB8AA43E8}"/>
                </a:ext>
              </a:extLst>
            </p:cNvPr>
            <p:cNvSpPr/>
            <p:nvPr userDrawn="1"/>
          </p:nvSpPr>
          <p:spPr>
            <a:xfrm>
              <a:off x="3838078" y="1859479"/>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7" name="Straight Connector 76">
              <a:extLst>
                <a:ext uri="{FF2B5EF4-FFF2-40B4-BE49-F238E27FC236}">
                  <a16:creationId xmlns:a16="http://schemas.microsoft.com/office/drawing/2014/main" id="{DE09EA6C-7AC2-47BE-95B8-4D3412867BA5}"/>
                </a:ext>
              </a:extLst>
            </p:cNvPr>
            <p:cNvCxnSpPr>
              <a:cxnSpLocks/>
            </p:cNvCxnSpPr>
            <p:nvPr userDrawn="1"/>
          </p:nvCxnSpPr>
          <p:spPr>
            <a:xfrm flipV="1">
              <a:off x="0" y="1990665"/>
              <a:ext cx="4023360" cy="33894"/>
            </a:xfrm>
            <a:prstGeom prst="line">
              <a:avLst/>
            </a:prstGeom>
            <a:ln w="508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974771" y="576943"/>
            <a:ext cx="6449786" cy="2785508"/>
          </a:xfrm>
        </p:spPr>
        <p:txBody>
          <a:bodyPr anchor="b">
            <a:normAutofit/>
          </a:bodyPr>
          <a:lstStyle>
            <a:lvl1pPr algn="l">
              <a:defRPr sz="4800" cap="all" baseline="0">
                <a:solidFill>
                  <a:schemeClr val="tx2"/>
                </a:solidFill>
              </a:defRPr>
            </a:lvl1pPr>
          </a:lstStyle>
          <a:p>
            <a:r>
              <a:rPr lang="en-US" dirty="0"/>
              <a:t>Click to ADD TITLE</a:t>
            </a:r>
          </a:p>
        </p:txBody>
      </p:sp>
      <p:sp>
        <p:nvSpPr>
          <p:cNvPr id="3" name="Subtitle 2">
            <a:extLst>
              <a:ext uri="{FF2B5EF4-FFF2-40B4-BE49-F238E27FC236}">
                <a16:creationId xmlns:a16="http://schemas.microsoft.com/office/drawing/2014/main" id="{EB00591F-8CE8-B626-C81A-6C960B2BAECA}"/>
              </a:ext>
            </a:extLst>
          </p:cNvPr>
          <p:cNvSpPr>
            <a:spLocks noGrp="1"/>
          </p:cNvSpPr>
          <p:nvPr>
            <p:ph type="subTitle" idx="1" hasCustomPrompt="1"/>
          </p:nvPr>
        </p:nvSpPr>
        <p:spPr>
          <a:xfrm>
            <a:off x="4974772" y="3373686"/>
            <a:ext cx="6449785" cy="1029586"/>
          </a:xfrm>
        </p:spPr>
        <p:txBody>
          <a:bodyPr>
            <a:normAutofit/>
          </a:bodyPr>
          <a:lstStyle>
            <a:lvl1pPr marL="0" indent="0" algn="l">
              <a:lnSpc>
                <a:spcPct val="150000"/>
              </a:lnSpc>
              <a:spcBef>
                <a:spcPts val="0"/>
              </a:spcBef>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92" name="Date Placeholder 3">
            <a:extLst>
              <a:ext uri="{FF2B5EF4-FFF2-40B4-BE49-F238E27FC236}">
                <a16:creationId xmlns:a16="http://schemas.microsoft.com/office/drawing/2014/main" id="{2837477B-3D20-4982-86AF-91100FE408D3}"/>
              </a:ext>
            </a:extLst>
          </p:cNvPr>
          <p:cNvSpPr>
            <a:spLocks noGrp="1"/>
          </p:cNvSpPr>
          <p:nvPr>
            <p:ph type="dt" sz="half" idx="10"/>
          </p:nvPr>
        </p:nvSpPr>
        <p:spPr>
          <a:xfrm>
            <a:off x="7519821" y="6353175"/>
            <a:ext cx="1097280" cy="365125"/>
          </a:xfrm>
        </p:spPr>
        <p:txBody>
          <a:bodyPr/>
          <a:lstStyle>
            <a:lvl1pPr>
              <a:defRPr>
                <a:solidFill>
                  <a:schemeClr val="bg1"/>
                </a:solidFill>
              </a:defRPr>
            </a:lvl1pPr>
          </a:lstStyle>
          <a:p>
            <a:endParaRPr lang="en-US" dirty="0"/>
          </a:p>
        </p:txBody>
      </p:sp>
      <p:sp>
        <p:nvSpPr>
          <p:cNvPr id="193" name="Footer Placeholder 4">
            <a:extLst>
              <a:ext uri="{FF2B5EF4-FFF2-40B4-BE49-F238E27FC236}">
                <a16:creationId xmlns:a16="http://schemas.microsoft.com/office/drawing/2014/main" id="{B6E38A1E-AF37-4A09-9B69-65397A079362}"/>
              </a:ext>
            </a:extLst>
          </p:cNvPr>
          <p:cNvSpPr>
            <a:spLocks noGrp="1"/>
          </p:cNvSpPr>
          <p:nvPr>
            <p:ph type="ftr" sz="quarter" idx="11"/>
          </p:nvPr>
        </p:nvSpPr>
        <p:spPr>
          <a:xfrm>
            <a:off x="8727198" y="6350000"/>
            <a:ext cx="2286000" cy="365125"/>
          </a:xfrm>
        </p:spPr>
        <p:txBody>
          <a:bodyPr/>
          <a:lstStyle>
            <a:lvl1pPr>
              <a:defRPr>
                <a:solidFill>
                  <a:schemeClr val="bg1"/>
                </a:solidFill>
              </a:defRPr>
            </a:lvl1pPr>
          </a:lstStyle>
          <a:p>
            <a:endParaRPr lang="en-US" dirty="0"/>
          </a:p>
        </p:txBody>
      </p:sp>
      <p:sp>
        <p:nvSpPr>
          <p:cNvPr id="194" name="Slide Number Placeholder 5">
            <a:extLst>
              <a:ext uri="{FF2B5EF4-FFF2-40B4-BE49-F238E27FC236}">
                <a16:creationId xmlns:a16="http://schemas.microsoft.com/office/drawing/2014/main" id="{FB77B535-C760-4E32-8A7E-BF9AD08BBC39}"/>
              </a:ext>
            </a:extLst>
          </p:cNvPr>
          <p:cNvSpPr>
            <a:spLocks noGrp="1"/>
          </p:cNvSpPr>
          <p:nvPr>
            <p:ph type="sldNum" sz="quarter" idx="12"/>
          </p:nvPr>
        </p:nvSpPr>
        <p:spPr>
          <a:xfrm>
            <a:off x="11123295" y="6352847"/>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64770521"/>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56"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1">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771736" y="896112"/>
            <a:ext cx="9389288" cy="1362456"/>
          </a:xfrm>
        </p:spPr>
        <p:txBody>
          <a:bodyPr anchor="t" anchorCtr="0"/>
          <a:lstStyle>
            <a:lvl1pPr>
              <a:defRPr cap="all" baseline="0">
                <a:solidFill>
                  <a:schemeClr val="accent1"/>
                </a:solidFill>
              </a:defRPr>
            </a:lvl1pPr>
          </a:lstStyle>
          <a:p>
            <a:r>
              <a:rPr lang="en-US" dirty="0"/>
              <a:t>CLICK TO ADD TITLE</a:t>
            </a:r>
          </a:p>
        </p:txBody>
      </p:sp>
      <p:grpSp>
        <p:nvGrpSpPr>
          <p:cNvPr id="5" name="Group 4">
            <a:extLst>
              <a:ext uri="{FF2B5EF4-FFF2-40B4-BE49-F238E27FC236}">
                <a16:creationId xmlns:a16="http://schemas.microsoft.com/office/drawing/2014/main" id="{E88DF45F-9FEA-47BE-AC15-52BE148E1814}"/>
              </a:ext>
              <a:ext uri="{C183D7F6-B498-43B3-948B-1728B52AA6E4}">
                <adec:decorative xmlns:adec="http://schemas.microsoft.com/office/drawing/2017/decorative" val="1"/>
              </a:ext>
            </a:extLst>
          </p:cNvPr>
          <p:cNvGrpSpPr/>
          <p:nvPr userDrawn="1"/>
        </p:nvGrpSpPr>
        <p:grpSpPr>
          <a:xfrm>
            <a:off x="11239499" y="0"/>
            <a:ext cx="1015984" cy="6858000"/>
            <a:chOff x="11239499" y="0"/>
            <a:chExt cx="1015984" cy="6858000"/>
          </a:xfrm>
        </p:grpSpPr>
        <p:sp>
          <p:nvSpPr>
            <p:cNvPr id="8" name="Rectangle 7">
              <a:extLst>
                <a:ext uri="{FF2B5EF4-FFF2-40B4-BE49-F238E27FC236}">
                  <a16:creationId xmlns:a16="http://schemas.microsoft.com/office/drawing/2014/main" id="{9C51E8B0-FB58-4BB5-9CDA-4A1B4DBC5E90}"/>
                </a:ext>
              </a:extLst>
            </p:cNvPr>
            <p:cNvSpPr/>
            <p:nvPr userDrawn="1"/>
          </p:nvSpPr>
          <p:spPr>
            <a:xfrm>
              <a:off x="11240499" y="4828032"/>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3548A0B2-480B-4F04-B7B5-67A328B174D1}"/>
                </a:ext>
              </a:extLst>
            </p:cNvPr>
            <p:cNvSpPr/>
            <p:nvPr userDrawn="1"/>
          </p:nvSpPr>
          <p:spPr>
            <a:xfrm>
              <a:off x="11240499"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0A19E0-B2DF-4E35-AD7A-80B5C429C6C1}"/>
                </a:ext>
              </a:extLst>
            </p:cNvPr>
            <p:cNvSpPr/>
            <p:nvPr userDrawn="1"/>
          </p:nvSpPr>
          <p:spPr>
            <a:xfrm>
              <a:off x="11240499"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A black and white striped pattern&#10;&#10;Description automatically generated with low confidence">
              <a:extLst>
                <a:ext uri="{FF2B5EF4-FFF2-40B4-BE49-F238E27FC236}">
                  <a16:creationId xmlns:a16="http://schemas.microsoft.com/office/drawing/2014/main" id="{9C1C8F39-77F2-4753-A57A-2FD46715F2A6}"/>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10777681" y="552957"/>
              <a:ext cx="1828800" cy="905164"/>
            </a:xfrm>
            <a:prstGeom prst="rect">
              <a:avLst/>
            </a:prstGeom>
          </p:spPr>
        </p:pic>
        <p:sp>
          <p:nvSpPr>
            <p:cNvPr id="14" name="Rectangle 13">
              <a:extLst>
                <a:ext uri="{FF2B5EF4-FFF2-40B4-BE49-F238E27FC236}">
                  <a16:creationId xmlns:a16="http://schemas.microsoft.com/office/drawing/2014/main" id="{0A6AF7B2-2B49-4313-AA4E-3FD77CF46A04}"/>
                </a:ext>
              </a:extLst>
            </p:cNvPr>
            <p:cNvSpPr/>
            <p:nvPr userDrawn="1"/>
          </p:nvSpPr>
          <p:spPr>
            <a:xfrm>
              <a:off x="11240499"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6" name="Graphic 25">
              <a:extLst>
                <a:ext uri="{FF2B5EF4-FFF2-40B4-BE49-F238E27FC236}">
                  <a16:creationId xmlns:a16="http://schemas.microsoft.com/office/drawing/2014/main" id="{E9AA5A01-9E59-4C92-9634-32DB51F918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6200000">
              <a:off x="10880040" y="5394960"/>
              <a:ext cx="1828800" cy="914400"/>
            </a:xfrm>
            <a:prstGeom prst="rect">
              <a:avLst/>
            </a:prstGeom>
          </p:spPr>
        </p:pic>
        <p:sp>
          <p:nvSpPr>
            <p:cNvPr id="16" name="Freeform: Shape 15">
              <a:extLst>
                <a:ext uri="{FF2B5EF4-FFF2-40B4-BE49-F238E27FC236}">
                  <a16:creationId xmlns:a16="http://schemas.microsoft.com/office/drawing/2014/main" id="{1D3A8643-F793-41FD-AA08-DC814719C40C}"/>
                </a:ext>
              </a:extLst>
            </p:cNvPr>
            <p:cNvSpPr/>
            <p:nvPr userDrawn="1"/>
          </p:nvSpPr>
          <p:spPr>
            <a:xfrm>
              <a:off x="11250235" y="4949368"/>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31" name="Graphic 30">
              <a:extLst>
                <a:ext uri="{FF2B5EF4-FFF2-40B4-BE49-F238E27FC236}">
                  <a16:creationId xmlns:a16="http://schemas.microsoft.com/office/drawing/2014/main" id="{F50D01F0-AD27-490F-8044-37B2D9E23326}"/>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5400000">
              <a:off x="10793035" y="3391083"/>
              <a:ext cx="1828800" cy="914400"/>
            </a:xfrm>
            <a:prstGeom prst="rect">
              <a:avLst/>
            </a:prstGeom>
          </p:spPr>
        </p:pic>
      </p:grpSp>
      <p:sp>
        <p:nvSpPr>
          <p:cNvPr id="32" name="Date Placeholder 3">
            <a:extLst>
              <a:ext uri="{FF2B5EF4-FFF2-40B4-BE49-F238E27FC236}">
                <a16:creationId xmlns:a16="http://schemas.microsoft.com/office/drawing/2014/main" id="{417A4AF6-C906-4001-BDD2-33E116318583}"/>
              </a:ext>
            </a:extLst>
          </p:cNvPr>
          <p:cNvSpPr>
            <a:spLocks noGrp="1"/>
          </p:cNvSpPr>
          <p:nvPr>
            <p:ph type="dt" sz="half" idx="10"/>
          </p:nvPr>
        </p:nvSpPr>
        <p:spPr>
          <a:xfrm>
            <a:off x="771735" y="6353175"/>
            <a:ext cx="1097280" cy="365125"/>
          </a:xfrm>
        </p:spPr>
        <p:txBody>
          <a:bodyPr/>
          <a:lstStyle>
            <a:lvl1pPr>
              <a:defRPr>
                <a:solidFill>
                  <a:schemeClr val="tx1">
                    <a:lumMod val="75000"/>
                    <a:lumOff val="25000"/>
                  </a:schemeClr>
                </a:solidFill>
              </a:defRPr>
            </a:lvl1pPr>
          </a:lstStyle>
          <a:p>
            <a:endParaRPr lang="en-US" dirty="0"/>
          </a:p>
        </p:txBody>
      </p:sp>
      <p:sp>
        <p:nvSpPr>
          <p:cNvPr id="33" name="Footer Placeholder 4">
            <a:extLst>
              <a:ext uri="{FF2B5EF4-FFF2-40B4-BE49-F238E27FC236}">
                <a16:creationId xmlns:a16="http://schemas.microsoft.com/office/drawing/2014/main" id="{5D94E674-98A0-4C77-80E5-084E3946B242}"/>
              </a:ext>
            </a:extLst>
          </p:cNvPr>
          <p:cNvSpPr>
            <a:spLocks noGrp="1"/>
          </p:cNvSpPr>
          <p:nvPr>
            <p:ph type="ftr" sz="quarter" idx="11"/>
          </p:nvPr>
        </p:nvSpPr>
        <p:spPr>
          <a:xfrm>
            <a:off x="5424487" y="6350000"/>
            <a:ext cx="2286000" cy="365125"/>
          </a:xfrm>
        </p:spPr>
        <p:txBody>
          <a:bodyPr/>
          <a:lstStyle>
            <a:lvl1pPr>
              <a:defRPr>
                <a:solidFill>
                  <a:schemeClr val="tx1">
                    <a:lumMod val="75000"/>
                    <a:lumOff val="25000"/>
                  </a:schemeClr>
                </a:solidFill>
              </a:defRPr>
            </a:lvl1pPr>
          </a:lstStyle>
          <a:p>
            <a:endParaRPr lang="en-US" dirty="0"/>
          </a:p>
        </p:txBody>
      </p:sp>
      <p:sp>
        <p:nvSpPr>
          <p:cNvPr id="34" name="Slide Number Placeholder 5">
            <a:extLst>
              <a:ext uri="{FF2B5EF4-FFF2-40B4-BE49-F238E27FC236}">
                <a16:creationId xmlns:a16="http://schemas.microsoft.com/office/drawing/2014/main" id="{36214990-C58C-4D62-9381-40A242460690}"/>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
        <p:nvSpPr>
          <p:cNvPr id="6" name="Content Placeholder 2">
            <a:extLst>
              <a:ext uri="{FF2B5EF4-FFF2-40B4-BE49-F238E27FC236}">
                <a16:creationId xmlns:a16="http://schemas.microsoft.com/office/drawing/2014/main" id="{B135D7B7-20E9-ADCF-4417-B443AF3112FC}"/>
              </a:ext>
            </a:extLst>
          </p:cNvPr>
          <p:cNvSpPr>
            <a:spLocks noGrp="1"/>
          </p:cNvSpPr>
          <p:nvPr>
            <p:ph sz="half" idx="14" hasCustomPrompt="1"/>
          </p:nvPr>
        </p:nvSpPr>
        <p:spPr>
          <a:xfrm>
            <a:off x="771734" y="2590800"/>
            <a:ext cx="4515035" cy="3505200"/>
          </a:xfrm>
        </p:spPr>
        <p:txBody>
          <a:bodyPr>
            <a:normAutofit/>
          </a:bodyPr>
          <a:lstStyle>
            <a:lvl1pPr marL="0" indent="0">
              <a:lnSpc>
                <a:spcPts val="2000"/>
              </a:lnSpc>
              <a:buFont typeface="Arial" panose="020B0604020202020204" pitchFamily="34" charset="0"/>
              <a:buNone/>
              <a:defRPr sz="18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a:extLst>
              <a:ext uri="{FF2B5EF4-FFF2-40B4-BE49-F238E27FC236}">
                <a16:creationId xmlns:a16="http://schemas.microsoft.com/office/drawing/2014/main" id="{5D4468C5-0B68-8408-80C5-F8681CA98918}"/>
              </a:ext>
            </a:extLst>
          </p:cNvPr>
          <p:cNvSpPr>
            <a:spLocks noGrp="1"/>
          </p:cNvSpPr>
          <p:nvPr>
            <p:ph sz="half" idx="15" hasCustomPrompt="1"/>
          </p:nvPr>
        </p:nvSpPr>
        <p:spPr>
          <a:xfrm>
            <a:off x="5645989" y="2590800"/>
            <a:ext cx="4515035" cy="3505200"/>
          </a:xfrm>
        </p:spPr>
        <p:txBody>
          <a:bodyPr>
            <a:normAutofit/>
          </a:bodyPr>
          <a:lstStyle>
            <a:lvl1pPr marL="0" indent="0">
              <a:lnSpc>
                <a:spcPts val="2000"/>
              </a:lnSpc>
              <a:buFont typeface="Arial" panose="020B0604020202020204" pitchFamily="34" charset="0"/>
              <a:buNone/>
              <a:defRPr sz="18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88813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2">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26" name="Graphic 25">
            <a:extLst>
              <a:ext uri="{FF2B5EF4-FFF2-40B4-BE49-F238E27FC236}">
                <a16:creationId xmlns:a16="http://schemas.microsoft.com/office/drawing/2014/main" id="{E1BC9BFE-80C0-4DA9-92DB-070C41E412B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8097646">
            <a:off x="403102" y="-983359"/>
            <a:ext cx="2029968" cy="2029968"/>
          </a:xfrm>
          <a:prstGeom prst="rect">
            <a:avLst/>
          </a:prstGeom>
        </p:spPr>
      </p:pic>
      <p:sp>
        <p:nvSpPr>
          <p:cNvPr id="8" name="Rectangle 23">
            <a:extLst>
              <a:ext uri="{FF2B5EF4-FFF2-40B4-BE49-F238E27FC236}">
                <a16:creationId xmlns:a16="http://schemas.microsoft.com/office/drawing/2014/main" id="{F5ED01E4-35BF-4165-86B2-E3BDFD91DEE3}"/>
              </a:ext>
              <a:ext uri="{C183D7F6-B498-43B3-948B-1728B52AA6E4}">
                <adec:decorative xmlns:adec="http://schemas.microsoft.com/office/drawing/2017/decorative" val="1"/>
              </a:ext>
            </a:extLst>
          </p:cNvPr>
          <p:cNvSpPr/>
          <p:nvPr userDrawn="1"/>
        </p:nvSpPr>
        <p:spPr>
          <a:xfrm rot="13508190">
            <a:off x="-1025089" y="458228"/>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phic 8">
            <a:extLst>
              <a:ext uri="{FF2B5EF4-FFF2-40B4-BE49-F238E27FC236}">
                <a16:creationId xmlns:a16="http://schemas.microsoft.com/office/drawing/2014/main" id="{B7E6DD28-C71B-4484-973A-D12A27730009}"/>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8902533">
            <a:off x="407892" y="1900474"/>
            <a:ext cx="2029968" cy="2029968"/>
          </a:xfrm>
          <a:prstGeom prst="rect">
            <a:avLst/>
          </a:prstGeom>
        </p:spPr>
      </p:pic>
      <p:sp>
        <p:nvSpPr>
          <p:cNvPr id="11" name="Rectangle 23">
            <a:extLst>
              <a:ext uri="{FF2B5EF4-FFF2-40B4-BE49-F238E27FC236}">
                <a16:creationId xmlns:a16="http://schemas.microsoft.com/office/drawing/2014/main" id="{AB403917-256D-4254-A12F-F8BD19470C42}"/>
              </a:ext>
              <a:ext uri="{C183D7F6-B498-43B3-948B-1728B52AA6E4}">
                <adec:decorative xmlns:adec="http://schemas.microsoft.com/office/drawing/2017/decorative" val="1"/>
              </a:ext>
            </a:extLst>
          </p:cNvPr>
          <p:cNvSpPr/>
          <p:nvPr userDrawn="1"/>
        </p:nvSpPr>
        <p:spPr>
          <a:xfrm rot="18900000">
            <a:off x="413443" y="1923515"/>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Graphic 11">
            <a:extLst>
              <a:ext uri="{FF2B5EF4-FFF2-40B4-BE49-F238E27FC236}">
                <a16:creationId xmlns:a16="http://schemas.microsoft.com/office/drawing/2014/main" id="{EB06A536-5FCB-4761-9EFF-D54BE44B1FD9}"/>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2708786">
            <a:off x="-1021285" y="3355869"/>
            <a:ext cx="2029968" cy="2029968"/>
          </a:xfrm>
          <a:prstGeom prst="rect">
            <a:avLst/>
          </a:prstGeom>
        </p:spPr>
      </p:pic>
      <p:pic>
        <p:nvPicPr>
          <p:cNvPr id="13" name="Graphic 12">
            <a:extLst>
              <a:ext uri="{FF2B5EF4-FFF2-40B4-BE49-F238E27FC236}">
                <a16:creationId xmlns:a16="http://schemas.microsoft.com/office/drawing/2014/main" id="{3B73C61F-3D48-4791-8280-D98D2C01E0C1}"/>
              </a:ext>
              <a:ext uri="{C183D7F6-B498-43B3-948B-1728B52AA6E4}">
                <adec:decorative xmlns:adec="http://schemas.microsoft.com/office/drawing/2017/decorative" val="1"/>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3489227">
            <a:off x="1859807" y="3357927"/>
            <a:ext cx="2029968" cy="2029968"/>
          </a:xfrm>
          <a:prstGeom prst="rect">
            <a:avLst/>
          </a:prstGeom>
        </p:spPr>
      </p:pic>
      <p:grpSp>
        <p:nvGrpSpPr>
          <p:cNvPr id="21" name="Group 20">
            <a:extLst>
              <a:ext uri="{FF2B5EF4-FFF2-40B4-BE49-F238E27FC236}">
                <a16:creationId xmlns:a16="http://schemas.microsoft.com/office/drawing/2014/main" id="{94213EEF-F759-4045-9F53-49C1B4ECED53}"/>
              </a:ext>
              <a:ext uri="{C183D7F6-B498-43B3-948B-1728B52AA6E4}">
                <adec:decorative xmlns:adec="http://schemas.microsoft.com/office/drawing/2017/decorative" val="1"/>
              </a:ext>
            </a:extLst>
          </p:cNvPr>
          <p:cNvGrpSpPr/>
          <p:nvPr userDrawn="1"/>
        </p:nvGrpSpPr>
        <p:grpSpPr>
          <a:xfrm>
            <a:off x="-7411" y="5806395"/>
            <a:ext cx="2870810" cy="1000774"/>
            <a:chOff x="-13699" y="5839164"/>
            <a:chExt cx="2862790" cy="1000774"/>
          </a:xfrm>
        </p:grpSpPr>
        <p:sp>
          <p:nvSpPr>
            <p:cNvPr id="91" name="Freeform: Shape 90">
              <a:extLst>
                <a:ext uri="{FF2B5EF4-FFF2-40B4-BE49-F238E27FC236}">
                  <a16:creationId xmlns:a16="http://schemas.microsoft.com/office/drawing/2014/main" id="{2EA4D38A-6ACD-4296-B454-E5BD7EAC7990}"/>
                </a:ext>
              </a:extLst>
            </p:cNvPr>
            <p:cNvSpPr/>
            <p:nvPr userDrawn="1"/>
          </p:nvSpPr>
          <p:spPr>
            <a:xfrm>
              <a:off x="-13699" y="5839164"/>
              <a:ext cx="2862790" cy="28868"/>
            </a:xfrm>
            <a:custGeom>
              <a:avLst/>
              <a:gdLst>
                <a:gd name="connsiteX0" fmla="*/ 0 w 2862790"/>
                <a:gd name="connsiteY0" fmla="*/ 0 h 28868"/>
                <a:gd name="connsiteX1" fmla="*/ 2862790 w 2862790"/>
                <a:gd name="connsiteY1" fmla="*/ 0 h 28868"/>
                <a:gd name="connsiteX2" fmla="*/ 2833921 w 2862790"/>
                <a:gd name="connsiteY2" fmla="*/ 28868 h 28868"/>
                <a:gd name="connsiteX3" fmla="*/ 28868 w 2862790"/>
                <a:gd name="connsiteY3" fmla="*/ 28868 h 28868"/>
                <a:gd name="connsiteX4" fmla="*/ 0 w 286279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2790" h="28868">
                  <a:moveTo>
                    <a:pt x="0" y="0"/>
                  </a:moveTo>
                  <a:lnTo>
                    <a:pt x="2862790" y="0"/>
                  </a:lnTo>
                  <a:lnTo>
                    <a:pt x="2833921"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Freeform: Shape 89">
              <a:extLst>
                <a:ext uri="{FF2B5EF4-FFF2-40B4-BE49-F238E27FC236}">
                  <a16:creationId xmlns:a16="http://schemas.microsoft.com/office/drawing/2014/main" id="{74E32D04-F635-443B-B642-A509F0473CB5}"/>
                </a:ext>
              </a:extLst>
            </p:cNvPr>
            <p:cNvSpPr/>
            <p:nvPr userDrawn="1"/>
          </p:nvSpPr>
          <p:spPr>
            <a:xfrm>
              <a:off x="47246" y="5900109"/>
              <a:ext cx="2740900" cy="28868"/>
            </a:xfrm>
            <a:custGeom>
              <a:avLst/>
              <a:gdLst>
                <a:gd name="connsiteX0" fmla="*/ 0 w 2740900"/>
                <a:gd name="connsiteY0" fmla="*/ 0 h 28868"/>
                <a:gd name="connsiteX1" fmla="*/ 2740900 w 2740900"/>
                <a:gd name="connsiteY1" fmla="*/ 0 h 28868"/>
                <a:gd name="connsiteX2" fmla="*/ 2712032 w 2740900"/>
                <a:gd name="connsiteY2" fmla="*/ 28868 h 28868"/>
                <a:gd name="connsiteX3" fmla="*/ 28868 w 2740900"/>
                <a:gd name="connsiteY3" fmla="*/ 28868 h 28868"/>
                <a:gd name="connsiteX4" fmla="*/ 0 w 274090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0900" h="28868">
                  <a:moveTo>
                    <a:pt x="0" y="0"/>
                  </a:moveTo>
                  <a:lnTo>
                    <a:pt x="2740900" y="0"/>
                  </a:lnTo>
                  <a:lnTo>
                    <a:pt x="2712032"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9" name="Freeform: Shape 88">
              <a:extLst>
                <a:ext uri="{FF2B5EF4-FFF2-40B4-BE49-F238E27FC236}">
                  <a16:creationId xmlns:a16="http://schemas.microsoft.com/office/drawing/2014/main" id="{C95F7659-0C0B-4798-8392-E6B36B62DEA4}"/>
                </a:ext>
              </a:extLst>
            </p:cNvPr>
            <p:cNvSpPr/>
            <p:nvPr userDrawn="1"/>
          </p:nvSpPr>
          <p:spPr>
            <a:xfrm>
              <a:off x="108992" y="5960251"/>
              <a:ext cx="2619012" cy="29671"/>
            </a:xfrm>
            <a:custGeom>
              <a:avLst/>
              <a:gdLst>
                <a:gd name="connsiteX0" fmla="*/ 0 w 2619012"/>
                <a:gd name="connsiteY0" fmla="*/ 0 h 29671"/>
                <a:gd name="connsiteX1" fmla="*/ 2619012 w 2619012"/>
                <a:gd name="connsiteY1" fmla="*/ 0 h 29671"/>
                <a:gd name="connsiteX2" fmla="*/ 2590143 w 2619012"/>
                <a:gd name="connsiteY2" fmla="*/ 28868 h 29671"/>
                <a:gd name="connsiteX3" fmla="*/ 28067 w 2619012"/>
                <a:gd name="connsiteY3" fmla="*/ 29671 h 29671"/>
                <a:gd name="connsiteX4" fmla="*/ 28869 w 2619012"/>
                <a:gd name="connsiteY4" fmla="*/ 28869 h 29671"/>
                <a:gd name="connsiteX5" fmla="*/ 0 w 2619012"/>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9012" h="29671">
                  <a:moveTo>
                    <a:pt x="0" y="0"/>
                  </a:moveTo>
                  <a:lnTo>
                    <a:pt x="2619012" y="0"/>
                  </a:lnTo>
                  <a:lnTo>
                    <a:pt x="2590143" y="28868"/>
                  </a:lnTo>
                  <a:lnTo>
                    <a:pt x="28067" y="29671"/>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8" name="Freeform: Shape 87">
              <a:extLst>
                <a:ext uri="{FF2B5EF4-FFF2-40B4-BE49-F238E27FC236}">
                  <a16:creationId xmlns:a16="http://schemas.microsoft.com/office/drawing/2014/main" id="{ABB69ABA-A9D2-4649-A1AB-E12AA2D2C8E7}"/>
                </a:ext>
              </a:extLst>
            </p:cNvPr>
            <p:cNvSpPr/>
            <p:nvPr userDrawn="1"/>
          </p:nvSpPr>
          <p:spPr>
            <a:xfrm>
              <a:off x="169937" y="6021196"/>
              <a:ext cx="2497122" cy="29670"/>
            </a:xfrm>
            <a:custGeom>
              <a:avLst/>
              <a:gdLst>
                <a:gd name="connsiteX0" fmla="*/ 0 w 2497122"/>
                <a:gd name="connsiteY0" fmla="*/ 0 h 29670"/>
                <a:gd name="connsiteX1" fmla="*/ 2497122 w 2497122"/>
                <a:gd name="connsiteY1" fmla="*/ 0 h 29670"/>
                <a:gd name="connsiteX2" fmla="*/ 2468254 w 2497122"/>
                <a:gd name="connsiteY2" fmla="*/ 28868 h 29670"/>
                <a:gd name="connsiteX3" fmla="*/ 28066 w 2497122"/>
                <a:gd name="connsiteY3" fmla="*/ 29670 h 29670"/>
                <a:gd name="connsiteX4" fmla="*/ 28868 w 2497122"/>
                <a:gd name="connsiteY4" fmla="*/ 28868 h 29670"/>
                <a:gd name="connsiteX5" fmla="*/ 0 w 2497122"/>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122" h="29670">
                  <a:moveTo>
                    <a:pt x="0" y="0"/>
                  </a:moveTo>
                  <a:lnTo>
                    <a:pt x="2497122" y="0"/>
                  </a:lnTo>
                  <a:lnTo>
                    <a:pt x="2468254"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7" name="Freeform: Shape 86">
              <a:extLst>
                <a:ext uri="{FF2B5EF4-FFF2-40B4-BE49-F238E27FC236}">
                  <a16:creationId xmlns:a16="http://schemas.microsoft.com/office/drawing/2014/main" id="{8B88CE23-E34F-470C-8C56-46C08322365F}"/>
                </a:ext>
              </a:extLst>
            </p:cNvPr>
            <p:cNvSpPr/>
            <p:nvPr userDrawn="1"/>
          </p:nvSpPr>
          <p:spPr>
            <a:xfrm>
              <a:off x="229279" y="6082140"/>
              <a:ext cx="2376837" cy="28869"/>
            </a:xfrm>
            <a:custGeom>
              <a:avLst/>
              <a:gdLst>
                <a:gd name="connsiteX0" fmla="*/ 0 w 2376837"/>
                <a:gd name="connsiteY0" fmla="*/ 0 h 28869"/>
                <a:gd name="connsiteX1" fmla="*/ 2376837 w 2376837"/>
                <a:gd name="connsiteY1" fmla="*/ 0 h 28869"/>
                <a:gd name="connsiteX2" fmla="*/ 2347968 w 2376837"/>
                <a:gd name="connsiteY2" fmla="*/ 28868 h 28869"/>
                <a:gd name="connsiteX3" fmla="*/ 28868 w 2376837"/>
                <a:gd name="connsiteY3" fmla="*/ 28869 h 28869"/>
                <a:gd name="connsiteX4" fmla="*/ 0 w 2376837"/>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837" h="28869">
                  <a:moveTo>
                    <a:pt x="0" y="0"/>
                  </a:moveTo>
                  <a:lnTo>
                    <a:pt x="2376837" y="0"/>
                  </a:lnTo>
                  <a:lnTo>
                    <a:pt x="2347968"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6" name="Freeform: Shape 85">
              <a:extLst>
                <a:ext uri="{FF2B5EF4-FFF2-40B4-BE49-F238E27FC236}">
                  <a16:creationId xmlns:a16="http://schemas.microsoft.com/office/drawing/2014/main" id="{75BCEDE2-961E-42E0-AF9C-3D070C974007}"/>
                </a:ext>
              </a:extLst>
            </p:cNvPr>
            <p:cNvSpPr/>
            <p:nvPr userDrawn="1"/>
          </p:nvSpPr>
          <p:spPr>
            <a:xfrm>
              <a:off x="290222" y="6143085"/>
              <a:ext cx="2254948" cy="28868"/>
            </a:xfrm>
            <a:custGeom>
              <a:avLst/>
              <a:gdLst>
                <a:gd name="connsiteX0" fmla="*/ 0 w 2254948"/>
                <a:gd name="connsiteY0" fmla="*/ 0 h 28868"/>
                <a:gd name="connsiteX1" fmla="*/ 2254948 w 2254948"/>
                <a:gd name="connsiteY1" fmla="*/ 0 h 28868"/>
                <a:gd name="connsiteX2" fmla="*/ 2226080 w 2254948"/>
                <a:gd name="connsiteY2" fmla="*/ 28868 h 28868"/>
                <a:gd name="connsiteX3" fmla="*/ 28868 w 2254948"/>
                <a:gd name="connsiteY3" fmla="*/ 28868 h 28868"/>
                <a:gd name="connsiteX4" fmla="*/ 0 w 2254948"/>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4948" h="28868">
                  <a:moveTo>
                    <a:pt x="0" y="0"/>
                  </a:moveTo>
                  <a:lnTo>
                    <a:pt x="2254948" y="0"/>
                  </a:lnTo>
                  <a:lnTo>
                    <a:pt x="2226080"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5" name="Freeform: Shape 84">
              <a:extLst>
                <a:ext uri="{FF2B5EF4-FFF2-40B4-BE49-F238E27FC236}">
                  <a16:creationId xmlns:a16="http://schemas.microsoft.com/office/drawing/2014/main" id="{FB930397-7A2A-4C50-9EC9-7E3107D065D2}"/>
                </a:ext>
              </a:extLst>
            </p:cNvPr>
            <p:cNvSpPr/>
            <p:nvPr userDrawn="1"/>
          </p:nvSpPr>
          <p:spPr>
            <a:xfrm>
              <a:off x="351970" y="6203227"/>
              <a:ext cx="2133059" cy="29671"/>
            </a:xfrm>
            <a:custGeom>
              <a:avLst/>
              <a:gdLst>
                <a:gd name="connsiteX0" fmla="*/ 2133059 w 2133059"/>
                <a:gd name="connsiteY0" fmla="*/ 0 h 29671"/>
                <a:gd name="connsiteX1" fmla="*/ 2104190 w 2133059"/>
                <a:gd name="connsiteY1" fmla="*/ 28869 h 29671"/>
                <a:gd name="connsiteX2" fmla="*/ 28066 w 2133059"/>
                <a:gd name="connsiteY2" fmla="*/ 29671 h 29671"/>
                <a:gd name="connsiteX3" fmla="*/ 28868 w 2133059"/>
                <a:gd name="connsiteY3" fmla="*/ 28869 h 29671"/>
                <a:gd name="connsiteX4" fmla="*/ 0 w 2133059"/>
                <a:gd name="connsiteY4" fmla="*/ 1 h 29671"/>
                <a:gd name="connsiteX5" fmla="*/ 2133059 w 2133059"/>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3059" h="29671">
                  <a:moveTo>
                    <a:pt x="2133059" y="0"/>
                  </a:moveTo>
                  <a:lnTo>
                    <a:pt x="2104190" y="28869"/>
                  </a:lnTo>
                  <a:lnTo>
                    <a:pt x="28066" y="29671"/>
                  </a:lnTo>
                  <a:lnTo>
                    <a:pt x="28868" y="28869"/>
                  </a:lnTo>
                  <a:lnTo>
                    <a:pt x="0" y="1"/>
                  </a:lnTo>
                  <a:lnTo>
                    <a:pt x="2133059"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4" name="Freeform: Shape 83">
              <a:extLst>
                <a:ext uri="{FF2B5EF4-FFF2-40B4-BE49-F238E27FC236}">
                  <a16:creationId xmlns:a16="http://schemas.microsoft.com/office/drawing/2014/main" id="{8CA98174-D81B-4241-92F9-D0D2028FFEA9}"/>
                </a:ext>
              </a:extLst>
            </p:cNvPr>
            <p:cNvSpPr/>
            <p:nvPr userDrawn="1"/>
          </p:nvSpPr>
          <p:spPr>
            <a:xfrm>
              <a:off x="411310" y="6264172"/>
              <a:ext cx="2012774" cy="28868"/>
            </a:xfrm>
            <a:custGeom>
              <a:avLst/>
              <a:gdLst>
                <a:gd name="connsiteX0" fmla="*/ 0 w 2012774"/>
                <a:gd name="connsiteY0" fmla="*/ 0 h 28868"/>
                <a:gd name="connsiteX1" fmla="*/ 2012774 w 2012774"/>
                <a:gd name="connsiteY1" fmla="*/ 0 h 28868"/>
                <a:gd name="connsiteX2" fmla="*/ 1983905 w 2012774"/>
                <a:gd name="connsiteY2" fmla="*/ 28868 h 28868"/>
                <a:gd name="connsiteX3" fmla="*/ 28868 w 2012774"/>
                <a:gd name="connsiteY3" fmla="*/ 28868 h 28868"/>
                <a:gd name="connsiteX4" fmla="*/ 0 w 201277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774" h="28868">
                  <a:moveTo>
                    <a:pt x="0" y="0"/>
                  </a:moveTo>
                  <a:lnTo>
                    <a:pt x="2012774" y="0"/>
                  </a:lnTo>
                  <a:lnTo>
                    <a:pt x="1983905"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Freeform: Shape 82">
              <a:extLst>
                <a:ext uri="{FF2B5EF4-FFF2-40B4-BE49-F238E27FC236}">
                  <a16:creationId xmlns:a16="http://schemas.microsoft.com/office/drawing/2014/main" id="{E4CE4FB8-5E60-4288-B2FA-CF9316ED449F}"/>
                </a:ext>
              </a:extLst>
            </p:cNvPr>
            <p:cNvSpPr/>
            <p:nvPr userDrawn="1"/>
          </p:nvSpPr>
          <p:spPr>
            <a:xfrm>
              <a:off x="472255" y="6325117"/>
              <a:ext cx="1890884" cy="28868"/>
            </a:xfrm>
            <a:custGeom>
              <a:avLst/>
              <a:gdLst>
                <a:gd name="connsiteX0" fmla="*/ 0 w 1890884"/>
                <a:gd name="connsiteY0" fmla="*/ 0 h 28868"/>
                <a:gd name="connsiteX1" fmla="*/ 1890884 w 1890884"/>
                <a:gd name="connsiteY1" fmla="*/ 0 h 28868"/>
                <a:gd name="connsiteX2" fmla="*/ 1862016 w 1890884"/>
                <a:gd name="connsiteY2" fmla="*/ 28868 h 28868"/>
                <a:gd name="connsiteX3" fmla="*/ 28868 w 1890884"/>
                <a:gd name="connsiteY3" fmla="*/ 28868 h 28868"/>
                <a:gd name="connsiteX4" fmla="*/ 0 w 189088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0884" h="28868">
                  <a:moveTo>
                    <a:pt x="0" y="0"/>
                  </a:moveTo>
                  <a:lnTo>
                    <a:pt x="1890884" y="0"/>
                  </a:lnTo>
                  <a:lnTo>
                    <a:pt x="1862016"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2" name="Freeform: Shape 81">
              <a:extLst>
                <a:ext uri="{FF2B5EF4-FFF2-40B4-BE49-F238E27FC236}">
                  <a16:creationId xmlns:a16="http://schemas.microsoft.com/office/drawing/2014/main" id="{6F69FE5C-0AF0-42F6-A721-9E2244C967AA}"/>
                </a:ext>
              </a:extLst>
            </p:cNvPr>
            <p:cNvSpPr/>
            <p:nvPr userDrawn="1"/>
          </p:nvSpPr>
          <p:spPr>
            <a:xfrm>
              <a:off x="533199" y="6386061"/>
              <a:ext cx="1768996" cy="28869"/>
            </a:xfrm>
            <a:custGeom>
              <a:avLst/>
              <a:gdLst>
                <a:gd name="connsiteX0" fmla="*/ 0 w 1768996"/>
                <a:gd name="connsiteY0" fmla="*/ 0 h 28869"/>
                <a:gd name="connsiteX1" fmla="*/ 1768996 w 1768996"/>
                <a:gd name="connsiteY1" fmla="*/ 0 h 28869"/>
                <a:gd name="connsiteX2" fmla="*/ 1740128 w 1768996"/>
                <a:gd name="connsiteY2" fmla="*/ 28868 h 28869"/>
                <a:gd name="connsiteX3" fmla="*/ 28869 w 1768996"/>
                <a:gd name="connsiteY3" fmla="*/ 28869 h 28869"/>
                <a:gd name="connsiteX4" fmla="*/ 0 w 1768996"/>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8996" h="28869">
                  <a:moveTo>
                    <a:pt x="0" y="0"/>
                  </a:moveTo>
                  <a:lnTo>
                    <a:pt x="1768996" y="0"/>
                  </a:lnTo>
                  <a:lnTo>
                    <a:pt x="1740128"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1" name="Freeform: Shape 80">
              <a:extLst>
                <a:ext uri="{FF2B5EF4-FFF2-40B4-BE49-F238E27FC236}">
                  <a16:creationId xmlns:a16="http://schemas.microsoft.com/office/drawing/2014/main" id="{E8311083-D41B-4770-B6A9-AFA83AAF2885}"/>
                </a:ext>
              </a:extLst>
            </p:cNvPr>
            <p:cNvSpPr/>
            <p:nvPr userDrawn="1"/>
          </p:nvSpPr>
          <p:spPr>
            <a:xfrm>
              <a:off x="594946" y="6446204"/>
              <a:ext cx="1647106" cy="29670"/>
            </a:xfrm>
            <a:custGeom>
              <a:avLst/>
              <a:gdLst>
                <a:gd name="connsiteX0" fmla="*/ 0 w 1647106"/>
                <a:gd name="connsiteY0" fmla="*/ 0 h 29670"/>
                <a:gd name="connsiteX1" fmla="*/ 1647106 w 1647106"/>
                <a:gd name="connsiteY1" fmla="*/ 0 h 29670"/>
                <a:gd name="connsiteX2" fmla="*/ 1618238 w 1647106"/>
                <a:gd name="connsiteY2" fmla="*/ 28868 h 29670"/>
                <a:gd name="connsiteX3" fmla="*/ 28066 w 1647106"/>
                <a:gd name="connsiteY3" fmla="*/ 29670 h 29670"/>
                <a:gd name="connsiteX4" fmla="*/ 28868 w 1647106"/>
                <a:gd name="connsiteY4" fmla="*/ 28868 h 29670"/>
                <a:gd name="connsiteX5" fmla="*/ 0 w 1647106"/>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7106" h="29670">
                  <a:moveTo>
                    <a:pt x="0" y="0"/>
                  </a:moveTo>
                  <a:lnTo>
                    <a:pt x="1647106" y="0"/>
                  </a:lnTo>
                  <a:lnTo>
                    <a:pt x="1618238"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0" name="Freeform: Shape 79">
              <a:extLst>
                <a:ext uri="{FF2B5EF4-FFF2-40B4-BE49-F238E27FC236}">
                  <a16:creationId xmlns:a16="http://schemas.microsoft.com/office/drawing/2014/main" id="{730A62EE-9416-445D-B0B2-018F008614B8}"/>
                </a:ext>
              </a:extLst>
            </p:cNvPr>
            <p:cNvSpPr/>
            <p:nvPr userDrawn="1"/>
          </p:nvSpPr>
          <p:spPr>
            <a:xfrm>
              <a:off x="654287" y="6507148"/>
              <a:ext cx="1526821" cy="28869"/>
            </a:xfrm>
            <a:custGeom>
              <a:avLst/>
              <a:gdLst>
                <a:gd name="connsiteX0" fmla="*/ 0 w 1526821"/>
                <a:gd name="connsiteY0" fmla="*/ 0 h 28869"/>
                <a:gd name="connsiteX1" fmla="*/ 1526821 w 1526821"/>
                <a:gd name="connsiteY1" fmla="*/ 0 h 28869"/>
                <a:gd name="connsiteX2" fmla="*/ 1497952 w 1526821"/>
                <a:gd name="connsiteY2" fmla="*/ 28868 h 28869"/>
                <a:gd name="connsiteX3" fmla="*/ 28868 w 1526821"/>
                <a:gd name="connsiteY3" fmla="*/ 28869 h 28869"/>
                <a:gd name="connsiteX4" fmla="*/ 0 w 1526821"/>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6821" h="28869">
                  <a:moveTo>
                    <a:pt x="0" y="0"/>
                  </a:moveTo>
                  <a:lnTo>
                    <a:pt x="1526821" y="0"/>
                  </a:lnTo>
                  <a:lnTo>
                    <a:pt x="1497952"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9" name="Freeform: Shape 78">
              <a:extLst>
                <a:ext uri="{FF2B5EF4-FFF2-40B4-BE49-F238E27FC236}">
                  <a16:creationId xmlns:a16="http://schemas.microsoft.com/office/drawing/2014/main" id="{4A92E211-EBEF-4E62-97FD-46ECC42436DF}"/>
                </a:ext>
              </a:extLst>
            </p:cNvPr>
            <p:cNvSpPr/>
            <p:nvPr userDrawn="1"/>
          </p:nvSpPr>
          <p:spPr>
            <a:xfrm>
              <a:off x="715231" y="6568093"/>
              <a:ext cx="1404932" cy="28868"/>
            </a:xfrm>
            <a:custGeom>
              <a:avLst/>
              <a:gdLst>
                <a:gd name="connsiteX0" fmla="*/ 0 w 1404932"/>
                <a:gd name="connsiteY0" fmla="*/ 0 h 28868"/>
                <a:gd name="connsiteX1" fmla="*/ 1404932 w 1404932"/>
                <a:gd name="connsiteY1" fmla="*/ 0 h 28868"/>
                <a:gd name="connsiteX2" fmla="*/ 1376064 w 1404932"/>
                <a:gd name="connsiteY2" fmla="*/ 28868 h 28868"/>
                <a:gd name="connsiteX3" fmla="*/ 28868 w 1404932"/>
                <a:gd name="connsiteY3" fmla="*/ 28868 h 28868"/>
                <a:gd name="connsiteX4" fmla="*/ 0 w 1404932"/>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4932" h="28868">
                  <a:moveTo>
                    <a:pt x="0" y="0"/>
                  </a:moveTo>
                  <a:lnTo>
                    <a:pt x="1404932" y="0"/>
                  </a:lnTo>
                  <a:lnTo>
                    <a:pt x="1376064"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8" name="Freeform: Shape 77">
              <a:extLst>
                <a:ext uri="{FF2B5EF4-FFF2-40B4-BE49-F238E27FC236}">
                  <a16:creationId xmlns:a16="http://schemas.microsoft.com/office/drawing/2014/main" id="{CC8A63A1-564C-478A-B490-96E1C76014CC}"/>
                </a:ext>
              </a:extLst>
            </p:cNvPr>
            <p:cNvSpPr/>
            <p:nvPr userDrawn="1"/>
          </p:nvSpPr>
          <p:spPr>
            <a:xfrm>
              <a:off x="776977" y="6628235"/>
              <a:ext cx="1283044" cy="29671"/>
            </a:xfrm>
            <a:custGeom>
              <a:avLst/>
              <a:gdLst>
                <a:gd name="connsiteX0" fmla="*/ 1283044 w 1283044"/>
                <a:gd name="connsiteY0" fmla="*/ 0 h 29671"/>
                <a:gd name="connsiteX1" fmla="*/ 1254175 w 1283044"/>
                <a:gd name="connsiteY1" fmla="*/ 28869 h 29671"/>
                <a:gd name="connsiteX2" fmla="*/ 28067 w 1283044"/>
                <a:gd name="connsiteY2" fmla="*/ 29671 h 29671"/>
                <a:gd name="connsiteX3" fmla="*/ 28869 w 1283044"/>
                <a:gd name="connsiteY3" fmla="*/ 28869 h 29671"/>
                <a:gd name="connsiteX4" fmla="*/ 0 w 1283044"/>
                <a:gd name="connsiteY4" fmla="*/ 1 h 29671"/>
                <a:gd name="connsiteX5" fmla="*/ 1283044 w 1283044"/>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3044" h="29671">
                  <a:moveTo>
                    <a:pt x="1283044" y="0"/>
                  </a:moveTo>
                  <a:lnTo>
                    <a:pt x="1254175" y="28869"/>
                  </a:lnTo>
                  <a:lnTo>
                    <a:pt x="28067" y="29671"/>
                  </a:lnTo>
                  <a:lnTo>
                    <a:pt x="28869" y="28869"/>
                  </a:lnTo>
                  <a:lnTo>
                    <a:pt x="0" y="1"/>
                  </a:lnTo>
                  <a:lnTo>
                    <a:pt x="1283044"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7" name="Freeform: Shape 76">
              <a:extLst>
                <a:ext uri="{FF2B5EF4-FFF2-40B4-BE49-F238E27FC236}">
                  <a16:creationId xmlns:a16="http://schemas.microsoft.com/office/drawing/2014/main" id="{4162FC41-462F-4E99-AACA-F5B9C804FB14}"/>
                </a:ext>
              </a:extLst>
            </p:cNvPr>
            <p:cNvSpPr/>
            <p:nvPr userDrawn="1"/>
          </p:nvSpPr>
          <p:spPr>
            <a:xfrm>
              <a:off x="837922" y="6689180"/>
              <a:ext cx="1161154" cy="29670"/>
            </a:xfrm>
            <a:custGeom>
              <a:avLst/>
              <a:gdLst>
                <a:gd name="connsiteX0" fmla="*/ 0 w 1161154"/>
                <a:gd name="connsiteY0" fmla="*/ 0 h 29670"/>
                <a:gd name="connsiteX1" fmla="*/ 1161154 w 1161154"/>
                <a:gd name="connsiteY1" fmla="*/ 0 h 29670"/>
                <a:gd name="connsiteX2" fmla="*/ 1132285 w 1161154"/>
                <a:gd name="connsiteY2" fmla="*/ 28868 h 29670"/>
                <a:gd name="connsiteX3" fmla="*/ 28066 w 1161154"/>
                <a:gd name="connsiteY3" fmla="*/ 29670 h 29670"/>
                <a:gd name="connsiteX4" fmla="*/ 28868 w 1161154"/>
                <a:gd name="connsiteY4" fmla="*/ 28868 h 29670"/>
                <a:gd name="connsiteX5" fmla="*/ 0 w 1161154"/>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1154" h="29670">
                  <a:moveTo>
                    <a:pt x="0" y="0"/>
                  </a:moveTo>
                  <a:lnTo>
                    <a:pt x="1161154" y="0"/>
                  </a:lnTo>
                  <a:lnTo>
                    <a:pt x="1132285"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6" name="Freeform: Shape 75">
              <a:extLst>
                <a:ext uri="{FF2B5EF4-FFF2-40B4-BE49-F238E27FC236}">
                  <a16:creationId xmlns:a16="http://schemas.microsoft.com/office/drawing/2014/main" id="{1F9B61AC-B03D-4064-9DE6-9818F53F333C}"/>
                </a:ext>
              </a:extLst>
            </p:cNvPr>
            <p:cNvSpPr/>
            <p:nvPr userDrawn="1"/>
          </p:nvSpPr>
          <p:spPr>
            <a:xfrm>
              <a:off x="897263" y="6750124"/>
              <a:ext cx="1040868" cy="28869"/>
            </a:xfrm>
            <a:custGeom>
              <a:avLst/>
              <a:gdLst>
                <a:gd name="connsiteX0" fmla="*/ 0 w 1040868"/>
                <a:gd name="connsiteY0" fmla="*/ 0 h 28869"/>
                <a:gd name="connsiteX1" fmla="*/ 1040868 w 1040868"/>
                <a:gd name="connsiteY1" fmla="*/ 0 h 28869"/>
                <a:gd name="connsiteX2" fmla="*/ 1012000 w 1040868"/>
                <a:gd name="connsiteY2" fmla="*/ 28869 h 28869"/>
                <a:gd name="connsiteX3" fmla="*/ 28868 w 1040868"/>
                <a:gd name="connsiteY3" fmla="*/ 28869 h 28869"/>
                <a:gd name="connsiteX4" fmla="*/ 0 w 1040868"/>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868" h="28869">
                  <a:moveTo>
                    <a:pt x="0" y="0"/>
                  </a:moveTo>
                  <a:lnTo>
                    <a:pt x="1040868" y="0"/>
                  </a:lnTo>
                  <a:lnTo>
                    <a:pt x="1012000" y="28869"/>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3" name="Freeform: Shape 72">
              <a:extLst>
                <a:ext uri="{FF2B5EF4-FFF2-40B4-BE49-F238E27FC236}">
                  <a16:creationId xmlns:a16="http://schemas.microsoft.com/office/drawing/2014/main" id="{C104BA00-790F-438D-AC93-117E23CF2099}"/>
                </a:ext>
              </a:extLst>
            </p:cNvPr>
            <p:cNvSpPr/>
            <p:nvPr userDrawn="1"/>
          </p:nvSpPr>
          <p:spPr>
            <a:xfrm>
              <a:off x="958207" y="6811069"/>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1" name="Freeform: Shape 100">
            <a:extLst>
              <a:ext uri="{FF2B5EF4-FFF2-40B4-BE49-F238E27FC236}">
                <a16:creationId xmlns:a16="http://schemas.microsoft.com/office/drawing/2014/main" id="{788A3CD7-1915-41CF-9FB5-E6FEDCA8F19C}"/>
              </a:ext>
              <a:ext uri="{C183D7F6-B498-43B3-948B-1728B52AA6E4}">
                <adec:decorative xmlns:adec="http://schemas.microsoft.com/office/drawing/2017/decorative" val="1"/>
              </a:ext>
            </a:extLst>
          </p:cNvPr>
          <p:cNvSpPr/>
          <p:nvPr userDrawn="1"/>
        </p:nvSpPr>
        <p:spPr>
          <a:xfrm>
            <a:off x="1793659" y="5801762"/>
            <a:ext cx="1075475" cy="1058335"/>
          </a:xfrm>
          <a:custGeom>
            <a:avLst/>
            <a:gdLst>
              <a:gd name="connsiteX0" fmla="*/ 1062720 w 1062720"/>
              <a:gd name="connsiteY0" fmla="*/ 0 h 1062720"/>
              <a:gd name="connsiteX1" fmla="*/ 1062720 w 1062720"/>
              <a:gd name="connsiteY1" fmla="*/ 1062720 h 1062720"/>
              <a:gd name="connsiteX2" fmla="*/ 0 w 1062720"/>
              <a:gd name="connsiteY2" fmla="*/ 1062720 h 1062720"/>
              <a:gd name="connsiteX3" fmla="*/ 1062720 w 1062720"/>
              <a:gd name="connsiteY3" fmla="*/ 0 h 1062720"/>
            </a:gdLst>
            <a:ahLst/>
            <a:cxnLst>
              <a:cxn ang="0">
                <a:pos x="connsiteX0" y="connsiteY0"/>
              </a:cxn>
              <a:cxn ang="0">
                <a:pos x="connsiteX1" y="connsiteY1"/>
              </a:cxn>
              <a:cxn ang="0">
                <a:pos x="connsiteX2" y="connsiteY2"/>
              </a:cxn>
              <a:cxn ang="0">
                <a:pos x="connsiteX3" y="connsiteY3"/>
              </a:cxn>
            </a:cxnLst>
            <a:rect l="l" t="t" r="r" b="b"/>
            <a:pathLst>
              <a:path w="1062720" h="1062720">
                <a:moveTo>
                  <a:pt x="1062720" y="0"/>
                </a:moveTo>
                <a:lnTo>
                  <a:pt x="1062720" y="1062720"/>
                </a:lnTo>
                <a:lnTo>
                  <a:pt x="0" y="1062720"/>
                </a:lnTo>
                <a:lnTo>
                  <a:pt x="106272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3" name="Freeform: Shape 162">
            <a:extLst>
              <a:ext uri="{FF2B5EF4-FFF2-40B4-BE49-F238E27FC236}">
                <a16:creationId xmlns:a16="http://schemas.microsoft.com/office/drawing/2014/main" id="{FEE07693-1822-40D4-88A4-0F663C787D7E}"/>
              </a:ext>
              <a:ext uri="{C183D7F6-B498-43B3-948B-1728B52AA6E4}">
                <adec:decorative xmlns:adec="http://schemas.microsoft.com/office/drawing/2017/decorative" val="1"/>
              </a:ext>
            </a:extLst>
          </p:cNvPr>
          <p:cNvSpPr/>
          <p:nvPr userDrawn="1"/>
        </p:nvSpPr>
        <p:spPr>
          <a:xfrm>
            <a:off x="1035546" y="6829131"/>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Title 1">
            <a:extLst>
              <a:ext uri="{FF2B5EF4-FFF2-40B4-BE49-F238E27FC236}">
                <a16:creationId xmlns:a16="http://schemas.microsoft.com/office/drawing/2014/main" id="{C8142DAF-BE54-C239-5685-89D55E027E4E}"/>
              </a:ext>
            </a:extLst>
          </p:cNvPr>
          <p:cNvSpPr>
            <a:spLocks noGrp="1"/>
          </p:cNvSpPr>
          <p:nvPr>
            <p:ph type="title" hasCustomPrompt="1"/>
          </p:nvPr>
        </p:nvSpPr>
        <p:spPr>
          <a:xfrm>
            <a:off x="3520440" y="896111"/>
            <a:ext cx="7889768" cy="2039341"/>
          </a:xfrm>
        </p:spPr>
        <p:txBody>
          <a:bodyPr anchor="t" anchorCtr="0"/>
          <a:lstStyle>
            <a:lvl1pPr>
              <a:defRPr cap="all" baseline="0">
                <a:solidFill>
                  <a:schemeClr val="accent1"/>
                </a:solidFill>
              </a:defRPr>
            </a:lvl1pPr>
          </a:lstStyle>
          <a:p>
            <a:r>
              <a:rPr lang="en-US" dirty="0"/>
              <a:t>CLICK TO ADD TITLE</a:t>
            </a:r>
          </a:p>
        </p:txBody>
      </p:sp>
      <p:sp>
        <p:nvSpPr>
          <p:cNvPr id="10" name="Content Placeholder 2">
            <a:extLst>
              <a:ext uri="{FF2B5EF4-FFF2-40B4-BE49-F238E27FC236}">
                <a16:creationId xmlns:a16="http://schemas.microsoft.com/office/drawing/2014/main" id="{5A2EBD71-EB16-773C-A6CB-C6E1259AE70B}"/>
              </a:ext>
            </a:extLst>
          </p:cNvPr>
          <p:cNvSpPr>
            <a:spLocks noGrp="1"/>
          </p:cNvSpPr>
          <p:nvPr>
            <p:ph sz="half" idx="14" hasCustomPrompt="1"/>
          </p:nvPr>
        </p:nvSpPr>
        <p:spPr>
          <a:xfrm>
            <a:off x="3520440" y="3259056"/>
            <a:ext cx="2994660" cy="3006531"/>
          </a:xfrm>
        </p:spPr>
        <p:txBody>
          <a:bodyPr>
            <a:normAutofit/>
          </a:bodyPr>
          <a:lstStyle>
            <a:lvl1pPr marL="285750" indent="-285750">
              <a:lnSpc>
                <a:spcPts val="2000"/>
              </a:lnSpc>
              <a:buFont typeface="Arial" panose="020B0604020202020204" pitchFamily="34" charset="0"/>
              <a:buChar char="•"/>
              <a:defRPr sz="1800"/>
            </a:lvl1pPr>
            <a:lvl2pPr>
              <a:lnSpc>
                <a:spcPts val="2000"/>
              </a:lnSpc>
              <a:defRPr sz="1800"/>
            </a:lvl2pPr>
            <a:lvl3pPr>
              <a:lnSpc>
                <a:spcPts val="2000"/>
              </a:lnSpc>
              <a:defRPr sz="1800"/>
            </a:lvl3pPr>
            <a:lvl4pPr>
              <a:lnSpc>
                <a:spcPts val="2000"/>
              </a:lnSpc>
              <a:defRPr sz="1800"/>
            </a:lvl4pPr>
            <a:lvl5pPr>
              <a:lnSpc>
                <a:spcPts val="2000"/>
              </a:lnSpc>
              <a:defRPr sz="1800"/>
            </a:lvl5pPr>
          </a:lstStyle>
          <a:p>
            <a:pPr lvl="0"/>
            <a:r>
              <a:rPr lang="en-US" dirty="0"/>
              <a:t>Click to add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56944BE1-9937-7EA2-AA56-336B8D5CAADA}"/>
              </a:ext>
            </a:extLst>
          </p:cNvPr>
          <p:cNvSpPr>
            <a:spLocks noGrp="1"/>
          </p:cNvSpPr>
          <p:nvPr>
            <p:ph sz="half" idx="1" hasCustomPrompt="1"/>
          </p:nvPr>
        </p:nvSpPr>
        <p:spPr>
          <a:xfrm>
            <a:off x="6826432" y="3253740"/>
            <a:ext cx="4580088" cy="3006531"/>
          </a:xfrm>
        </p:spPr>
        <p:txBody>
          <a:bodyPr>
            <a:normAutofit/>
          </a:bodyPr>
          <a:lstStyle>
            <a:lvl1pPr marL="0" indent="0">
              <a:lnSpc>
                <a:spcPts val="2000"/>
              </a:lnSpc>
              <a:buNone/>
              <a:defRPr sz="18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9" name="Date Placeholder 3">
            <a:extLst>
              <a:ext uri="{FF2B5EF4-FFF2-40B4-BE49-F238E27FC236}">
                <a16:creationId xmlns:a16="http://schemas.microsoft.com/office/drawing/2014/main" id="{5A56B3AA-5CA2-4004-8F95-11FD7B895DAE}"/>
              </a:ext>
            </a:extLst>
          </p:cNvPr>
          <p:cNvSpPr>
            <a:spLocks noGrp="1"/>
          </p:cNvSpPr>
          <p:nvPr>
            <p:ph type="dt" sz="half" idx="10"/>
          </p:nvPr>
        </p:nvSpPr>
        <p:spPr>
          <a:xfrm>
            <a:off x="3523723" y="6353175"/>
            <a:ext cx="1097280" cy="365125"/>
          </a:xfrm>
        </p:spPr>
        <p:txBody>
          <a:bodyPr/>
          <a:lstStyle>
            <a:lvl1pPr>
              <a:defRPr>
                <a:solidFill>
                  <a:schemeClr val="tx1">
                    <a:lumMod val="75000"/>
                    <a:lumOff val="25000"/>
                  </a:schemeClr>
                </a:solidFill>
              </a:defRPr>
            </a:lvl1pPr>
          </a:lstStyle>
          <a:p>
            <a:endParaRPr lang="en-US" dirty="0"/>
          </a:p>
        </p:txBody>
      </p:sp>
      <p:sp>
        <p:nvSpPr>
          <p:cNvPr id="210" name="Footer Placeholder 4">
            <a:extLst>
              <a:ext uri="{FF2B5EF4-FFF2-40B4-BE49-F238E27FC236}">
                <a16:creationId xmlns:a16="http://schemas.microsoft.com/office/drawing/2014/main" id="{07D92F37-472D-4CCB-AA97-FA42E56079C7}"/>
              </a:ext>
            </a:extLst>
          </p:cNvPr>
          <p:cNvSpPr>
            <a:spLocks noGrp="1"/>
          </p:cNvSpPr>
          <p:nvPr>
            <p:ph type="ftr" sz="quarter" idx="11"/>
          </p:nvPr>
        </p:nvSpPr>
        <p:spPr>
          <a:xfrm>
            <a:off x="6642161" y="6350000"/>
            <a:ext cx="2286000" cy="365125"/>
          </a:xfrm>
        </p:spPr>
        <p:txBody>
          <a:bodyPr/>
          <a:lstStyle>
            <a:lvl1pPr>
              <a:defRPr>
                <a:solidFill>
                  <a:schemeClr val="tx1">
                    <a:lumMod val="75000"/>
                    <a:lumOff val="25000"/>
                  </a:schemeClr>
                </a:solidFill>
              </a:defRPr>
            </a:lvl1pPr>
          </a:lstStyle>
          <a:p>
            <a:endParaRPr lang="en-US" dirty="0"/>
          </a:p>
        </p:txBody>
      </p:sp>
      <p:sp>
        <p:nvSpPr>
          <p:cNvPr id="211" name="Slide Number Placeholder 5">
            <a:extLst>
              <a:ext uri="{FF2B5EF4-FFF2-40B4-BE49-F238E27FC236}">
                <a16:creationId xmlns:a16="http://schemas.microsoft.com/office/drawing/2014/main" id="{C0E89FFF-230F-4CBA-A6BC-D887B3FFA51F}"/>
              </a:ext>
            </a:extLst>
          </p:cNvPr>
          <p:cNvSpPr>
            <a:spLocks noGrp="1"/>
          </p:cNvSpPr>
          <p:nvPr>
            <p:ph type="sldNum" sz="quarter" idx="12"/>
          </p:nvPr>
        </p:nvSpPr>
        <p:spPr>
          <a:xfrm>
            <a:off x="10949320" y="6356350"/>
            <a:ext cx="457200" cy="365125"/>
          </a:xfrm>
        </p:spPr>
        <p:txBody>
          <a:bodyPr/>
          <a:lstStyle>
            <a:lvl1pPr>
              <a:defRPr>
                <a:solidFill>
                  <a:schemeClr val="tx1">
                    <a:lumMod val="75000"/>
                    <a:lumOff val="2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921514593"/>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 Pictur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3807877" y="898524"/>
            <a:ext cx="7606895" cy="2029967"/>
          </a:xfrm>
        </p:spPr>
        <p:txBody>
          <a:bodyPr anchor="t" anchorCtr="0"/>
          <a:lstStyle>
            <a:lvl1pPr>
              <a:defRPr cap="all" baseline="0">
                <a:solidFill>
                  <a:schemeClr val="tx2"/>
                </a:solidFill>
              </a:defRPr>
            </a:lvl1pPr>
          </a:lstStyle>
          <a:p>
            <a:r>
              <a:rPr lang="en-US" dirty="0"/>
              <a:t>CLICK TO ADD TITLE</a:t>
            </a:r>
          </a:p>
        </p:txBody>
      </p:sp>
      <p:sp>
        <p:nvSpPr>
          <p:cNvPr id="27" name="Picture Placeholder 26">
            <a:extLst>
              <a:ext uri="{FF2B5EF4-FFF2-40B4-BE49-F238E27FC236}">
                <a16:creationId xmlns:a16="http://schemas.microsoft.com/office/drawing/2014/main" id="{01CF25F4-1889-5FE4-9BE0-413C509639DC}"/>
              </a:ext>
            </a:extLst>
          </p:cNvPr>
          <p:cNvSpPr>
            <a:spLocks noGrp="1"/>
          </p:cNvSpPr>
          <p:nvPr>
            <p:ph type="pic" sz="quarter" idx="15" hasCustomPrompt="1"/>
          </p:nvPr>
        </p:nvSpPr>
        <p:spPr>
          <a:xfrm>
            <a:off x="1011337" y="9212"/>
            <a:ext cx="2029967" cy="4850544"/>
          </a:xfrm>
          <a:custGeom>
            <a:avLst/>
            <a:gdLst>
              <a:gd name="connsiteX0" fmla="*/ 0 w 2029967"/>
              <a:gd name="connsiteY0" fmla="*/ 0 h 4850544"/>
              <a:gd name="connsiteX1" fmla="*/ 2029967 w 2029967"/>
              <a:gd name="connsiteY1" fmla="*/ 0 h 4850544"/>
              <a:gd name="connsiteX2" fmla="*/ 2029967 w 2029967"/>
              <a:gd name="connsiteY2" fmla="*/ 4850544 h 4850544"/>
              <a:gd name="connsiteX3" fmla="*/ 2025599 w 2029967"/>
              <a:gd name="connsiteY3" fmla="*/ 4850544 h 4850544"/>
              <a:gd name="connsiteX4" fmla="*/ 2 w 2029967"/>
              <a:gd name="connsiteY4" fmla="*/ 2824947 h 4850544"/>
              <a:gd name="connsiteX5" fmla="*/ 2 w 2029967"/>
              <a:gd name="connsiteY5" fmla="*/ 4850544 h 4850544"/>
              <a:gd name="connsiteX6" fmla="*/ 0 w 2029967"/>
              <a:gd name="connsiteY6" fmla="*/ 4850544 h 4850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29967" h="4850544">
                <a:moveTo>
                  <a:pt x="0" y="0"/>
                </a:moveTo>
                <a:lnTo>
                  <a:pt x="2029967" y="0"/>
                </a:lnTo>
                <a:lnTo>
                  <a:pt x="2029967" y="4850544"/>
                </a:lnTo>
                <a:lnTo>
                  <a:pt x="2025599" y="4850544"/>
                </a:lnTo>
                <a:lnTo>
                  <a:pt x="2" y="2824947"/>
                </a:lnTo>
                <a:lnTo>
                  <a:pt x="2" y="4850544"/>
                </a:lnTo>
                <a:lnTo>
                  <a:pt x="0" y="4850544"/>
                </a:lnTo>
                <a:close/>
              </a:path>
            </a:pathLst>
          </a:custGeom>
        </p:spPr>
        <p:txBody>
          <a:bodyPr wrap="square">
            <a:noAutofit/>
          </a:bodyPr>
          <a:lstStyle>
            <a:lvl1pPr marL="0" indent="0" algn="l">
              <a:buNone/>
              <a:defRPr sz="2000">
                <a:solidFill>
                  <a:schemeClr val="bg1"/>
                </a:solidFill>
              </a:defRPr>
            </a:lvl1pPr>
          </a:lstStyle>
          <a:p>
            <a:r>
              <a:rPr lang="en-US" dirty="0"/>
              <a:t>Click icon to insert picture</a:t>
            </a:r>
          </a:p>
        </p:txBody>
      </p:sp>
      <p:sp>
        <p:nvSpPr>
          <p:cNvPr id="34" name="Rectangle 33">
            <a:extLst>
              <a:ext uri="{FF2B5EF4-FFF2-40B4-BE49-F238E27FC236}">
                <a16:creationId xmlns:a16="http://schemas.microsoft.com/office/drawing/2014/main" id="{9CC28908-2548-441C-BE9D-8728E1FC84C0}"/>
              </a:ext>
              <a:ext uri="{C183D7F6-B498-43B3-948B-1728B52AA6E4}">
                <adec:decorative xmlns:adec="http://schemas.microsoft.com/office/drawing/2017/decorative" val="1"/>
              </a:ext>
            </a:extLst>
          </p:cNvPr>
          <p:cNvSpPr/>
          <p:nvPr userDrawn="1"/>
        </p:nvSpPr>
        <p:spPr>
          <a:xfrm>
            <a:off x="1011339" y="4863266"/>
            <a:ext cx="2029968" cy="200489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a:extLst>
              <a:ext uri="{FF2B5EF4-FFF2-40B4-BE49-F238E27FC236}">
                <a16:creationId xmlns:a16="http://schemas.microsoft.com/office/drawing/2014/main" id="{731DC170-FB16-45F8-B62C-DCAB2B9AC310}"/>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1011338" y="5865203"/>
            <a:ext cx="2019299" cy="999451"/>
          </a:xfrm>
          <a:prstGeom prst="rect">
            <a:avLst/>
          </a:prstGeom>
        </p:spPr>
      </p:pic>
      <p:sp>
        <p:nvSpPr>
          <p:cNvPr id="5" name="Content Placeholder 2">
            <a:extLst>
              <a:ext uri="{FF2B5EF4-FFF2-40B4-BE49-F238E27FC236}">
                <a16:creationId xmlns:a16="http://schemas.microsoft.com/office/drawing/2014/main" id="{ADE2E4A5-BFB0-8F89-C606-A1581EB9FC6E}"/>
              </a:ext>
            </a:extLst>
          </p:cNvPr>
          <p:cNvSpPr>
            <a:spLocks noGrp="1"/>
          </p:cNvSpPr>
          <p:nvPr>
            <p:ph sz="half" idx="16" hasCustomPrompt="1"/>
          </p:nvPr>
        </p:nvSpPr>
        <p:spPr>
          <a:xfrm>
            <a:off x="3803953" y="3259138"/>
            <a:ext cx="7615274" cy="2978150"/>
          </a:xfrm>
        </p:spPr>
        <p:txBody>
          <a:bodyPr>
            <a:normAutofit/>
          </a:bodyPr>
          <a:lstStyle>
            <a:lvl1pPr marL="285750" indent="-285750">
              <a:lnSpc>
                <a:spcPts val="2000"/>
              </a:lnSpc>
              <a:buFont typeface="Arial" panose="020B0604020202020204" pitchFamily="34" charset="0"/>
              <a:buChar char="•"/>
              <a:defRPr sz="1800">
                <a:solidFill>
                  <a:schemeClr val="tx2"/>
                </a:solidFill>
              </a:defRPr>
            </a:lvl1pPr>
            <a:lvl2pPr marL="685800">
              <a:lnSpc>
                <a:spcPts val="2000"/>
              </a:lnSpc>
              <a:defRPr sz="1800">
                <a:solidFill>
                  <a:schemeClr val="tx2"/>
                </a:solidFill>
              </a:defRPr>
            </a:lvl2pPr>
            <a:lvl3pPr marL="1143000">
              <a:lnSpc>
                <a:spcPts val="2000"/>
              </a:lnSpc>
              <a:defRPr sz="1800">
                <a:solidFill>
                  <a:schemeClr val="tx2"/>
                </a:solidFill>
              </a:defRPr>
            </a:lvl3pPr>
            <a:lvl4pPr marL="1600200">
              <a:lnSpc>
                <a:spcPts val="2000"/>
              </a:lnSpc>
              <a:defRPr sz="1800">
                <a:solidFill>
                  <a:schemeClr val="tx2"/>
                </a:solidFill>
              </a:defRPr>
            </a:lvl4pPr>
            <a:lvl5pPr marL="2057400">
              <a:lnSpc>
                <a:spcPts val="2000"/>
              </a:lnSpc>
              <a:defRPr sz="1800">
                <a:solidFill>
                  <a:schemeClr val="tx2"/>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9" name="Date Placeholder 3">
            <a:extLst>
              <a:ext uri="{FF2B5EF4-FFF2-40B4-BE49-F238E27FC236}">
                <a16:creationId xmlns:a16="http://schemas.microsoft.com/office/drawing/2014/main" id="{E2B0C6B8-E2CB-460E-BBC8-AC4339C89DB2}"/>
              </a:ext>
            </a:extLst>
          </p:cNvPr>
          <p:cNvSpPr>
            <a:spLocks noGrp="1"/>
          </p:cNvSpPr>
          <p:nvPr>
            <p:ph type="dt" sz="half" idx="10"/>
          </p:nvPr>
        </p:nvSpPr>
        <p:spPr>
          <a:xfrm>
            <a:off x="3803953" y="6353175"/>
            <a:ext cx="1097280" cy="365125"/>
          </a:xfrm>
        </p:spPr>
        <p:txBody>
          <a:bodyPr/>
          <a:lstStyle>
            <a:lvl1pPr>
              <a:defRPr>
                <a:solidFill>
                  <a:schemeClr val="bg1"/>
                </a:solidFill>
              </a:defRPr>
            </a:lvl1pPr>
          </a:lstStyle>
          <a:p>
            <a:endParaRPr lang="en-US" dirty="0"/>
          </a:p>
        </p:txBody>
      </p:sp>
      <p:sp>
        <p:nvSpPr>
          <p:cNvPr id="70" name="Footer Placeholder 4">
            <a:extLst>
              <a:ext uri="{FF2B5EF4-FFF2-40B4-BE49-F238E27FC236}">
                <a16:creationId xmlns:a16="http://schemas.microsoft.com/office/drawing/2014/main" id="{433844D3-0FDA-4C97-9B21-5021A38E4FC2}"/>
              </a:ext>
            </a:extLst>
          </p:cNvPr>
          <p:cNvSpPr>
            <a:spLocks noGrp="1"/>
          </p:cNvSpPr>
          <p:nvPr>
            <p:ph type="ftr" sz="quarter" idx="11"/>
          </p:nvPr>
        </p:nvSpPr>
        <p:spPr>
          <a:xfrm>
            <a:off x="6788630" y="6350000"/>
            <a:ext cx="2286000" cy="365125"/>
          </a:xfrm>
        </p:spPr>
        <p:txBody>
          <a:bodyPr/>
          <a:lstStyle>
            <a:lvl1pPr>
              <a:defRPr>
                <a:solidFill>
                  <a:schemeClr val="bg1"/>
                </a:solidFill>
              </a:defRPr>
            </a:lvl1pPr>
          </a:lstStyle>
          <a:p>
            <a:endParaRPr lang="en-US" dirty="0"/>
          </a:p>
        </p:txBody>
      </p:sp>
      <p:sp>
        <p:nvSpPr>
          <p:cNvPr id="71" name="Slide Number Placeholder 5">
            <a:extLst>
              <a:ext uri="{FF2B5EF4-FFF2-40B4-BE49-F238E27FC236}">
                <a16:creationId xmlns:a16="http://schemas.microsoft.com/office/drawing/2014/main" id="{EC059538-F80F-46C9-80EB-AC9B56DD05C3}"/>
              </a:ext>
            </a:extLst>
          </p:cNvPr>
          <p:cNvSpPr>
            <a:spLocks noGrp="1"/>
          </p:cNvSpPr>
          <p:nvPr>
            <p:ph type="sldNum" sz="quarter" idx="12"/>
          </p:nvPr>
        </p:nvSpPr>
        <p:spPr>
          <a:xfrm>
            <a:off x="10962027"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grpSp>
        <p:nvGrpSpPr>
          <p:cNvPr id="9" name="Group 8">
            <a:extLst>
              <a:ext uri="{FF2B5EF4-FFF2-40B4-BE49-F238E27FC236}">
                <a16:creationId xmlns:a16="http://schemas.microsoft.com/office/drawing/2014/main" id="{378F81CD-65D4-6CA1-E2C2-34DF58B566B2}"/>
              </a:ext>
              <a:ext uri="{C183D7F6-B498-43B3-948B-1728B52AA6E4}">
                <adec:decorative xmlns:adec="http://schemas.microsoft.com/office/drawing/2017/decorative" val="1"/>
              </a:ext>
            </a:extLst>
          </p:cNvPr>
          <p:cNvGrpSpPr/>
          <p:nvPr userDrawn="1"/>
        </p:nvGrpSpPr>
        <p:grpSpPr>
          <a:xfrm>
            <a:off x="-1000" y="0"/>
            <a:ext cx="1015984" cy="6858000"/>
            <a:chOff x="-1000" y="0"/>
            <a:chExt cx="1015984" cy="6858000"/>
          </a:xfrm>
        </p:grpSpPr>
        <p:sp>
          <p:nvSpPr>
            <p:cNvPr id="10" name="Rectangle 9">
              <a:extLst>
                <a:ext uri="{FF2B5EF4-FFF2-40B4-BE49-F238E27FC236}">
                  <a16:creationId xmlns:a16="http://schemas.microsoft.com/office/drawing/2014/main" id="{E419657A-6BE9-88F7-BE4C-6BF3C13F7E91}"/>
                </a:ext>
                <a:ext uri="{C183D7F6-B498-43B3-948B-1728B52AA6E4}">
                  <adec:decorative xmlns:adec="http://schemas.microsoft.com/office/drawing/2017/decorative" val="1"/>
                </a:ext>
              </a:extLst>
            </p:cNvPr>
            <p:cNvSpPr/>
            <p:nvPr userDrawn="1"/>
          </p:nvSpPr>
          <p:spPr>
            <a:xfrm>
              <a:off x="0" y="4828032"/>
              <a:ext cx="1014984"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BBB2BB8E-26BE-8FBF-1C62-4F42858193C1}"/>
                </a:ext>
                <a:ext uri="{C183D7F6-B498-43B3-948B-1728B52AA6E4}">
                  <adec:decorative xmlns:adec="http://schemas.microsoft.com/office/drawing/2017/decorative" val="1"/>
                </a:ext>
              </a:extLst>
            </p:cNvPr>
            <p:cNvSpPr/>
            <p:nvPr userDrawn="1"/>
          </p:nvSpPr>
          <p:spPr>
            <a:xfrm>
              <a:off x="0"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864BEFA-BF82-8BAF-1977-518DCAB0F3EC}"/>
                </a:ext>
                <a:ext uri="{C183D7F6-B498-43B3-948B-1728B52AA6E4}">
                  <adec:decorative xmlns:adec="http://schemas.microsoft.com/office/drawing/2017/decorative" val="1"/>
                </a:ext>
              </a:extLst>
            </p:cNvPr>
            <p:cNvSpPr/>
            <p:nvPr userDrawn="1"/>
          </p:nvSpPr>
          <p:spPr>
            <a:xfrm>
              <a:off x="0"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14C6E7FC-E03B-5EE2-7126-8CC1FBCB9DC3}"/>
                </a:ext>
                <a:ext uri="{C183D7F6-B498-43B3-948B-1728B52AA6E4}">
                  <adec:decorative xmlns:adec="http://schemas.microsoft.com/office/drawing/2017/decorative" val="1"/>
                </a:ext>
              </a:extLst>
            </p:cNvPr>
            <p:cNvPicPr>
              <a:picLocks noChangeAspect="1"/>
            </p:cNvPicPr>
            <p:nvPr userDrawn="1"/>
          </p:nvPicPr>
          <p:blipFill>
            <a:blip r:embed="rId3" cstate="screen">
              <a:extLst>
                <a:ext uri="{28A0092B-C50C-407E-A947-70E740481C1C}">
                  <a14:useLocalDpi xmlns:a14="http://schemas.microsoft.com/office/drawing/2010/main" val="0"/>
                </a:ext>
              </a:extLst>
            </a:blip>
            <a:stretch>
              <a:fillRect/>
            </a:stretch>
          </p:blipFill>
          <p:spPr>
            <a:xfrm rot="5400000">
              <a:off x="-462818" y="552957"/>
              <a:ext cx="1828800" cy="905164"/>
            </a:xfrm>
            <a:prstGeom prst="rect">
              <a:avLst/>
            </a:prstGeom>
          </p:spPr>
        </p:pic>
        <p:sp>
          <p:nvSpPr>
            <p:cNvPr id="14" name="Rectangle 13">
              <a:extLst>
                <a:ext uri="{FF2B5EF4-FFF2-40B4-BE49-F238E27FC236}">
                  <a16:creationId xmlns:a16="http://schemas.microsoft.com/office/drawing/2014/main" id="{659957EF-0F68-275E-1FFC-87388D717462}"/>
                </a:ext>
                <a:ext uri="{C183D7F6-B498-43B3-948B-1728B52AA6E4}">
                  <adec:decorative xmlns:adec="http://schemas.microsoft.com/office/drawing/2017/decorative" val="1"/>
                </a:ext>
              </a:extLst>
            </p:cNvPr>
            <p:cNvSpPr/>
            <p:nvPr userDrawn="1"/>
          </p:nvSpPr>
          <p:spPr>
            <a:xfrm>
              <a:off x="0"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ECECEEA3-55C1-1632-4F14-7E57A802667B}"/>
                </a:ext>
                <a:ext uri="{C183D7F6-B498-43B3-948B-1728B52AA6E4}">
                  <adec:decorative xmlns:adec="http://schemas.microsoft.com/office/drawing/2017/decorative" val="1"/>
                </a:ext>
              </a:extLst>
            </p:cNvPr>
            <p:cNvSpPr/>
            <p:nvPr userDrawn="1"/>
          </p:nvSpPr>
          <p:spPr>
            <a:xfrm rot="10800000">
              <a:off x="100582" y="2932749"/>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16" name="Graphic 15">
              <a:extLst>
                <a:ext uri="{FF2B5EF4-FFF2-40B4-BE49-F238E27FC236}">
                  <a16:creationId xmlns:a16="http://schemas.microsoft.com/office/drawing/2014/main" id="{A6290E86-B21F-0C88-099F-07B046CA1D4B}"/>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5400000">
              <a:off x="-457200" y="5380762"/>
              <a:ext cx="1828800" cy="914400"/>
            </a:xfrm>
            <a:prstGeom prst="rect">
              <a:avLst/>
            </a:prstGeom>
          </p:spPr>
        </p:pic>
      </p:grpSp>
      <p:sp>
        <p:nvSpPr>
          <p:cNvPr id="26" name="Rectangle 23">
            <a:extLst>
              <a:ext uri="{FF2B5EF4-FFF2-40B4-BE49-F238E27FC236}">
                <a16:creationId xmlns:a16="http://schemas.microsoft.com/office/drawing/2014/main" id="{E489F066-AA0F-D3C7-739B-15808100E736}"/>
              </a:ext>
              <a:ext uri="{C183D7F6-B498-43B3-948B-1728B52AA6E4}">
                <adec:decorative xmlns:adec="http://schemas.microsoft.com/office/drawing/2017/decorative" val="1"/>
              </a:ext>
            </a:extLst>
          </p:cNvPr>
          <p:cNvSpPr/>
          <p:nvPr userDrawn="1"/>
        </p:nvSpPr>
        <p:spPr>
          <a:xfrm>
            <a:off x="1011339" y="283415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2555004"/>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4660D4-B0ED-42D9-BC6D-AF4F1F9CB6C0}"/>
              </a:ext>
            </a:extLst>
          </p:cNvPr>
          <p:cNvSpPr>
            <a:spLocks noGrp="1"/>
          </p:cNvSpPr>
          <p:nvPr>
            <p:ph type="title"/>
          </p:nvPr>
        </p:nvSpPr>
        <p:spPr>
          <a:xfrm>
            <a:off x="762000" y="365125"/>
            <a:ext cx="10668000" cy="1325563"/>
          </a:xfrm>
          <a:prstGeom prst="rect">
            <a:avLst/>
          </a:prstGeom>
        </p:spPr>
        <p:txBody>
          <a:bodyPr vert="horz" lIns="91440" tIns="45720" rIns="91440" bIns="45720" rtlCol="0" anchor="ctr">
            <a:normAutofit/>
          </a:bodyPr>
          <a:lstStyle/>
          <a:p>
            <a:r>
              <a:rPr lang="et-EE"/>
              <a:t>Klõpsake juhteksemplari pealkirja laadi redigeerimiseks</a:t>
            </a:r>
            <a:endParaRPr lang="en-US" dirty="0"/>
          </a:p>
        </p:txBody>
      </p:sp>
      <p:sp>
        <p:nvSpPr>
          <p:cNvPr id="3" name="Text Placeholder 2">
            <a:extLst>
              <a:ext uri="{FF2B5EF4-FFF2-40B4-BE49-F238E27FC236}">
                <a16:creationId xmlns:a16="http://schemas.microsoft.com/office/drawing/2014/main" id="{74C607AE-E8B7-4C3B-A6DA-04289E2F0A45}"/>
              </a:ext>
            </a:extLst>
          </p:cNvPr>
          <p:cNvSpPr>
            <a:spLocks noGrp="1"/>
          </p:cNvSpPr>
          <p:nvPr>
            <p:ph type="body" idx="1"/>
          </p:nvPr>
        </p:nvSpPr>
        <p:spPr>
          <a:xfrm>
            <a:off x="762000" y="1825625"/>
            <a:ext cx="10668000" cy="4351338"/>
          </a:xfrm>
          <a:prstGeom prst="rect">
            <a:avLst/>
          </a:prstGeom>
        </p:spPr>
        <p:txBody>
          <a:bodyPr vert="horz" lIns="91440" tIns="45720" rIns="91440" bIns="45720" rtlCol="0">
            <a:normAutofit/>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a:extLst>
              <a:ext uri="{FF2B5EF4-FFF2-40B4-BE49-F238E27FC236}">
                <a16:creationId xmlns:a16="http://schemas.microsoft.com/office/drawing/2014/main" id="{001917CC-671D-47EA-B065-51E87EC27B53}"/>
              </a:ext>
            </a:extLst>
          </p:cNvPr>
          <p:cNvSpPr>
            <a:spLocks noGrp="1"/>
          </p:cNvSpPr>
          <p:nvPr>
            <p:ph type="dt" sz="half" idx="2"/>
          </p:nvPr>
        </p:nvSpPr>
        <p:spPr>
          <a:xfrm>
            <a:off x="762000" y="6356350"/>
            <a:ext cx="28194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5" name="Footer Placeholder 4">
            <a:extLst>
              <a:ext uri="{FF2B5EF4-FFF2-40B4-BE49-F238E27FC236}">
                <a16:creationId xmlns:a16="http://schemas.microsoft.com/office/drawing/2014/main" id="{3F2D0B54-5D87-4D1B-9C6E-5A7B87C833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5CADFFD-0FF7-4DDC-8879-918576F63EA6}"/>
              </a:ext>
            </a:extLst>
          </p:cNvPr>
          <p:cNvSpPr>
            <a:spLocks noGrp="1"/>
          </p:cNvSpPr>
          <p:nvPr>
            <p:ph type="sldNum" sz="quarter" idx="4"/>
          </p:nvPr>
        </p:nvSpPr>
        <p:spPr>
          <a:xfrm>
            <a:off x="8610600" y="6356350"/>
            <a:ext cx="2819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464305198"/>
      </p:ext>
    </p:extLst>
  </p:cSld>
  <p:clrMap bg1="lt1" tx1="dk1" bg2="lt2" tx2="dk2" accent1="accent1" accent2="accent2" accent3="accent3" accent4="accent4" accent5="accent5" accent6="accent6" hlink="hlink" folHlink="folHlink"/>
  <p:sldLayoutIdLst>
    <p:sldLayoutId id="2147483700" r:id="rId1"/>
    <p:sldLayoutId id="2147483666" r:id="rId2"/>
    <p:sldLayoutId id="2147483704" r:id="rId3"/>
    <p:sldLayoutId id="2147483702" r:id="rId4"/>
    <p:sldLayoutId id="2147483678" r:id="rId5"/>
    <p:sldLayoutId id="2147483681" r:id="rId6"/>
    <p:sldLayoutId id="2147483696" r:id="rId7"/>
    <p:sldLayoutId id="2147483691" r:id="rId8"/>
    <p:sldLayoutId id="2147483677" r:id="rId9"/>
    <p:sldLayoutId id="2147483699" r:id="rId10"/>
    <p:sldLayoutId id="2147483685" r:id="rId11"/>
    <p:sldLayoutId id="2147483676" r:id="rId12"/>
    <p:sldLayoutId id="2147483649" r:id="rId13"/>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76" userDrawn="1">
          <p15:clr>
            <a:srgbClr val="5ACBF0"/>
          </p15:clr>
        </p15:guide>
        <p15:guide id="2" pos="1920" userDrawn="1">
          <p15:clr>
            <a:srgbClr val="F26B43"/>
          </p15:clr>
        </p15:guide>
        <p15:guide id="3" pos="5760" userDrawn="1">
          <p15:clr>
            <a:srgbClr val="F26B43"/>
          </p15:clr>
        </p15:guide>
        <p15:guide id="4" orient="horz" pos="2160" userDrawn="1">
          <p15:clr>
            <a:srgbClr val="F26B43"/>
          </p15:clr>
        </p15:guide>
        <p15:guide id="5" pos="1272" userDrawn="1">
          <p15:clr>
            <a:srgbClr val="9FCC3B"/>
          </p15:clr>
        </p15:guide>
        <p15:guide id="6" pos="2544" userDrawn="1">
          <p15:clr>
            <a:srgbClr val="9FCC3B"/>
          </p15:clr>
        </p15:guide>
        <p15:guide id="7" pos="5112" userDrawn="1">
          <p15:clr>
            <a:srgbClr val="9FCC3B"/>
          </p15:clr>
        </p15:guide>
        <p15:guide id="8" pos="6408" userDrawn="1">
          <p15:clr>
            <a:srgbClr val="9FCC3B"/>
          </p15:clr>
        </p15:guide>
        <p15:guide id="9" pos="3940" userDrawn="1">
          <p15:clr>
            <a:srgbClr val="F26B43"/>
          </p15:clr>
        </p15:guide>
        <p15:guide id="10" pos="7104" userDrawn="1">
          <p15:clr>
            <a:srgbClr val="5ACBF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chart" Target="../charts/chart1.xml"/><Relationship Id="rId4" Type="http://schemas.openxmlformats.org/officeDocument/2006/relationships/image" Target="../media/image28.emf"/></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815C6-3AD0-46E6-A74A-1967BD91AF50}"/>
              </a:ext>
            </a:extLst>
          </p:cNvPr>
          <p:cNvSpPr>
            <a:spLocks noGrp="1"/>
          </p:cNvSpPr>
          <p:nvPr>
            <p:ph type="ctrTitle"/>
          </p:nvPr>
        </p:nvSpPr>
        <p:spPr>
          <a:xfrm>
            <a:off x="4833693" y="544285"/>
            <a:ext cx="7081215" cy="3445329"/>
          </a:xfrm>
        </p:spPr>
        <p:txBody>
          <a:bodyPr vert="horz" lIns="91440" tIns="45720" rIns="91440" bIns="45720" rtlCol="0" anchor="t" anchorCtr="0">
            <a:normAutofit/>
          </a:bodyPr>
          <a:lstStyle/>
          <a:p>
            <a:r>
              <a:rPr lang="en-US" sz="4400" b="1" kern="1200" cap="all" baseline="0">
                <a:latin typeface="+mj-lt"/>
                <a:ea typeface="+mj-ea"/>
                <a:cs typeface="+mj-cs"/>
              </a:rPr>
              <a:t>OPINIONS OF UNIVERSITY CURRICULUM LEADERS ON OHS TRAINING</a:t>
            </a:r>
            <a:endParaRPr lang="en-US" sz="4400" b="1" kern="1200" cap="all" baseline="0" dirty="0">
              <a:latin typeface="+mj-lt"/>
              <a:ea typeface="+mj-ea"/>
              <a:cs typeface="+mj-cs"/>
            </a:endParaRPr>
          </a:p>
        </p:txBody>
      </p:sp>
      <p:sp>
        <p:nvSpPr>
          <p:cNvPr id="4" name="Alapealkiri 3">
            <a:extLst>
              <a:ext uri="{FF2B5EF4-FFF2-40B4-BE49-F238E27FC236}">
                <a16:creationId xmlns:a16="http://schemas.microsoft.com/office/drawing/2014/main" id="{C08683CB-859A-9FF0-471F-870A0FFAE7C5}"/>
              </a:ext>
            </a:extLst>
          </p:cNvPr>
          <p:cNvSpPr>
            <a:spLocks noGrp="1"/>
          </p:cNvSpPr>
          <p:nvPr>
            <p:ph type="subTitle" idx="1"/>
          </p:nvPr>
        </p:nvSpPr>
        <p:spPr/>
        <p:txBody>
          <a:bodyPr/>
          <a:lstStyle/>
          <a:p>
            <a:pPr>
              <a:lnSpc>
                <a:spcPts val="2000"/>
              </a:lnSpc>
              <a:spcAft>
                <a:spcPts val="1200"/>
              </a:spcAft>
              <a:buFont typeface="Arial" panose="020B0604020202020204" pitchFamily="34" charset="0"/>
            </a:pPr>
            <a:r>
              <a:rPr lang="en-US" sz="2400" dirty="0"/>
              <a:t>Ragne Vaher, </a:t>
            </a:r>
            <a:r>
              <a:rPr lang="en-US" sz="2400" i="1" dirty="0"/>
              <a:t>MSc</a:t>
            </a:r>
          </a:p>
          <a:p>
            <a:pPr>
              <a:lnSpc>
                <a:spcPts val="2000"/>
              </a:lnSpc>
              <a:spcAft>
                <a:spcPts val="1200"/>
              </a:spcAft>
              <a:buFont typeface="Arial" panose="020B0604020202020204" pitchFamily="34" charset="0"/>
            </a:pPr>
            <a:r>
              <a:rPr lang="en-US" sz="2400" dirty="0"/>
              <a:t>Prof. Eda Merisalu, </a:t>
            </a:r>
            <a:r>
              <a:rPr lang="en-US" sz="2400" i="1" dirty="0" err="1"/>
              <a:t>Dr.Med.Sci</a:t>
            </a:r>
            <a:endParaRPr lang="en-US" sz="2400" i="1" dirty="0"/>
          </a:p>
          <a:p>
            <a:pPr>
              <a:lnSpc>
                <a:spcPts val="2000"/>
              </a:lnSpc>
              <a:spcAft>
                <a:spcPts val="1200"/>
              </a:spcAft>
              <a:buFont typeface="Arial" panose="020B0604020202020204" pitchFamily="34" charset="0"/>
            </a:pPr>
            <a:endParaRPr lang="en-US" sz="2400" dirty="0"/>
          </a:p>
          <a:p>
            <a:pPr>
              <a:lnSpc>
                <a:spcPts val="2000"/>
              </a:lnSpc>
              <a:spcAft>
                <a:spcPts val="1200"/>
              </a:spcAft>
              <a:buFont typeface="Arial" panose="020B0604020202020204" pitchFamily="34" charset="0"/>
            </a:pPr>
            <a:r>
              <a:rPr lang="en-US" sz="2400" dirty="0"/>
              <a:t>Estonian University of Life Sciences</a:t>
            </a:r>
          </a:p>
          <a:p>
            <a:endParaRPr lang="en-US" dirty="0"/>
          </a:p>
        </p:txBody>
      </p:sp>
      <p:pic>
        <p:nvPicPr>
          <p:cNvPr id="6" name="Pilt 5" descr="Pilt, millel on kujutatud tekst, Font, Graafika, kuvatõmmis&#10;&#10;Kirjeldus on genereeritud automaatselt">
            <a:extLst>
              <a:ext uri="{FF2B5EF4-FFF2-40B4-BE49-F238E27FC236}">
                <a16:creationId xmlns:a16="http://schemas.microsoft.com/office/drawing/2014/main" id="{9D606104-3A69-1BDC-701C-C328D361D5AF}"/>
              </a:ext>
            </a:extLst>
          </p:cNvPr>
          <p:cNvPicPr>
            <a:picLocks noChangeAspect="1"/>
          </p:cNvPicPr>
          <p:nvPr/>
        </p:nvPicPr>
        <p:blipFill>
          <a:blip r:embed="rId3"/>
          <a:stretch>
            <a:fillRect/>
          </a:stretch>
        </p:blipFill>
        <p:spPr>
          <a:xfrm>
            <a:off x="791246" y="724394"/>
            <a:ext cx="2994660" cy="2245995"/>
          </a:xfrm>
          <a:prstGeom prst="rect">
            <a:avLst/>
          </a:prstGeom>
          <a:noFill/>
        </p:spPr>
      </p:pic>
    </p:spTree>
    <p:extLst>
      <p:ext uri="{BB962C8B-B14F-4D97-AF65-F5344CB8AC3E}">
        <p14:creationId xmlns:p14="http://schemas.microsoft.com/office/powerpoint/2010/main" val="1642425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103D68-B0F1-B261-E040-40E42ACDFE77}"/>
            </a:ext>
          </a:extLst>
        </p:cNvPr>
        <p:cNvGrpSpPr/>
        <p:nvPr/>
      </p:nvGrpSpPr>
      <p:grpSpPr>
        <a:xfrm>
          <a:off x="0" y="0"/>
          <a:ext cx="0" cy="0"/>
          <a:chOff x="0" y="0"/>
          <a:chExt cx="0" cy="0"/>
        </a:xfrm>
      </p:grpSpPr>
      <p:graphicFrame>
        <p:nvGraphicFramePr>
          <p:cNvPr id="8" name="Diagramm 7">
            <a:extLst>
              <a:ext uri="{FF2B5EF4-FFF2-40B4-BE49-F238E27FC236}">
                <a16:creationId xmlns:a16="http://schemas.microsoft.com/office/drawing/2014/main" id="{CA3B793D-4BDE-13D3-F507-7AD1B16FC2BB}"/>
              </a:ext>
            </a:extLst>
          </p:cNvPr>
          <p:cNvGraphicFramePr/>
          <p:nvPr>
            <p:extLst>
              <p:ext uri="{D42A27DB-BD31-4B8C-83A1-F6EECF244321}">
                <p14:modId xmlns:p14="http://schemas.microsoft.com/office/powerpoint/2010/main" val="3235350001"/>
              </p:ext>
            </p:extLst>
          </p:nvPr>
        </p:nvGraphicFramePr>
        <p:xfrm>
          <a:off x="1150257" y="1523092"/>
          <a:ext cx="8209280" cy="4833258"/>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a:extLst>
              <a:ext uri="{FF2B5EF4-FFF2-40B4-BE49-F238E27FC236}">
                <a16:creationId xmlns:a16="http://schemas.microsoft.com/office/drawing/2014/main" id="{D4F744CE-9C8C-2BCA-CEAC-3030BCB99389}"/>
              </a:ext>
            </a:extLst>
          </p:cNvPr>
          <p:cNvSpPr>
            <a:spLocks noGrp="1"/>
          </p:cNvSpPr>
          <p:nvPr>
            <p:ph type="title"/>
          </p:nvPr>
        </p:nvSpPr>
        <p:spPr>
          <a:xfrm>
            <a:off x="294640" y="0"/>
            <a:ext cx="9389288" cy="770709"/>
          </a:xfrm>
        </p:spPr>
        <p:txBody>
          <a:bodyPr>
            <a:normAutofit/>
          </a:bodyPr>
          <a:lstStyle/>
          <a:p>
            <a:r>
              <a:rPr lang="en-US" sz="4000" dirty="0"/>
              <a:t>Results of the first survey</a:t>
            </a:r>
          </a:p>
        </p:txBody>
      </p:sp>
      <p:sp>
        <p:nvSpPr>
          <p:cNvPr id="6" name="Content Placeholder 5">
            <a:extLst>
              <a:ext uri="{FF2B5EF4-FFF2-40B4-BE49-F238E27FC236}">
                <a16:creationId xmlns:a16="http://schemas.microsoft.com/office/drawing/2014/main" id="{2E92ED36-45BF-8317-F9B8-02B874BE27A6}"/>
              </a:ext>
            </a:extLst>
          </p:cNvPr>
          <p:cNvSpPr>
            <a:spLocks noGrp="1"/>
          </p:cNvSpPr>
          <p:nvPr>
            <p:ph sz="half" idx="14"/>
          </p:nvPr>
        </p:nvSpPr>
        <p:spPr>
          <a:xfrm>
            <a:off x="294640" y="501650"/>
            <a:ext cx="10901680" cy="6219825"/>
          </a:xfrm>
        </p:spPr>
        <p:txBody>
          <a:bodyPr vert="horz" lIns="91440" tIns="45720" rIns="91440" bIns="45720" rtlCol="0" anchor="t">
            <a:noAutofit/>
          </a:bodyPr>
          <a:lstStyle/>
          <a:p>
            <a:pPr>
              <a:lnSpc>
                <a:spcPct val="114000"/>
              </a:lnSpc>
              <a:spcAft>
                <a:spcPts val="0"/>
              </a:spcAft>
            </a:pPr>
            <a:r>
              <a:rPr lang="en-US" sz="2400" dirty="0"/>
              <a:t>Occupational safety, occupational health and environmental risk assessment and management subjects are mostly taught (Fig 3).</a:t>
            </a:r>
          </a:p>
          <a:p>
            <a:pPr>
              <a:lnSpc>
                <a:spcPct val="140000"/>
              </a:lnSpc>
              <a:spcAft>
                <a:spcPts val="1800"/>
              </a:spcAft>
            </a:pPr>
            <a:endParaRPr lang="en-US" sz="2400" dirty="0"/>
          </a:p>
        </p:txBody>
      </p:sp>
      <p:sp>
        <p:nvSpPr>
          <p:cNvPr id="7" name="Slide Number Placeholder 6">
            <a:extLst>
              <a:ext uri="{FF2B5EF4-FFF2-40B4-BE49-F238E27FC236}">
                <a16:creationId xmlns:a16="http://schemas.microsoft.com/office/drawing/2014/main" id="{F8ACAD22-77BC-C168-2B25-D75275F49F42}"/>
              </a:ext>
            </a:extLst>
          </p:cNvPr>
          <p:cNvSpPr>
            <a:spLocks noGrp="1"/>
          </p:cNvSpPr>
          <p:nvPr>
            <p:ph type="sldNum" sz="quarter" idx="12"/>
          </p:nvPr>
        </p:nvSpPr>
        <p:spPr/>
        <p:txBody>
          <a:bodyPr/>
          <a:lstStyle/>
          <a:p>
            <a:fld id="{B5CEABB6-07DC-46E8-9B57-56EC44A396E5}" type="slidenum">
              <a:rPr lang="en-US" sz="1400" smtClean="0"/>
              <a:pPr/>
              <a:t>10</a:t>
            </a:fld>
            <a:endParaRPr lang="en-US" sz="1400" dirty="0"/>
          </a:p>
        </p:txBody>
      </p:sp>
      <p:sp>
        <p:nvSpPr>
          <p:cNvPr id="9" name="TextBox 8">
            <a:extLst>
              <a:ext uri="{FF2B5EF4-FFF2-40B4-BE49-F238E27FC236}">
                <a16:creationId xmlns:a16="http://schemas.microsoft.com/office/drawing/2014/main" id="{4419E80F-04E3-213C-34AF-D159CE6FB523}"/>
              </a:ext>
            </a:extLst>
          </p:cNvPr>
          <p:cNvSpPr txBox="1"/>
          <p:nvPr/>
        </p:nvSpPr>
        <p:spPr>
          <a:xfrm>
            <a:off x="602794" y="6334780"/>
            <a:ext cx="10512814" cy="584775"/>
          </a:xfrm>
          <a:prstGeom prst="rect">
            <a:avLst/>
          </a:prstGeom>
          <a:noFill/>
        </p:spPr>
        <p:txBody>
          <a:bodyPr wrap="none" rtlCol="0">
            <a:spAutoFit/>
          </a:bodyPr>
          <a:lstStyle/>
          <a:p>
            <a:r>
              <a:rPr lang="en-US" sz="1600" b="1" dirty="0"/>
              <a:t>Figure 3. </a:t>
            </a:r>
            <a:r>
              <a:rPr lang="en-US" sz="1600" dirty="0"/>
              <a:t>Represented subject areas of OHS subjects vs curriculum leaders' assessment of the need for subject</a:t>
            </a:r>
          </a:p>
          <a:p>
            <a:r>
              <a:rPr lang="en-US" sz="1600" dirty="0"/>
              <a:t>areas in OHS (</a:t>
            </a:r>
            <a:r>
              <a:rPr lang="en-US" sz="1600" i="1" dirty="0"/>
              <a:t>n</a:t>
            </a:r>
            <a:r>
              <a:rPr lang="en-US" sz="1600" dirty="0"/>
              <a:t>, number of respondents). </a:t>
            </a:r>
          </a:p>
        </p:txBody>
      </p:sp>
    </p:spTree>
    <p:extLst>
      <p:ext uri="{BB962C8B-B14F-4D97-AF65-F5344CB8AC3E}">
        <p14:creationId xmlns:p14="http://schemas.microsoft.com/office/powerpoint/2010/main" val="3589969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B1000F-369C-A531-AFAE-4ED76C68738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09DDF5B-3EDD-9B55-825E-FE20B412D1AD}"/>
              </a:ext>
            </a:extLst>
          </p:cNvPr>
          <p:cNvSpPr>
            <a:spLocks noGrp="1"/>
          </p:cNvSpPr>
          <p:nvPr>
            <p:ph type="title"/>
          </p:nvPr>
        </p:nvSpPr>
        <p:spPr>
          <a:xfrm>
            <a:off x="771736" y="654050"/>
            <a:ext cx="9389288" cy="1362456"/>
          </a:xfrm>
        </p:spPr>
        <p:txBody>
          <a:bodyPr>
            <a:normAutofit/>
          </a:bodyPr>
          <a:lstStyle/>
          <a:p>
            <a:r>
              <a:rPr lang="en-US" sz="4000" dirty="0"/>
              <a:t>Results of the second survey</a:t>
            </a:r>
          </a:p>
        </p:txBody>
      </p:sp>
      <p:sp>
        <p:nvSpPr>
          <p:cNvPr id="7" name="Slide Number Placeholder 6">
            <a:extLst>
              <a:ext uri="{FF2B5EF4-FFF2-40B4-BE49-F238E27FC236}">
                <a16:creationId xmlns:a16="http://schemas.microsoft.com/office/drawing/2014/main" id="{D6FCF012-3733-2B4C-B3F1-7ED7DE3B0699}"/>
              </a:ext>
            </a:extLst>
          </p:cNvPr>
          <p:cNvSpPr>
            <a:spLocks noGrp="1"/>
          </p:cNvSpPr>
          <p:nvPr>
            <p:ph type="sldNum" sz="quarter" idx="12"/>
          </p:nvPr>
        </p:nvSpPr>
        <p:spPr/>
        <p:txBody>
          <a:bodyPr/>
          <a:lstStyle/>
          <a:p>
            <a:fld id="{B5CEABB6-07DC-46E8-9B57-56EC44A396E5}" type="slidenum">
              <a:rPr lang="en-US" sz="1400" smtClean="0"/>
              <a:pPr/>
              <a:t>11</a:t>
            </a:fld>
            <a:endParaRPr lang="en-US" sz="1400" dirty="0"/>
          </a:p>
        </p:txBody>
      </p:sp>
      <p:sp>
        <p:nvSpPr>
          <p:cNvPr id="6" name="Content Placeholder 5">
            <a:extLst>
              <a:ext uri="{FF2B5EF4-FFF2-40B4-BE49-F238E27FC236}">
                <a16:creationId xmlns:a16="http://schemas.microsoft.com/office/drawing/2014/main" id="{8634933D-64C5-63E1-8754-1E35755C725E}"/>
              </a:ext>
            </a:extLst>
          </p:cNvPr>
          <p:cNvSpPr>
            <a:spLocks noGrp="1"/>
          </p:cNvSpPr>
          <p:nvPr>
            <p:ph sz="half" idx="14"/>
          </p:nvPr>
        </p:nvSpPr>
        <p:spPr>
          <a:xfrm>
            <a:off x="771736" y="2258568"/>
            <a:ext cx="4836584" cy="3505200"/>
          </a:xfrm>
        </p:spPr>
        <p:txBody>
          <a:bodyPr vert="horz" lIns="91440" tIns="45720" rIns="91440" bIns="45720" rtlCol="0" anchor="t">
            <a:noAutofit/>
          </a:bodyPr>
          <a:lstStyle/>
          <a:p>
            <a:pPr>
              <a:lnSpc>
                <a:spcPct val="114000"/>
              </a:lnSpc>
              <a:spcAft>
                <a:spcPts val="1800"/>
              </a:spcAft>
            </a:pPr>
            <a:r>
              <a:rPr lang="en-US" sz="2400" dirty="0"/>
              <a:t>A total of 5 responses were received. The response rate was 50%.</a:t>
            </a:r>
          </a:p>
          <a:p>
            <a:pPr>
              <a:lnSpc>
                <a:spcPct val="114000"/>
              </a:lnSpc>
              <a:spcAft>
                <a:spcPts val="1800"/>
              </a:spcAft>
            </a:pPr>
            <a:r>
              <a:rPr lang="en-US" sz="2400" dirty="0"/>
              <a:t>Recommended minimum volume of OSH training is 3 ECTS (Fig 4).</a:t>
            </a:r>
          </a:p>
        </p:txBody>
      </p:sp>
      <p:graphicFrame>
        <p:nvGraphicFramePr>
          <p:cNvPr id="5" name="Diagramm 4">
            <a:extLst>
              <a:ext uri="{FF2B5EF4-FFF2-40B4-BE49-F238E27FC236}">
                <a16:creationId xmlns:a16="http://schemas.microsoft.com/office/drawing/2014/main" id="{BC1F052E-F361-2CFF-3F70-D61C08E9C5F8}"/>
              </a:ext>
            </a:extLst>
          </p:cNvPr>
          <p:cNvGraphicFramePr/>
          <p:nvPr>
            <p:extLst>
              <p:ext uri="{D42A27DB-BD31-4B8C-83A1-F6EECF244321}">
                <p14:modId xmlns:p14="http://schemas.microsoft.com/office/powerpoint/2010/main" val="3476722344"/>
              </p:ext>
            </p:extLst>
          </p:nvPr>
        </p:nvGraphicFramePr>
        <p:xfrm>
          <a:off x="4765040" y="1259840"/>
          <a:ext cx="6974337" cy="494411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2AEF5EF3-0D2D-C3D3-195A-ED1896F050EB}"/>
              </a:ext>
            </a:extLst>
          </p:cNvPr>
          <p:cNvSpPr txBox="1"/>
          <p:nvPr/>
        </p:nvSpPr>
        <p:spPr>
          <a:xfrm>
            <a:off x="5852160" y="6136700"/>
            <a:ext cx="5129802" cy="584775"/>
          </a:xfrm>
          <a:prstGeom prst="rect">
            <a:avLst/>
          </a:prstGeom>
          <a:noFill/>
        </p:spPr>
        <p:txBody>
          <a:bodyPr wrap="none" rtlCol="0">
            <a:spAutoFit/>
          </a:bodyPr>
          <a:lstStyle/>
          <a:p>
            <a:r>
              <a:rPr lang="en-US" sz="1600" b="1" dirty="0"/>
              <a:t>Figure 4. </a:t>
            </a:r>
            <a:r>
              <a:rPr lang="en-US" sz="1600" dirty="0"/>
              <a:t>The required minimum amount of teaching</a:t>
            </a:r>
          </a:p>
          <a:p>
            <a:r>
              <a:rPr lang="en-US" sz="1600" dirty="0"/>
              <a:t>of OHS topics (proportion of respondents, %). </a:t>
            </a:r>
          </a:p>
        </p:txBody>
      </p:sp>
    </p:spTree>
    <p:extLst>
      <p:ext uri="{BB962C8B-B14F-4D97-AF65-F5344CB8AC3E}">
        <p14:creationId xmlns:p14="http://schemas.microsoft.com/office/powerpoint/2010/main" val="303510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48BA4B-E75C-6A3C-9981-E044CD8D4B3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0902AC07-4D68-22E0-062B-537020892EB8}"/>
              </a:ext>
            </a:extLst>
          </p:cNvPr>
          <p:cNvSpPr>
            <a:spLocks noGrp="1"/>
          </p:cNvSpPr>
          <p:nvPr>
            <p:ph type="title"/>
          </p:nvPr>
        </p:nvSpPr>
        <p:spPr>
          <a:xfrm>
            <a:off x="751840" y="357100"/>
            <a:ext cx="9389288" cy="681228"/>
          </a:xfrm>
        </p:spPr>
        <p:txBody>
          <a:bodyPr>
            <a:normAutofit fontScale="90000"/>
          </a:bodyPr>
          <a:lstStyle/>
          <a:p>
            <a:r>
              <a:rPr lang="en-US" dirty="0"/>
              <a:t>Results of the second survey</a:t>
            </a:r>
          </a:p>
        </p:txBody>
      </p:sp>
      <p:sp>
        <p:nvSpPr>
          <p:cNvPr id="7" name="Slide Number Placeholder 6">
            <a:extLst>
              <a:ext uri="{FF2B5EF4-FFF2-40B4-BE49-F238E27FC236}">
                <a16:creationId xmlns:a16="http://schemas.microsoft.com/office/drawing/2014/main" id="{0588051E-41F8-71FC-788A-BC2370D70C66}"/>
              </a:ext>
            </a:extLst>
          </p:cNvPr>
          <p:cNvSpPr>
            <a:spLocks noGrp="1"/>
          </p:cNvSpPr>
          <p:nvPr>
            <p:ph type="sldNum" sz="quarter" idx="12"/>
          </p:nvPr>
        </p:nvSpPr>
        <p:spPr/>
        <p:txBody>
          <a:bodyPr/>
          <a:lstStyle/>
          <a:p>
            <a:fld id="{B5CEABB6-07DC-46E8-9B57-56EC44A396E5}" type="slidenum">
              <a:rPr lang="en-US" sz="1400" smtClean="0"/>
              <a:pPr/>
              <a:t>12</a:t>
            </a:fld>
            <a:endParaRPr lang="en-US" sz="1400" dirty="0"/>
          </a:p>
        </p:txBody>
      </p:sp>
      <p:sp>
        <p:nvSpPr>
          <p:cNvPr id="6" name="Content Placeholder 5">
            <a:extLst>
              <a:ext uri="{FF2B5EF4-FFF2-40B4-BE49-F238E27FC236}">
                <a16:creationId xmlns:a16="http://schemas.microsoft.com/office/drawing/2014/main" id="{38B0C346-717B-EB75-34C1-C1B3D08DFE8B}"/>
              </a:ext>
            </a:extLst>
          </p:cNvPr>
          <p:cNvSpPr>
            <a:spLocks noGrp="1"/>
          </p:cNvSpPr>
          <p:nvPr>
            <p:ph sz="half" idx="14"/>
          </p:nvPr>
        </p:nvSpPr>
        <p:spPr>
          <a:xfrm>
            <a:off x="751840" y="1349510"/>
            <a:ext cx="4285814" cy="5189402"/>
          </a:xfrm>
        </p:spPr>
        <p:txBody>
          <a:bodyPr vert="horz" lIns="91440" tIns="45720" rIns="91440" bIns="45720" rtlCol="0" anchor="t">
            <a:noAutofit/>
          </a:bodyPr>
          <a:lstStyle/>
          <a:p>
            <a:pPr>
              <a:lnSpc>
                <a:spcPct val="114000"/>
              </a:lnSpc>
              <a:spcAft>
                <a:spcPts val="1800"/>
              </a:spcAft>
            </a:pPr>
            <a:r>
              <a:rPr lang="en-US" sz="2400" dirty="0"/>
              <a:t>In all areas of education, knowledge of physiological and physical hazards is considered the most important. Chemical and psychosocial risk factors are less important. (Fig 5)</a:t>
            </a:r>
          </a:p>
          <a:p>
            <a:pPr>
              <a:lnSpc>
                <a:spcPct val="140000"/>
              </a:lnSpc>
              <a:spcAft>
                <a:spcPts val="1800"/>
              </a:spcAft>
            </a:pPr>
            <a:endParaRPr lang="en-US" sz="2400" dirty="0"/>
          </a:p>
        </p:txBody>
      </p:sp>
      <p:sp>
        <p:nvSpPr>
          <p:cNvPr id="8" name="TextBox 7">
            <a:extLst>
              <a:ext uri="{FF2B5EF4-FFF2-40B4-BE49-F238E27FC236}">
                <a16:creationId xmlns:a16="http://schemas.microsoft.com/office/drawing/2014/main" id="{92E09455-D83B-37A5-768F-31888546F514}"/>
              </a:ext>
            </a:extLst>
          </p:cNvPr>
          <p:cNvSpPr txBox="1"/>
          <p:nvPr/>
        </p:nvSpPr>
        <p:spPr>
          <a:xfrm>
            <a:off x="5037654" y="6031898"/>
            <a:ext cx="5281639" cy="584775"/>
          </a:xfrm>
          <a:prstGeom prst="rect">
            <a:avLst/>
          </a:prstGeom>
          <a:noFill/>
        </p:spPr>
        <p:txBody>
          <a:bodyPr wrap="none" rtlCol="0">
            <a:spAutoFit/>
          </a:bodyPr>
          <a:lstStyle/>
          <a:p>
            <a:r>
              <a:rPr lang="en-US" sz="1600" b="1" dirty="0"/>
              <a:t>Figure 5. </a:t>
            </a:r>
            <a:r>
              <a:rPr lang="en-US" sz="1600" dirty="0"/>
              <a:t>Opinions on the handling of risk factors in all</a:t>
            </a:r>
          </a:p>
          <a:p>
            <a:r>
              <a:rPr lang="en-US" sz="1600" dirty="0"/>
              <a:t>educational fields (proportion of respondents, %). </a:t>
            </a:r>
          </a:p>
        </p:txBody>
      </p:sp>
      <p:graphicFrame>
        <p:nvGraphicFramePr>
          <p:cNvPr id="10" name="Diagramm 9">
            <a:extLst>
              <a:ext uri="{FF2B5EF4-FFF2-40B4-BE49-F238E27FC236}">
                <a16:creationId xmlns:a16="http://schemas.microsoft.com/office/drawing/2014/main" id="{D113A36B-F62B-BCFA-E3A9-FE744EDBB83A}"/>
              </a:ext>
            </a:extLst>
          </p:cNvPr>
          <p:cNvGraphicFramePr/>
          <p:nvPr>
            <p:extLst>
              <p:ext uri="{D42A27DB-BD31-4B8C-83A1-F6EECF244321}">
                <p14:modId xmlns:p14="http://schemas.microsoft.com/office/powerpoint/2010/main" val="3767881400"/>
              </p:ext>
            </p:extLst>
          </p:nvPr>
        </p:nvGraphicFramePr>
        <p:xfrm>
          <a:off x="5037654" y="1166948"/>
          <a:ext cx="6085640" cy="488115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08666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FC587-E9E3-1D40-D75E-1EEB3B1D2B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114CE4-9AFE-4499-B1CA-4552A36E7793}"/>
              </a:ext>
            </a:extLst>
          </p:cNvPr>
          <p:cNvSpPr>
            <a:spLocks noGrp="1"/>
          </p:cNvSpPr>
          <p:nvPr>
            <p:ph type="title"/>
          </p:nvPr>
        </p:nvSpPr>
        <p:spPr>
          <a:xfrm>
            <a:off x="771736" y="272930"/>
            <a:ext cx="9389288" cy="1362456"/>
          </a:xfrm>
        </p:spPr>
        <p:txBody>
          <a:bodyPr>
            <a:normAutofit/>
          </a:bodyPr>
          <a:lstStyle/>
          <a:p>
            <a:r>
              <a:rPr lang="en-US" sz="4000" dirty="0"/>
              <a:t>Conclusions</a:t>
            </a:r>
            <a:endParaRPr lang="en-US" dirty="0"/>
          </a:p>
        </p:txBody>
      </p:sp>
      <p:sp>
        <p:nvSpPr>
          <p:cNvPr id="4" name="Slaidinumbri kohatäide 3">
            <a:extLst>
              <a:ext uri="{FF2B5EF4-FFF2-40B4-BE49-F238E27FC236}">
                <a16:creationId xmlns:a16="http://schemas.microsoft.com/office/drawing/2014/main" id="{AF10897A-E6DB-EE67-AC5E-3F4E0E431753}"/>
              </a:ext>
            </a:extLst>
          </p:cNvPr>
          <p:cNvSpPr>
            <a:spLocks noGrp="1"/>
          </p:cNvSpPr>
          <p:nvPr>
            <p:ph type="sldNum" sz="quarter" idx="12"/>
          </p:nvPr>
        </p:nvSpPr>
        <p:spPr/>
        <p:txBody>
          <a:bodyPr/>
          <a:lstStyle/>
          <a:p>
            <a:fld id="{B5CEABB6-07DC-46E8-9B57-56EC44A396E5}" type="slidenum">
              <a:rPr lang="en-US" sz="1400" smtClean="0"/>
              <a:pPr/>
              <a:t>13</a:t>
            </a:fld>
            <a:endParaRPr lang="en-US" sz="1400" dirty="0"/>
          </a:p>
        </p:txBody>
      </p:sp>
      <p:sp>
        <p:nvSpPr>
          <p:cNvPr id="3" name="TextBox 2">
            <a:extLst>
              <a:ext uri="{FF2B5EF4-FFF2-40B4-BE49-F238E27FC236}">
                <a16:creationId xmlns:a16="http://schemas.microsoft.com/office/drawing/2014/main" id="{A24DD855-11A7-2B3B-0175-0B8B8BBBDD11}"/>
              </a:ext>
            </a:extLst>
          </p:cNvPr>
          <p:cNvSpPr txBox="1"/>
          <p:nvPr/>
        </p:nvSpPr>
        <p:spPr>
          <a:xfrm>
            <a:off x="771736" y="1148711"/>
            <a:ext cx="10076373" cy="5617692"/>
          </a:xfrm>
          <a:prstGeom prst="rect">
            <a:avLst/>
          </a:prstGeom>
          <a:noFill/>
        </p:spPr>
        <p:txBody>
          <a:bodyPr wrap="square" rtlCol="0">
            <a:spAutoFit/>
          </a:bodyPr>
          <a:lstStyle/>
          <a:p>
            <a:pPr>
              <a:lnSpc>
                <a:spcPct val="114000"/>
              </a:lnSpc>
              <a:spcAft>
                <a:spcPts val="1800"/>
              </a:spcAft>
            </a:pPr>
            <a:r>
              <a:rPr lang="en-US" sz="2400" dirty="0"/>
              <a:t>The study showed that OHS education is represented in less than half of the curricula.</a:t>
            </a:r>
          </a:p>
          <a:p>
            <a:pPr>
              <a:lnSpc>
                <a:spcPct val="114000"/>
              </a:lnSpc>
              <a:spcAft>
                <a:spcPts val="1800"/>
              </a:spcAft>
            </a:pPr>
            <a:r>
              <a:rPr lang="en-US" sz="2400" dirty="0"/>
              <a:t>Occupational safety and health are taught the most, but the respondents also consider labor legislation and occupational psychology to be important.</a:t>
            </a:r>
          </a:p>
          <a:p>
            <a:pPr>
              <a:lnSpc>
                <a:spcPct val="114000"/>
              </a:lnSpc>
              <a:spcAft>
                <a:spcPts val="1800"/>
              </a:spcAft>
            </a:pPr>
            <a:r>
              <a:rPr lang="en-US" sz="2400" dirty="0"/>
              <a:t>The topics and volumes of OHS subjects do not meet the expert opinion.</a:t>
            </a:r>
          </a:p>
          <a:p>
            <a:pPr>
              <a:lnSpc>
                <a:spcPct val="114000"/>
              </a:lnSpc>
              <a:spcAft>
                <a:spcPts val="1800"/>
              </a:spcAft>
            </a:pPr>
            <a:r>
              <a:rPr lang="en-US" sz="2400" dirty="0"/>
              <a:t>New OHS teaching </a:t>
            </a:r>
            <a:r>
              <a:rPr lang="en-US" sz="2400" dirty="0" err="1"/>
              <a:t>programme</a:t>
            </a:r>
            <a:r>
              <a:rPr lang="en-US" sz="2400" dirty="0"/>
              <a:t> need to be developed in the national and EU strategy plan in the nearest future.</a:t>
            </a:r>
          </a:p>
          <a:p>
            <a:pPr>
              <a:lnSpc>
                <a:spcPct val="114000"/>
              </a:lnSpc>
            </a:pPr>
            <a:r>
              <a:rPr lang="en-US" sz="2400" dirty="0"/>
              <a:t>However, fundamental conclusions cannot be drawn due to the low percentage of respondents.</a:t>
            </a:r>
          </a:p>
        </p:txBody>
      </p:sp>
    </p:spTree>
    <p:extLst>
      <p:ext uri="{BB962C8B-B14F-4D97-AF65-F5344CB8AC3E}">
        <p14:creationId xmlns:p14="http://schemas.microsoft.com/office/powerpoint/2010/main" val="466782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AEE93-8585-46D4-A7EC-F184E317CB2E}"/>
              </a:ext>
            </a:extLst>
          </p:cNvPr>
          <p:cNvSpPr>
            <a:spLocks noGrp="1"/>
          </p:cNvSpPr>
          <p:nvPr>
            <p:ph type="ctrTitle"/>
          </p:nvPr>
        </p:nvSpPr>
        <p:spPr>
          <a:xfrm>
            <a:off x="4833694" y="544286"/>
            <a:ext cx="6594768" cy="2517570"/>
          </a:xfrm>
        </p:spPr>
        <p:txBody>
          <a:bodyPr>
            <a:normAutofit/>
          </a:bodyPr>
          <a:lstStyle/>
          <a:p>
            <a:r>
              <a:rPr lang="en-US" sz="4400"/>
              <a:t>THANK YOU!</a:t>
            </a:r>
            <a:endParaRPr lang="en-US" sz="4400" dirty="0"/>
          </a:p>
        </p:txBody>
      </p:sp>
      <p:sp>
        <p:nvSpPr>
          <p:cNvPr id="3" name="Content Placeholder 2">
            <a:extLst>
              <a:ext uri="{FF2B5EF4-FFF2-40B4-BE49-F238E27FC236}">
                <a16:creationId xmlns:a16="http://schemas.microsoft.com/office/drawing/2014/main" id="{24AFFC60-19C3-4901-93F7-7AAF4C09F8C6}"/>
              </a:ext>
            </a:extLst>
          </p:cNvPr>
          <p:cNvSpPr>
            <a:spLocks noGrp="1"/>
          </p:cNvSpPr>
          <p:nvPr>
            <p:ph type="subTitle" idx="1"/>
          </p:nvPr>
        </p:nvSpPr>
        <p:spPr/>
        <p:txBody>
          <a:bodyPr bIns="0">
            <a:normAutofit/>
          </a:bodyPr>
          <a:lstStyle/>
          <a:p>
            <a:r>
              <a:rPr lang="en-US" sz="2400"/>
              <a:t>Ragne Vaher</a:t>
            </a:r>
          </a:p>
          <a:p>
            <a:r>
              <a:rPr lang="en-US" sz="2400"/>
              <a:t>Estonian University of Life Sciences</a:t>
            </a:r>
          </a:p>
          <a:p>
            <a:r>
              <a:rPr lang="en-US" sz="2400"/>
              <a:t>ragne.vaher@emu.ee​</a:t>
            </a:r>
            <a:endParaRPr lang="en-US" sz="2400" dirty="0"/>
          </a:p>
        </p:txBody>
      </p:sp>
    </p:spTree>
    <p:extLst>
      <p:ext uri="{BB962C8B-B14F-4D97-AF65-F5344CB8AC3E}">
        <p14:creationId xmlns:p14="http://schemas.microsoft.com/office/powerpoint/2010/main" val="2436493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9F29B-F233-48AF-8261-F33A4E079E3E}"/>
              </a:ext>
            </a:extLst>
          </p:cNvPr>
          <p:cNvSpPr>
            <a:spLocks noGrp="1"/>
          </p:cNvSpPr>
          <p:nvPr>
            <p:ph type="title"/>
          </p:nvPr>
        </p:nvSpPr>
        <p:spPr>
          <a:xfrm>
            <a:off x="771734" y="713232"/>
            <a:ext cx="9389288" cy="1362456"/>
          </a:xfrm>
        </p:spPr>
        <p:txBody>
          <a:bodyPr>
            <a:normAutofit/>
          </a:bodyPr>
          <a:lstStyle/>
          <a:p>
            <a:r>
              <a:rPr lang="en-US" sz="4000" dirty="0"/>
              <a:t>Introduction</a:t>
            </a:r>
            <a:endParaRPr lang="en-ZA" dirty="0"/>
          </a:p>
        </p:txBody>
      </p:sp>
      <p:sp>
        <p:nvSpPr>
          <p:cNvPr id="6" name="Slide Number Placeholder 5">
            <a:extLst>
              <a:ext uri="{FF2B5EF4-FFF2-40B4-BE49-F238E27FC236}">
                <a16:creationId xmlns:a16="http://schemas.microsoft.com/office/drawing/2014/main" id="{67927DCA-F11F-1716-00DA-9EF49F131ABD}"/>
              </a:ext>
            </a:extLst>
          </p:cNvPr>
          <p:cNvSpPr>
            <a:spLocks noGrp="1"/>
          </p:cNvSpPr>
          <p:nvPr>
            <p:ph type="sldNum" sz="quarter" idx="12"/>
          </p:nvPr>
        </p:nvSpPr>
        <p:spPr/>
        <p:txBody>
          <a:bodyPr/>
          <a:lstStyle/>
          <a:p>
            <a:fld id="{B5CEABB6-07DC-46E8-9B57-56EC44A396E5}" type="slidenum">
              <a:rPr lang="en-US" sz="1400" smtClean="0"/>
              <a:pPr/>
              <a:t>2</a:t>
            </a:fld>
            <a:endParaRPr lang="en-US" sz="1400" dirty="0"/>
          </a:p>
        </p:txBody>
      </p:sp>
      <p:sp>
        <p:nvSpPr>
          <p:cNvPr id="3" name="Subtitle 2">
            <a:extLst>
              <a:ext uri="{FF2B5EF4-FFF2-40B4-BE49-F238E27FC236}">
                <a16:creationId xmlns:a16="http://schemas.microsoft.com/office/drawing/2014/main" id="{35E3EA69-4E0E-41BD-8095-A124225A2647}"/>
              </a:ext>
            </a:extLst>
          </p:cNvPr>
          <p:cNvSpPr>
            <a:spLocks noGrp="1"/>
          </p:cNvSpPr>
          <p:nvPr>
            <p:ph sz="half" idx="14"/>
          </p:nvPr>
        </p:nvSpPr>
        <p:spPr>
          <a:xfrm>
            <a:off x="771734" y="1943608"/>
            <a:ext cx="9896266" cy="4701032"/>
          </a:xfrm>
        </p:spPr>
        <p:txBody>
          <a:bodyPr>
            <a:noAutofit/>
          </a:bodyPr>
          <a:lstStyle/>
          <a:p>
            <a:pPr>
              <a:lnSpc>
                <a:spcPct val="114000"/>
              </a:lnSpc>
              <a:spcAft>
                <a:spcPts val="1800"/>
              </a:spcAft>
            </a:pPr>
            <a:r>
              <a:rPr lang="en-US" sz="2400" dirty="0"/>
              <a:t>Occupational injuries among young people are a very important public health problem worldwide.</a:t>
            </a:r>
          </a:p>
          <a:p>
            <a:pPr>
              <a:lnSpc>
                <a:spcPct val="114000"/>
              </a:lnSpc>
              <a:spcAft>
                <a:spcPts val="1800"/>
              </a:spcAft>
            </a:pPr>
            <a:r>
              <a:rPr lang="en-US" sz="2400" dirty="0"/>
              <a:t>The principles of risk management and consideration of occupational safety in the workplace should be an integral part of daily decision-making and operations.</a:t>
            </a:r>
          </a:p>
          <a:p>
            <a:pPr>
              <a:lnSpc>
                <a:spcPct val="114000"/>
              </a:lnSpc>
            </a:pPr>
            <a:r>
              <a:rPr lang="en-US" sz="2400" dirty="0"/>
              <a:t>In order for employers and employees to already have occupational health and safety knowledge and high-level risk prevention skills when they come to work, it is necessary to integrate OHS (occupational health and safety) training into higher education.</a:t>
            </a:r>
          </a:p>
        </p:txBody>
      </p:sp>
    </p:spTree>
    <p:extLst>
      <p:ext uri="{BB962C8B-B14F-4D97-AF65-F5344CB8AC3E}">
        <p14:creationId xmlns:p14="http://schemas.microsoft.com/office/powerpoint/2010/main" val="2243494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DE7F2-E890-4744-88DD-A75F5E300513}"/>
              </a:ext>
            </a:extLst>
          </p:cNvPr>
          <p:cNvSpPr>
            <a:spLocks noGrp="1"/>
          </p:cNvSpPr>
          <p:nvPr>
            <p:ph type="title"/>
          </p:nvPr>
        </p:nvSpPr>
        <p:spPr/>
        <p:txBody>
          <a:bodyPr>
            <a:normAutofit/>
          </a:bodyPr>
          <a:lstStyle/>
          <a:p>
            <a:r>
              <a:rPr lang="en-US" sz="4000" dirty="0"/>
              <a:t>The aim of this study</a:t>
            </a:r>
          </a:p>
        </p:txBody>
      </p:sp>
      <p:sp>
        <p:nvSpPr>
          <p:cNvPr id="9" name="Slaidinumbri kohatäide 8">
            <a:extLst>
              <a:ext uri="{FF2B5EF4-FFF2-40B4-BE49-F238E27FC236}">
                <a16:creationId xmlns:a16="http://schemas.microsoft.com/office/drawing/2014/main" id="{1FFB46C6-F2D1-261D-F0AF-649B9756A495}"/>
              </a:ext>
            </a:extLst>
          </p:cNvPr>
          <p:cNvSpPr>
            <a:spLocks noGrp="1"/>
          </p:cNvSpPr>
          <p:nvPr>
            <p:ph type="sldNum" sz="quarter" idx="12"/>
          </p:nvPr>
        </p:nvSpPr>
        <p:spPr/>
        <p:txBody>
          <a:bodyPr/>
          <a:lstStyle/>
          <a:p>
            <a:fld id="{B5CEABB6-07DC-46E8-9B57-56EC44A396E5}" type="slidenum">
              <a:rPr lang="en-US" sz="1400" smtClean="0"/>
              <a:pPr/>
              <a:t>3</a:t>
            </a:fld>
            <a:endParaRPr lang="en-US" sz="1400" dirty="0"/>
          </a:p>
        </p:txBody>
      </p:sp>
      <p:sp>
        <p:nvSpPr>
          <p:cNvPr id="3" name="TextBox 2">
            <a:extLst>
              <a:ext uri="{FF2B5EF4-FFF2-40B4-BE49-F238E27FC236}">
                <a16:creationId xmlns:a16="http://schemas.microsoft.com/office/drawing/2014/main" id="{91BCF8EB-6039-0525-9408-EEED9808B72E}"/>
              </a:ext>
            </a:extLst>
          </p:cNvPr>
          <p:cNvSpPr txBox="1"/>
          <p:nvPr/>
        </p:nvSpPr>
        <p:spPr>
          <a:xfrm>
            <a:off x="771736" y="2072425"/>
            <a:ext cx="10214919" cy="3241144"/>
          </a:xfrm>
          <a:prstGeom prst="rect">
            <a:avLst/>
          </a:prstGeom>
          <a:noFill/>
        </p:spPr>
        <p:txBody>
          <a:bodyPr wrap="square" rtlCol="0">
            <a:spAutoFit/>
          </a:bodyPr>
          <a:lstStyle/>
          <a:p>
            <a:pPr>
              <a:lnSpc>
                <a:spcPct val="114000"/>
              </a:lnSpc>
              <a:spcAft>
                <a:spcPts val="1800"/>
              </a:spcAft>
            </a:pPr>
            <a:r>
              <a:rPr lang="en-US" sz="2400" dirty="0"/>
              <a:t>The aim of the research was to find out the content and study volume of OHS subjects in the Estonian higher education system based on the level of study and field, taking into account the evaluations of the curriculum managers of Estonian higher education schools.</a:t>
            </a:r>
          </a:p>
          <a:p>
            <a:pPr>
              <a:lnSpc>
                <a:spcPct val="114000"/>
              </a:lnSpc>
              <a:spcAft>
                <a:spcPts val="1200"/>
              </a:spcAft>
            </a:pPr>
            <a:r>
              <a:rPr lang="en-US" sz="2400" dirty="0"/>
              <a:t>The information obtained from the results of the study helps to contribute to the development of OHS education in the higher education system and to develop a minimum OHS teaching program.</a:t>
            </a:r>
          </a:p>
        </p:txBody>
      </p:sp>
    </p:spTree>
    <p:extLst>
      <p:ext uri="{BB962C8B-B14F-4D97-AF65-F5344CB8AC3E}">
        <p14:creationId xmlns:p14="http://schemas.microsoft.com/office/powerpoint/2010/main" val="707789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D2AE59-5630-4D5C-83A9-4CDEF4D7DCFB}"/>
              </a:ext>
            </a:extLst>
          </p:cNvPr>
          <p:cNvSpPr>
            <a:spLocks noGrp="1"/>
          </p:cNvSpPr>
          <p:nvPr>
            <p:ph type="title"/>
          </p:nvPr>
        </p:nvSpPr>
        <p:spPr>
          <a:xfrm>
            <a:off x="772300" y="851662"/>
            <a:ext cx="9389288" cy="800608"/>
          </a:xfrm>
        </p:spPr>
        <p:txBody>
          <a:bodyPr/>
          <a:lstStyle/>
          <a:p>
            <a:r>
              <a:rPr lang="en-US" sz="4000" dirty="0"/>
              <a:t>Methods</a:t>
            </a:r>
            <a:endParaRPr lang="en-US" dirty="0"/>
          </a:p>
        </p:txBody>
      </p:sp>
      <p:sp>
        <p:nvSpPr>
          <p:cNvPr id="6" name="Content Placeholder 5">
            <a:extLst>
              <a:ext uri="{FF2B5EF4-FFF2-40B4-BE49-F238E27FC236}">
                <a16:creationId xmlns:a16="http://schemas.microsoft.com/office/drawing/2014/main" id="{5A6B31B0-7B84-475D-961F-09C0191F91A2}"/>
              </a:ext>
            </a:extLst>
          </p:cNvPr>
          <p:cNvSpPr>
            <a:spLocks noGrp="1"/>
          </p:cNvSpPr>
          <p:nvPr>
            <p:ph sz="half" idx="14"/>
          </p:nvPr>
        </p:nvSpPr>
        <p:spPr>
          <a:xfrm>
            <a:off x="772300" y="2002282"/>
            <a:ext cx="9916795" cy="4354068"/>
          </a:xfrm>
        </p:spPr>
        <p:txBody>
          <a:bodyPr vert="horz" lIns="91440" tIns="45720" rIns="91440" bIns="45720" rtlCol="0" anchor="t">
            <a:normAutofit/>
          </a:bodyPr>
          <a:lstStyle/>
          <a:p>
            <a:pPr>
              <a:lnSpc>
                <a:spcPct val="114000"/>
              </a:lnSpc>
            </a:pPr>
            <a:r>
              <a:rPr lang="en-US" sz="2400" dirty="0"/>
              <a:t>A two-stage Delphi survey was conducted during the study: </a:t>
            </a:r>
          </a:p>
          <a:p>
            <a:pPr marL="285750" indent="-285750">
              <a:lnSpc>
                <a:spcPct val="114000"/>
              </a:lnSpc>
              <a:spcAft>
                <a:spcPts val="0"/>
              </a:spcAft>
              <a:buFont typeface="Arial" panose="020B0604020202020204" pitchFamily="34" charset="0"/>
              <a:buChar char="•"/>
            </a:pPr>
            <a:r>
              <a:rPr lang="en-US" sz="2400" dirty="0"/>
              <a:t>the questionnaire for curriculum coordinators to clarify the topics, content, volume and teaching needs of OHS subjects in various educational fields and study levels;</a:t>
            </a:r>
          </a:p>
          <a:p>
            <a:pPr marL="285750" indent="-285750">
              <a:lnSpc>
                <a:spcPct val="114000"/>
              </a:lnSpc>
              <a:buFont typeface="Arial" panose="020B0604020202020204" pitchFamily="34" charset="0"/>
              <a:buChar char="•"/>
            </a:pPr>
            <a:r>
              <a:rPr lang="en-US" sz="2400" dirty="0"/>
              <a:t>the survey to the leaders of the study programs who have given their consent to give an expert assessment and find out the needed OHS sub-topics and minimum volumes of subjects.</a:t>
            </a:r>
          </a:p>
          <a:p>
            <a:pPr>
              <a:lnSpc>
                <a:spcPct val="140000"/>
              </a:lnSpc>
            </a:pPr>
            <a:endParaRPr lang="en-US" dirty="0"/>
          </a:p>
        </p:txBody>
      </p:sp>
      <p:sp>
        <p:nvSpPr>
          <p:cNvPr id="7" name="Slide Number Placeholder 6">
            <a:extLst>
              <a:ext uri="{FF2B5EF4-FFF2-40B4-BE49-F238E27FC236}">
                <a16:creationId xmlns:a16="http://schemas.microsoft.com/office/drawing/2014/main" id="{08761B51-19E8-1412-3155-39DDEACA1818}"/>
              </a:ext>
            </a:extLst>
          </p:cNvPr>
          <p:cNvSpPr>
            <a:spLocks noGrp="1"/>
          </p:cNvSpPr>
          <p:nvPr>
            <p:ph type="sldNum" sz="quarter" idx="12"/>
          </p:nvPr>
        </p:nvSpPr>
        <p:spPr/>
        <p:txBody>
          <a:bodyPr/>
          <a:lstStyle/>
          <a:p>
            <a:fld id="{B5CEABB6-07DC-46E8-9B57-56EC44A396E5}" type="slidenum">
              <a:rPr lang="en-US" sz="1400" smtClean="0"/>
              <a:pPr/>
              <a:t>4</a:t>
            </a:fld>
            <a:endParaRPr lang="en-US" sz="1400" dirty="0"/>
          </a:p>
        </p:txBody>
      </p:sp>
    </p:spTree>
    <p:extLst>
      <p:ext uri="{BB962C8B-B14F-4D97-AF65-F5344CB8AC3E}">
        <p14:creationId xmlns:p14="http://schemas.microsoft.com/office/powerpoint/2010/main" val="4151694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982B85-38B0-CE8C-2A89-D085C4429C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7BD323-A888-13F4-A2BD-B75770FE4F47}"/>
              </a:ext>
            </a:extLst>
          </p:cNvPr>
          <p:cNvSpPr>
            <a:spLocks noGrp="1"/>
          </p:cNvSpPr>
          <p:nvPr>
            <p:ph type="title"/>
          </p:nvPr>
        </p:nvSpPr>
        <p:spPr>
          <a:xfrm>
            <a:off x="886690" y="403739"/>
            <a:ext cx="9389288" cy="1362456"/>
          </a:xfrm>
        </p:spPr>
        <p:txBody>
          <a:bodyPr>
            <a:normAutofit/>
          </a:bodyPr>
          <a:lstStyle/>
          <a:p>
            <a:r>
              <a:rPr lang="en-US" sz="4000" dirty="0"/>
              <a:t>The First survey</a:t>
            </a:r>
          </a:p>
        </p:txBody>
      </p:sp>
      <p:sp>
        <p:nvSpPr>
          <p:cNvPr id="4" name="Slaidinumbri kohatäide 3">
            <a:extLst>
              <a:ext uri="{FF2B5EF4-FFF2-40B4-BE49-F238E27FC236}">
                <a16:creationId xmlns:a16="http://schemas.microsoft.com/office/drawing/2014/main" id="{01E0884C-3F23-30B1-E144-705A1FC10323}"/>
              </a:ext>
            </a:extLst>
          </p:cNvPr>
          <p:cNvSpPr>
            <a:spLocks noGrp="1"/>
          </p:cNvSpPr>
          <p:nvPr>
            <p:ph type="sldNum" sz="quarter" idx="12"/>
          </p:nvPr>
        </p:nvSpPr>
        <p:spPr/>
        <p:txBody>
          <a:bodyPr/>
          <a:lstStyle/>
          <a:p>
            <a:fld id="{B5CEABB6-07DC-46E8-9B57-56EC44A396E5}" type="slidenum">
              <a:rPr lang="en-US" sz="1400" smtClean="0"/>
              <a:pPr/>
              <a:t>5</a:t>
            </a:fld>
            <a:endParaRPr lang="en-US" sz="1400" dirty="0"/>
          </a:p>
        </p:txBody>
      </p:sp>
      <p:sp>
        <p:nvSpPr>
          <p:cNvPr id="3" name="TextBox 2">
            <a:extLst>
              <a:ext uri="{FF2B5EF4-FFF2-40B4-BE49-F238E27FC236}">
                <a16:creationId xmlns:a16="http://schemas.microsoft.com/office/drawing/2014/main" id="{43C9D155-C873-2FB9-B342-AF57B10A27C9}"/>
              </a:ext>
            </a:extLst>
          </p:cNvPr>
          <p:cNvSpPr txBox="1"/>
          <p:nvPr/>
        </p:nvSpPr>
        <p:spPr>
          <a:xfrm>
            <a:off x="886690" y="1548295"/>
            <a:ext cx="10044545" cy="4314001"/>
          </a:xfrm>
          <a:prstGeom prst="rect">
            <a:avLst/>
          </a:prstGeom>
          <a:noFill/>
        </p:spPr>
        <p:txBody>
          <a:bodyPr wrap="square" rtlCol="0">
            <a:spAutoFit/>
          </a:bodyPr>
          <a:lstStyle/>
          <a:p>
            <a:pPr marL="342900" indent="-342900">
              <a:lnSpc>
                <a:spcPct val="114000"/>
              </a:lnSpc>
              <a:buFont typeface="Arial" panose="020B0604020202020204" pitchFamily="34" charset="0"/>
              <a:buChar char="•"/>
            </a:pPr>
            <a:r>
              <a:rPr lang="en-US" sz="2400" dirty="0"/>
              <a:t>November to December 2021;</a:t>
            </a:r>
          </a:p>
          <a:p>
            <a:pPr marL="342900" indent="-342900">
              <a:lnSpc>
                <a:spcPct val="114000"/>
              </a:lnSpc>
              <a:buFont typeface="Arial" panose="020B0604020202020204" pitchFamily="34" charset="0"/>
              <a:buChar char="•"/>
            </a:pPr>
            <a:r>
              <a:rPr lang="en-US" sz="2400" dirty="0"/>
              <a:t>e-questionnaire via Google Forms;</a:t>
            </a:r>
          </a:p>
          <a:p>
            <a:pPr marL="342900" indent="-342900">
              <a:lnSpc>
                <a:spcPct val="114000"/>
              </a:lnSpc>
              <a:buFont typeface="Arial" panose="020B0604020202020204" pitchFamily="34" charset="0"/>
              <a:buChar char="•"/>
            </a:pPr>
            <a:r>
              <a:rPr lang="en-US" sz="2400" dirty="0"/>
              <a:t>4-weeks time period to respond;</a:t>
            </a:r>
          </a:p>
          <a:p>
            <a:pPr marL="342900" indent="-342900">
              <a:lnSpc>
                <a:spcPct val="114000"/>
              </a:lnSpc>
              <a:spcAft>
                <a:spcPts val="1800"/>
              </a:spcAft>
              <a:buFont typeface="Arial" panose="020B0604020202020204" pitchFamily="34" charset="0"/>
              <a:buChar char="•"/>
            </a:pPr>
            <a:r>
              <a:rPr lang="en-US" sz="2400" dirty="0"/>
              <a:t>two reminders.</a:t>
            </a:r>
          </a:p>
          <a:p>
            <a:pPr>
              <a:lnSpc>
                <a:spcPct val="114000"/>
              </a:lnSpc>
            </a:pPr>
            <a:r>
              <a:rPr lang="en-US" sz="2400" dirty="0"/>
              <a:t>The questionnaire consisted of three parts:</a:t>
            </a:r>
          </a:p>
          <a:p>
            <a:pPr marL="342900" indent="-342900">
              <a:lnSpc>
                <a:spcPct val="114000"/>
              </a:lnSpc>
              <a:buFont typeface="Arial" panose="020B0604020202020204" pitchFamily="34" charset="0"/>
              <a:buChar char="•"/>
            </a:pPr>
            <a:r>
              <a:rPr lang="en-US" sz="2400" dirty="0"/>
              <a:t>general data;</a:t>
            </a:r>
          </a:p>
          <a:p>
            <a:pPr marL="342900" indent="-342900">
              <a:lnSpc>
                <a:spcPct val="114000"/>
              </a:lnSpc>
              <a:buFont typeface="Arial" panose="020B0604020202020204" pitchFamily="34" charset="0"/>
              <a:buChar char="•"/>
            </a:pPr>
            <a:r>
              <a:rPr lang="en-US" sz="2400" dirty="0"/>
              <a:t>substantive questions;</a:t>
            </a:r>
          </a:p>
          <a:p>
            <a:pPr marL="342900" indent="-342900">
              <a:lnSpc>
                <a:spcPct val="114000"/>
              </a:lnSpc>
              <a:spcAft>
                <a:spcPts val="1800"/>
              </a:spcAft>
              <a:buFont typeface="Arial" panose="020B0604020202020204" pitchFamily="34" charset="0"/>
              <a:buChar char="•"/>
            </a:pPr>
            <a:r>
              <a:rPr lang="en-US" sz="2400" dirty="0"/>
              <a:t>assessments.</a:t>
            </a:r>
          </a:p>
          <a:p>
            <a:pPr>
              <a:lnSpc>
                <a:spcPct val="114000"/>
              </a:lnSpc>
            </a:pPr>
            <a:r>
              <a:rPr lang="en-US" sz="2400" dirty="0"/>
              <a:t>The e-questionnaire was sent to 465 curriculum leaders.</a:t>
            </a:r>
          </a:p>
        </p:txBody>
      </p:sp>
    </p:spTree>
    <p:extLst>
      <p:ext uri="{BB962C8B-B14F-4D97-AF65-F5344CB8AC3E}">
        <p14:creationId xmlns:p14="http://schemas.microsoft.com/office/powerpoint/2010/main" val="1407062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76FBD7-C760-19EF-CEE1-8567CC8F44B4}"/>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F5FE5C8-A5B4-FBF9-1551-7BD73B3E8345}"/>
              </a:ext>
            </a:extLst>
          </p:cNvPr>
          <p:cNvSpPr>
            <a:spLocks noGrp="1"/>
          </p:cNvSpPr>
          <p:nvPr>
            <p:ph type="title"/>
          </p:nvPr>
        </p:nvSpPr>
        <p:spPr>
          <a:xfrm>
            <a:off x="294640" y="558800"/>
            <a:ext cx="9389288" cy="800608"/>
          </a:xfrm>
        </p:spPr>
        <p:txBody>
          <a:bodyPr>
            <a:normAutofit/>
          </a:bodyPr>
          <a:lstStyle/>
          <a:p>
            <a:r>
              <a:rPr lang="en-US" sz="4000" dirty="0"/>
              <a:t>The Second survey</a:t>
            </a:r>
          </a:p>
        </p:txBody>
      </p:sp>
      <p:sp>
        <p:nvSpPr>
          <p:cNvPr id="6" name="Content Placeholder 5">
            <a:extLst>
              <a:ext uri="{FF2B5EF4-FFF2-40B4-BE49-F238E27FC236}">
                <a16:creationId xmlns:a16="http://schemas.microsoft.com/office/drawing/2014/main" id="{30B002F0-F86C-CC67-C5BE-CE4A996C8051}"/>
              </a:ext>
            </a:extLst>
          </p:cNvPr>
          <p:cNvSpPr>
            <a:spLocks noGrp="1"/>
          </p:cNvSpPr>
          <p:nvPr>
            <p:ph sz="half" idx="14"/>
          </p:nvPr>
        </p:nvSpPr>
        <p:spPr>
          <a:xfrm>
            <a:off x="294640" y="1802765"/>
            <a:ext cx="10901680" cy="5055235"/>
          </a:xfrm>
        </p:spPr>
        <p:txBody>
          <a:bodyPr vert="horz" lIns="91440" tIns="45720" rIns="91440" bIns="45720" rtlCol="0" anchor="t">
            <a:noAutofit/>
          </a:bodyPr>
          <a:lstStyle/>
          <a:p>
            <a:pPr marL="457200" indent="-457200">
              <a:lnSpc>
                <a:spcPct val="114000"/>
              </a:lnSpc>
              <a:spcAft>
                <a:spcPts val="0"/>
              </a:spcAft>
              <a:buFont typeface="Arial" panose="020B0604020202020204" pitchFamily="34" charset="0"/>
              <a:buChar char="•"/>
            </a:pPr>
            <a:r>
              <a:rPr lang="en-US" sz="2400" dirty="0"/>
              <a:t>April to May 2022;</a:t>
            </a:r>
          </a:p>
          <a:p>
            <a:pPr marL="457200" indent="-457200">
              <a:lnSpc>
                <a:spcPct val="114000"/>
              </a:lnSpc>
              <a:spcAft>
                <a:spcPts val="0"/>
              </a:spcAft>
              <a:buFont typeface="Arial" panose="020B0604020202020204" pitchFamily="34" charset="0"/>
              <a:buChar char="•"/>
            </a:pPr>
            <a:r>
              <a:rPr lang="en-US" sz="2400" dirty="0"/>
              <a:t>e-questionnaire via Google Forms;</a:t>
            </a:r>
          </a:p>
          <a:p>
            <a:pPr marL="457200" indent="-457200">
              <a:lnSpc>
                <a:spcPct val="114000"/>
              </a:lnSpc>
              <a:spcAft>
                <a:spcPts val="0"/>
              </a:spcAft>
              <a:buFont typeface="Arial" panose="020B0604020202020204" pitchFamily="34" charset="0"/>
              <a:buChar char="•"/>
            </a:pPr>
            <a:r>
              <a:rPr lang="en-US" sz="2400" dirty="0"/>
              <a:t>4-weeks time period to respond;</a:t>
            </a:r>
          </a:p>
          <a:p>
            <a:pPr marL="457200" indent="-457200">
              <a:lnSpc>
                <a:spcPct val="114000"/>
              </a:lnSpc>
              <a:spcAft>
                <a:spcPts val="1800"/>
              </a:spcAft>
              <a:buFont typeface="Arial" panose="020B0604020202020204" pitchFamily="34" charset="0"/>
              <a:buChar char="•"/>
            </a:pPr>
            <a:r>
              <a:rPr lang="en-US" sz="2400" dirty="0"/>
              <a:t>three reminders.</a:t>
            </a:r>
          </a:p>
          <a:p>
            <a:pPr>
              <a:lnSpc>
                <a:spcPct val="114000"/>
              </a:lnSpc>
              <a:spcAft>
                <a:spcPts val="0"/>
              </a:spcAft>
            </a:pPr>
            <a:r>
              <a:rPr lang="en-US" sz="2400" dirty="0"/>
              <a:t>The questionnaire consisted of three parts:</a:t>
            </a:r>
          </a:p>
          <a:p>
            <a:pPr marL="457200" indent="-457200">
              <a:lnSpc>
                <a:spcPct val="114000"/>
              </a:lnSpc>
              <a:spcAft>
                <a:spcPts val="0"/>
              </a:spcAft>
              <a:buFont typeface="Arial" panose="020B0604020202020204" pitchFamily="34" charset="0"/>
              <a:buChar char="•"/>
            </a:pPr>
            <a:r>
              <a:rPr lang="en-US" sz="2400" dirty="0"/>
              <a:t>disciplines and concepts;</a:t>
            </a:r>
          </a:p>
          <a:p>
            <a:pPr marL="457200" indent="-457200">
              <a:lnSpc>
                <a:spcPct val="114000"/>
              </a:lnSpc>
              <a:spcAft>
                <a:spcPts val="0"/>
              </a:spcAft>
              <a:buFont typeface="Arial" panose="020B0604020202020204" pitchFamily="34" charset="0"/>
              <a:buChar char="•"/>
            </a:pPr>
            <a:r>
              <a:rPr lang="en-US" sz="2400" dirty="0"/>
              <a:t>OHS subjects in different educational;</a:t>
            </a:r>
          </a:p>
          <a:p>
            <a:pPr marL="457200" indent="-457200">
              <a:lnSpc>
                <a:spcPct val="114000"/>
              </a:lnSpc>
              <a:spcAft>
                <a:spcPts val="1800"/>
              </a:spcAft>
              <a:buFont typeface="Arial" panose="020B0604020202020204" pitchFamily="34" charset="0"/>
              <a:buChar char="•"/>
            </a:pPr>
            <a:r>
              <a:rPr lang="en-US" sz="2400" dirty="0"/>
              <a:t>the needed topics related to occupational hazard factors in OHS training.</a:t>
            </a:r>
          </a:p>
          <a:p>
            <a:pPr>
              <a:lnSpc>
                <a:spcPct val="114000"/>
              </a:lnSpc>
              <a:spcAft>
                <a:spcPts val="1800"/>
              </a:spcAft>
            </a:pPr>
            <a:r>
              <a:rPr lang="en-US" sz="2400" dirty="0"/>
              <a:t>10 curriculum leaders agreed to participate in the second phase of the study.</a:t>
            </a:r>
          </a:p>
        </p:txBody>
      </p:sp>
      <p:sp>
        <p:nvSpPr>
          <p:cNvPr id="7" name="Slide Number Placeholder 6">
            <a:extLst>
              <a:ext uri="{FF2B5EF4-FFF2-40B4-BE49-F238E27FC236}">
                <a16:creationId xmlns:a16="http://schemas.microsoft.com/office/drawing/2014/main" id="{C9816B9A-D530-2086-4401-5E3758462C83}"/>
              </a:ext>
            </a:extLst>
          </p:cNvPr>
          <p:cNvSpPr>
            <a:spLocks noGrp="1"/>
          </p:cNvSpPr>
          <p:nvPr>
            <p:ph type="sldNum" sz="quarter" idx="12"/>
          </p:nvPr>
        </p:nvSpPr>
        <p:spPr/>
        <p:txBody>
          <a:bodyPr/>
          <a:lstStyle/>
          <a:p>
            <a:fld id="{B5CEABB6-07DC-46E8-9B57-56EC44A396E5}" type="slidenum">
              <a:rPr lang="en-US" sz="1400" smtClean="0"/>
              <a:pPr/>
              <a:t>6</a:t>
            </a:fld>
            <a:endParaRPr lang="en-US" sz="1400" dirty="0"/>
          </a:p>
        </p:txBody>
      </p:sp>
    </p:spTree>
    <p:extLst>
      <p:ext uri="{BB962C8B-B14F-4D97-AF65-F5344CB8AC3E}">
        <p14:creationId xmlns:p14="http://schemas.microsoft.com/office/powerpoint/2010/main" val="3616347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D01AEA-3AFF-72F4-395B-2C97C00A02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8CF94A-FD69-0E53-B3D0-5F3E49A25A3E}"/>
              </a:ext>
            </a:extLst>
          </p:cNvPr>
          <p:cNvSpPr>
            <a:spLocks noGrp="1"/>
          </p:cNvSpPr>
          <p:nvPr>
            <p:ph type="title"/>
          </p:nvPr>
        </p:nvSpPr>
        <p:spPr/>
        <p:txBody>
          <a:bodyPr>
            <a:normAutofit/>
          </a:bodyPr>
          <a:lstStyle/>
          <a:p>
            <a:r>
              <a:rPr lang="en-US" sz="4000" dirty="0"/>
              <a:t>Data processing</a:t>
            </a:r>
          </a:p>
        </p:txBody>
      </p:sp>
      <p:sp>
        <p:nvSpPr>
          <p:cNvPr id="4" name="Slaidinumbri kohatäide 3">
            <a:extLst>
              <a:ext uri="{FF2B5EF4-FFF2-40B4-BE49-F238E27FC236}">
                <a16:creationId xmlns:a16="http://schemas.microsoft.com/office/drawing/2014/main" id="{481E2E21-825B-23F2-6F16-F2D9FE12E761}"/>
              </a:ext>
            </a:extLst>
          </p:cNvPr>
          <p:cNvSpPr>
            <a:spLocks noGrp="1"/>
          </p:cNvSpPr>
          <p:nvPr>
            <p:ph type="sldNum" sz="quarter" idx="12"/>
          </p:nvPr>
        </p:nvSpPr>
        <p:spPr/>
        <p:txBody>
          <a:bodyPr/>
          <a:lstStyle/>
          <a:p>
            <a:fld id="{B5CEABB6-07DC-46E8-9B57-56EC44A396E5}" type="slidenum">
              <a:rPr lang="en-US" sz="1400" smtClean="0"/>
              <a:pPr/>
              <a:t>7</a:t>
            </a:fld>
            <a:endParaRPr lang="en-US" sz="1400" dirty="0"/>
          </a:p>
        </p:txBody>
      </p:sp>
      <p:sp>
        <p:nvSpPr>
          <p:cNvPr id="3" name="TextBox 2">
            <a:extLst>
              <a:ext uri="{FF2B5EF4-FFF2-40B4-BE49-F238E27FC236}">
                <a16:creationId xmlns:a16="http://schemas.microsoft.com/office/drawing/2014/main" id="{868E3A6B-1DB6-4D2A-949D-E76B5BE7D29C}"/>
              </a:ext>
            </a:extLst>
          </p:cNvPr>
          <p:cNvSpPr txBox="1"/>
          <p:nvPr/>
        </p:nvSpPr>
        <p:spPr>
          <a:xfrm>
            <a:off x="677575" y="2431147"/>
            <a:ext cx="9577609" cy="2168286"/>
          </a:xfrm>
          <a:prstGeom prst="rect">
            <a:avLst/>
          </a:prstGeom>
          <a:noFill/>
        </p:spPr>
        <p:txBody>
          <a:bodyPr wrap="square" rtlCol="0">
            <a:spAutoFit/>
          </a:bodyPr>
          <a:lstStyle/>
          <a:p>
            <a:pPr marL="342900" indent="-342900">
              <a:lnSpc>
                <a:spcPct val="114000"/>
              </a:lnSpc>
              <a:buFont typeface="Arial" panose="020B0604020202020204" pitchFamily="34" charset="0"/>
              <a:buChar char="•"/>
            </a:pPr>
            <a:r>
              <a:rPr lang="en-US" sz="2400" dirty="0"/>
              <a:t>The received answers were transferred to the data processing program MS Excel;</a:t>
            </a:r>
          </a:p>
          <a:p>
            <a:pPr marL="342900" indent="-342900">
              <a:lnSpc>
                <a:spcPct val="114000"/>
              </a:lnSpc>
              <a:buFont typeface="Arial" panose="020B0604020202020204" pitchFamily="34" charset="0"/>
              <a:buChar char="•"/>
            </a:pPr>
            <a:r>
              <a:rPr lang="en-US" sz="2400" dirty="0"/>
              <a:t>descriptive statistical analysis was performed; </a:t>
            </a:r>
          </a:p>
          <a:p>
            <a:pPr marL="342900" indent="-342900">
              <a:lnSpc>
                <a:spcPct val="114000"/>
              </a:lnSpc>
              <a:buFont typeface="Arial" panose="020B0604020202020204" pitchFamily="34" charset="0"/>
              <a:buChar char="•"/>
            </a:pPr>
            <a:r>
              <a:rPr lang="en-US" sz="2400" dirty="0"/>
              <a:t>the results are presented in the figures as the percentage of respondents (%) and the number of respondents (</a:t>
            </a:r>
            <a:r>
              <a:rPr lang="en-US" sz="2400" i="1" dirty="0"/>
              <a:t>n</a:t>
            </a:r>
            <a:r>
              <a:rPr lang="en-US" sz="2400" dirty="0"/>
              <a:t>).</a:t>
            </a:r>
          </a:p>
        </p:txBody>
      </p:sp>
    </p:spTree>
    <p:extLst>
      <p:ext uri="{BB962C8B-B14F-4D97-AF65-F5344CB8AC3E}">
        <p14:creationId xmlns:p14="http://schemas.microsoft.com/office/powerpoint/2010/main" val="2404233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B3FBFF-6074-A812-AE66-08C7E1765C7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F085249-0BBB-78DA-5F1B-814A2FBBF63E}"/>
              </a:ext>
            </a:extLst>
          </p:cNvPr>
          <p:cNvSpPr>
            <a:spLocks noGrp="1"/>
          </p:cNvSpPr>
          <p:nvPr>
            <p:ph type="title"/>
          </p:nvPr>
        </p:nvSpPr>
        <p:spPr>
          <a:xfrm>
            <a:off x="294640" y="0"/>
            <a:ext cx="9389288" cy="800608"/>
          </a:xfrm>
        </p:spPr>
        <p:txBody>
          <a:bodyPr>
            <a:normAutofit/>
          </a:bodyPr>
          <a:lstStyle/>
          <a:p>
            <a:r>
              <a:rPr lang="en-US" sz="4000" dirty="0"/>
              <a:t>Results of the first survey</a:t>
            </a:r>
          </a:p>
        </p:txBody>
      </p:sp>
      <p:sp>
        <p:nvSpPr>
          <p:cNvPr id="6" name="Content Placeholder 5">
            <a:extLst>
              <a:ext uri="{FF2B5EF4-FFF2-40B4-BE49-F238E27FC236}">
                <a16:creationId xmlns:a16="http://schemas.microsoft.com/office/drawing/2014/main" id="{F7A7B634-03C2-C88B-5F6F-D0AE1F3EF731}"/>
              </a:ext>
            </a:extLst>
          </p:cNvPr>
          <p:cNvSpPr>
            <a:spLocks noGrp="1"/>
          </p:cNvSpPr>
          <p:nvPr>
            <p:ph sz="half" idx="14"/>
          </p:nvPr>
        </p:nvSpPr>
        <p:spPr>
          <a:xfrm>
            <a:off x="294640" y="629920"/>
            <a:ext cx="10901680" cy="6091555"/>
          </a:xfrm>
        </p:spPr>
        <p:txBody>
          <a:bodyPr vert="horz" lIns="91440" tIns="45720" rIns="91440" bIns="45720" rtlCol="0" anchor="t">
            <a:noAutofit/>
          </a:bodyPr>
          <a:lstStyle/>
          <a:p>
            <a:pPr>
              <a:lnSpc>
                <a:spcPct val="114000"/>
              </a:lnSpc>
              <a:spcAft>
                <a:spcPts val="1800"/>
              </a:spcAft>
            </a:pPr>
            <a:r>
              <a:rPr lang="en-US" sz="2400" dirty="0"/>
              <a:t>A total of 75 responses were received. The response rate was 16%.</a:t>
            </a:r>
          </a:p>
          <a:p>
            <a:pPr>
              <a:lnSpc>
                <a:spcPct val="114000"/>
              </a:lnSpc>
              <a:spcAft>
                <a:spcPts val="1800"/>
              </a:spcAft>
            </a:pPr>
            <a:r>
              <a:rPr lang="en-US" sz="2400" dirty="0"/>
              <a:t>OSH subjects are represented only in 43% of the </a:t>
            </a:r>
            <a:r>
              <a:rPr lang="en-US" sz="2400" dirty="0" err="1"/>
              <a:t>curriclulums</a:t>
            </a:r>
            <a:r>
              <a:rPr lang="en-US" sz="2400" dirty="0"/>
              <a:t> managed by the respondents (Fig 1).</a:t>
            </a:r>
          </a:p>
          <a:p>
            <a:pPr>
              <a:lnSpc>
                <a:spcPct val="114000"/>
              </a:lnSpc>
              <a:spcAft>
                <a:spcPts val="1800"/>
              </a:spcAft>
            </a:pPr>
            <a:r>
              <a:rPr lang="en-US" sz="2400" dirty="0"/>
              <a:t>The most subjects in the field of OHS are in bachelor's studies (Tab 1).</a:t>
            </a:r>
          </a:p>
          <a:p>
            <a:pPr>
              <a:lnSpc>
                <a:spcPct val="140000"/>
              </a:lnSpc>
              <a:spcAft>
                <a:spcPts val="1800"/>
              </a:spcAft>
            </a:pPr>
            <a:endParaRPr lang="en-US" sz="2400" dirty="0"/>
          </a:p>
        </p:txBody>
      </p:sp>
      <p:sp>
        <p:nvSpPr>
          <p:cNvPr id="7" name="Slide Number Placeholder 6">
            <a:extLst>
              <a:ext uri="{FF2B5EF4-FFF2-40B4-BE49-F238E27FC236}">
                <a16:creationId xmlns:a16="http://schemas.microsoft.com/office/drawing/2014/main" id="{E332C7AF-142A-69F8-A74B-5B92AB76285E}"/>
              </a:ext>
            </a:extLst>
          </p:cNvPr>
          <p:cNvSpPr>
            <a:spLocks noGrp="1"/>
          </p:cNvSpPr>
          <p:nvPr>
            <p:ph type="sldNum" sz="quarter" idx="12"/>
          </p:nvPr>
        </p:nvSpPr>
        <p:spPr/>
        <p:txBody>
          <a:bodyPr/>
          <a:lstStyle/>
          <a:p>
            <a:fld id="{B5CEABB6-07DC-46E8-9B57-56EC44A396E5}" type="slidenum">
              <a:rPr lang="en-US" sz="1400" smtClean="0"/>
              <a:pPr/>
              <a:t>8</a:t>
            </a:fld>
            <a:endParaRPr lang="en-US" sz="1400" dirty="0"/>
          </a:p>
        </p:txBody>
      </p:sp>
      <p:graphicFrame>
        <p:nvGraphicFramePr>
          <p:cNvPr id="5" name="Objekt 4">
            <a:extLst>
              <a:ext uri="{FF2B5EF4-FFF2-40B4-BE49-F238E27FC236}">
                <a16:creationId xmlns:a16="http://schemas.microsoft.com/office/drawing/2014/main" id="{9CA3BC30-E069-798D-E1C7-71468D102173}"/>
              </a:ext>
            </a:extLst>
          </p:cNvPr>
          <p:cNvGraphicFramePr>
            <a:graphicFrameLocks noChangeAspect="1"/>
          </p:cNvGraphicFramePr>
          <p:nvPr>
            <p:extLst>
              <p:ext uri="{D42A27DB-BD31-4B8C-83A1-F6EECF244321}">
                <p14:modId xmlns:p14="http://schemas.microsoft.com/office/powerpoint/2010/main" val="322307066"/>
              </p:ext>
            </p:extLst>
          </p:nvPr>
        </p:nvGraphicFramePr>
        <p:xfrm>
          <a:off x="3852032" y="3545970"/>
          <a:ext cx="7536376" cy="3554313"/>
        </p:xfrm>
        <a:graphic>
          <a:graphicData uri="http://schemas.openxmlformats.org/presentationml/2006/ole">
            <mc:AlternateContent xmlns:mc="http://schemas.openxmlformats.org/markup-compatibility/2006">
              <mc:Choice xmlns:v="urn:schemas-microsoft-com:vml" Requires="v">
                <p:oleObj name="Document" r:id="rId3" imgW="5951180" imgH="2486872" progId="Word.Document.12">
                  <p:embed/>
                </p:oleObj>
              </mc:Choice>
              <mc:Fallback>
                <p:oleObj name="Document" r:id="rId3" imgW="5951180" imgH="2486872" progId="Word.Document.12">
                  <p:embed/>
                  <p:pic>
                    <p:nvPicPr>
                      <p:cNvPr id="5" name="Objekt 4">
                        <a:extLst>
                          <a:ext uri="{FF2B5EF4-FFF2-40B4-BE49-F238E27FC236}">
                            <a16:creationId xmlns:a16="http://schemas.microsoft.com/office/drawing/2014/main" id="{9CA3BC30-E069-798D-E1C7-71468D102173}"/>
                          </a:ext>
                        </a:extLst>
                      </p:cNvPr>
                      <p:cNvPicPr/>
                      <p:nvPr/>
                    </p:nvPicPr>
                    <p:blipFill>
                      <a:blip r:embed="rId4"/>
                      <a:stretch>
                        <a:fillRect/>
                      </a:stretch>
                    </p:blipFill>
                    <p:spPr>
                      <a:xfrm>
                        <a:off x="3852032" y="3545970"/>
                        <a:ext cx="7536376" cy="3554313"/>
                      </a:xfrm>
                      <a:prstGeom prst="rect">
                        <a:avLst/>
                      </a:prstGeom>
                    </p:spPr>
                  </p:pic>
                </p:oleObj>
              </mc:Fallback>
            </mc:AlternateContent>
          </a:graphicData>
        </a:graphic>
      </p:graphicFrame>
      <p:graphicFrame>
        <p:nvGraphicFramePr>
          <p:cNvPr id="8" name="Diagramm 7">
            <a:extLst>
              <a:ext uri="{FF2B5EF4-FFF2-40B4-BE49-F238E27FC236}">
                <a16:creationId xmlns:a16="http://schemas.microsoft.com/office/drawing/2014/main" id="{67A0240B-CB85-4B72-8140-C1424217111E}"/>
              </a:ext>
            </a:extLst>
          </p:cNvPr>
          <p:cNvGraphicFramePr/>
          <p:nvPr>
            <p:extLst>
              <p:ext uri="{D42A27DB-BD31-4B8C-83A1-F6EECF244321}">
                <p14:modId xmlns:p14="http://schemas.microsoft.com/office/powerpoint/2010/main" val="1820212077"/>
              </p:ext>
            </p:extLst>
          </p:nvPr>
        </p:nvGraphicFramePr>
        <p:xfrm>
          <a:off x="17353" y="3019420"/>
          <a:ext cx="4762832" cy="3554313"/>
        </p:xfrm>
        <a:graphic>
          <a:graphicData uri="http://schemas.openxmlformats.org/drawingml/2006/chart">
            <c:chart xmlns:c="http://schemas.openxmlformats.org/drawingml/2006/chart" xmlns:r="http://schemas.openxmlformats.org/officeDocument/2006/relationships" r:id="rId5"/>
          </a:graphicData>
        </a:graphic>
      </p:graphicFrame>
      <p:sp>
        <p:nvSpPr>
          <p:cNvPr id="9" name="TextBox 8">
            <a:extLst>
              <a:ext uri="{FF2B5EF4-FFF2-40B4-BE49-F238E27FC236}">
                <a16:creationId xmlns:a16="http://schemas.microsoft.com/office/drawing/2014/main" id="{49C8D51D-1D0A-E48E-2276-8BF40DF60001}"/>
              </a:ext>
            </a:extLst>
          </p:cNvPr>
          <p:cNvSpPr txBox="1"/>
          <p:nvPr/>
        </p:nvSpPr>
        <p:spPr>
          <a:xfrm>
            <a:off x="102552" y="6261740"/>
            <a:ext cx="3506409" cy="584775"/>
          </a:xfrm>
          <a:prstGeom prst="rect">
            <a:avLst/>
          </a:prstGeom>
          <a:noFill/>
        </p:spPr>
        <p:txBody>
          <a:bodyPr wrap="none" rtlCol="0">
            <a:spAutoFit/>
          </a:bodyPr>
          <a:lstStyle/>
          <a:p>
            <a:r>
              <a:rPr lang="en-US" sz="1600" b="1" dirty="0"/>
              <a:t>Figure 1. </a:t>
            </a:r>
            <a:r>
              <a:rPr lang="en-US" sz="1600" dirty="0"/>
              <a:t>Presence of OHS subjects</a:t>
            </a:r>
          </a:p>
          <a:p>
            <a:r>
              <a:rPr lang="en-US" sz="1600" dirty="0"/>
              <a:t>in the curricula</a:t>
            </a:r>
          </a:p>
        </p:txBody>
      </p:sp>
      <p:sp>
        <p:nvSpPr>
          <p:cNvPr id="10" name="TextBox 9">
            <a:extLst>
              <a:ext uri="{FF2B5EF4-FFF2-40B4-BE49-F238E27FC236}">
                <a16:creationId xmlns:a16="http://schemas.microsoft.com/office/drawing/2014/main" id="{5178E0FC-B576-6830-0E5F-DFCD10A6B582}"/>
              </a:ext>
            </a:extLst>
          </p:cNvPr>
          <p:cNvSpPr txBox="1"/>
          <p:nvPr/>
        </p:nvSpPr>
        <p:spPr>
          <a:xfrm>
            <a:off x="3773967" y="2973255"/>
            <a:ext cx="7422353" cy="584775"/>
          </a:xfrm>
          <a:prstGeom prst="rect">
            <a:avLst/>
          </a:prstGeom>
          <a:noFill/>
        </p:spPr>
        <p:txBody>
          <a:bodyPr wrap="none" rtlCol="0">
            <a:spAutoFit/>
          </a:bodyPr>
          <a:lstStyle/>
          <a:p>
            <a:r>
              <a:rPr lang="en-US" sz="1600" b="1" dirty="0"/>
              <a:t>Table 1. </a:t>
            </a:r>
            <a:r>
              <a:rPr lang="en-US" sz="1600" dirty="0"/>
              <a:t>Total volume of OHS training in the curriculum by study level (</a:t>
            </a:r>
            <a:r>
              <a:rPr lang="en-US" sz="1600" dirty="0" err="1"/>
              <a:t>numbe</a:t>
            </a:r>
            <a:endParaRPr lang="en-US" sz="1600" dirty="0"/>
          </a:p>
          <a:p>
            <a:r>
              <a:rPr lang="en-US" sz="1600" dirty="0"/>
              <a:t>of respondents, </a:t>
            </a:r>
            <a:r>
              <a:rPr lang="en-US" sz="1600" i="1" dirty="0"/>
              <a:t>n</a:t>
            </a:r>
            <a:r>
              <a:rPr lang="en-US" sz="1600" dirty="0"/>
              <a:t>)</a:t>
            </a:r>
          </a:p>
        </p:txBody>
      </p:sp>
    </p:spTree>
    <p:extLst>
      <p:ext uri="{BB962C8B-B14F-4D97-AF65-F5344CB8AC3E}">
        <p14:creationId xmlns:p14="http://schemas.microsoft.com/office/powerpoint/2010/main" val="920966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D01AEA-3AFF-72F4-395B-2C97C00A02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8CF94A-FD69-0E53-B3D0-5F3E49A25A3E}"/>
              </a:ext>
            </a:extLst>
          </p:cNvPr>
          <p:cNvSpPr>
            <a:spLocks noGrp="1"/>
          </p:cNvSpPr>
          <p:nvPr>
            <p:ph type="title"/>
          </p:nvPr>
        </p:nvSpPr>
        <p:spPr>
          <a:xfrm>
            <a:off x="623455" y="513053"/>
            <a:ext cx="9389288" cy="1362456"/>
          </a:xfrm>
        </p:spPr>
        <p:txBody>
          <a:bodyPr>
            <a:normAutofit/>
          </a:bodyPr>
          <a:lstStyle/>
          <a:p>
            <a:r>
              <a:rPr lang="en-US" sz="4000" dirty="0"/>
              <a:t>Results of the first survey</a:t>
            </a:r>
          </a:p>
        </p:txBody>
      </p:sp>
      <p:sp>
        <p:nvSpPr>
          <p:cNvPr id="4" name="Slaidinumbri kohatäide 3">
            <a:extLst>
              <a:ext uri="{FF2B5EF4-FFF2-40B4-BE49-F238E27FC236}">
                <a16:creationId xmlns:a16="http://schemas.microsoft.com/office/drawing/2014/main" id="{481E2E21-825B-23F2-6F16-F2D9FE12E761}"/>
              </a:ext>
            </a:extLst>
          </p:cNvPr>
          <p:cNvSpPr>
            <a:spLocks noGrp="1"/>
          </p:cNvSpPr>
          <p:nvPr>
            <p:ph type="sldNum" sz="quarter" idx="12"/>
          </p:nvPr>
        </p:nvSpPr>
        <p:spPr/>
        <p:txBody>
          <a:bodyPr/>
          <a:lstStyle/>
          <a:p>
            <a:fld id="{B5CEABB6-07DC-46E8-9B57-56EC44A396E5}" type="slidenum">
              <a:rPr lang="en-US" sz="1400" smtClean="0"/>
              <a:pPr/>
              <a:t>9</a:t>
            </a:fld>
            <a:endParaRPr lang="en-US" sz="1400" dirty="0"/>
          </a:p>
        </p:txBody>
      </p:sp>
      <p:sp>
        <p:nvSpPr>
          <p:cNvPr id="5" name="TextBox 4">
            <a:extLst>
              <a:ext uri="{FF2B5EF4-FFF2-40B4-BE49-F238E27FC236}">
                <a16:creationId xmlns:a16="http://schemas.microsoft.com/office/drawing/2014/main" id="{79336788-E8AE-0B28-8925-6CDEF30E2F0B}"/>
              </a:ext>
            </a:extLst>
          </p:cNvPr>
          <p:cNvSpPr txBox="1"/>
          <p:nvPr/>
        </p:nvSpPr>
        <p:spPr>
          <a:xfrm>
            <a:off x="623455" y="1716871"/>
            <a:ext cx="2438400" cy="4694362"/>
          </a:xfrm>
          <a:prstGeom prst="rect">
            <a:avLst/>
          </a:prstGeom>
          <a:noFill/>
        </p:spPr>
        <p:txBody>
          <a:bodyPr wrap="square" rtlCol="0">
            <a:spAutoFit/>
          </a:bodyPr>
          <a:lstStyle/>
          <a:p>
            <a:pPr>
              <a:lnSpc>
                <a:spcPct val="114000"/>
              </a:lnSpc>
            </a:pPr>
            <a:r>
              <a:rPr lang="en-US" sz="2400" dirty="0"/>
              <a:t>The opinions of curriculum leaders about the reasons for the lack of OHS education in higher education institutions are shown in Figure 2.</a:t>
            </a:r>
          </a:p>
        </p:txBody>
      </p:sp>
      <p:graphicFrame>
        <p:nvGraphicFramePr>
          <p:cNvPr id="6" name="Chart 1">
            <a:extLst>
              <a:ext uri="{FF2B5EF4-FFF2-40B4-BE49-F238E27FC236}">
                <a16:creationId xmlns:a16="http://schemas.microsoft.com/office/drawing/2014/main" id="{02746DB8-EB08-427A-861E-48CF383BC8B0}"/>
              </a:ext>
            </a:extLst>
          </p:cNvPr>
          <p:cNvGraphicFramePr>
            <a:graphicFrameLocks/>
          </p:cNvGraphicFramePr>
          <p:nvPr>
            <p:extLst>
              <p:ext uri="{D42A27DB-BD31-4B8C-83A1-F6EECF244321}">
                <p14:modId xmlns:p14="http://schemas.microsoft.com/office/powerpoint/2010/main" val="1928028077"/>
              </p:ext>
            </p:extLst>
          </p:nvPr>
        </p:nvGraphicFramePr>
        <p:xfrm>
          <a:off x="3531004" y="1390471"/>
          <a:ext cx="7592291" cy="480778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91F88658-D891-FE7C-EA09-598951832854}"/>
              </a:ext>
            </a:extLst>
          </p:cNvPr>
          <p:cNvSpPr txBox="1"/>
          <p:nvPr/>
        </p:nvSpPr>
        <p:spPr>
          <a:xfrm>
            <a:off x="3531004" y="6177995"/>
            <a:ext cx="7170168" cy="584775"/>
          </a:xfrm>
          <a:prstGeom prst="rect">
            <a:avLst/>
          </a:prstGeom>
          <a:noFill/>
        </p:spPr>
        <p:txBody>
          <a:bodyPr wrap="none" rtlCol="0">
            <a:spAutoFit/>
          </a:bodyPr>
          <a:lstStyle/>
          <a:p>
            <a:r>
              <a:rPr lang="en-US" sz="1600" b="1" dirty="0"/>
              <a:t>Figure 2. </a:t>
            </a:r>
            <a:r>
              <a:rPr lang="en-US" sz="1600" dirty="0"/>
              <a:t>Reasons for poor OHS education in higher education institutions,</a:t>
            </a:r>
          </a:p>
          <a:p>
            <a:r>
              <a:rPr lang="en-US" sz="1600" dirty="0"/>
              <a:t>according to curriculum leaders (</a:t>
            </a:r>
            <a:r>
              <a:rPr lang="en-US" sz="1600" i="1" dirty="0"/>
              <a:t>n</a:t>
            </a:r>
            <a:r>
              <a:rPr lang="en-US" sz="1600" dirty="0"/>
              <a:t>, number of respondents). </a:t>
            </a:r>
          </a:p>
        </p:txBody>
      </p:sp>
    </p:spTree>
    <p:extLst>
      <p:ext uri="{BB962C8B-B14F-4D97-AF65-F5344CB8AC3E}">
        <p14:creationId xmlns:p14="http://schemas.microsoft.com/office/powerpoint/2010/main" val="1573916448"/>
      </p:ext>
    </p:extLst>
  </p:cSld>
  <p:clrMapOvr>
    <a:masterClrMapping/>
  </p:clrMapOvr>
</p:sld>
</file>

<file path=ppt/theme/theme1.xml><?xml version="1.0" encoding="utf-8"?>
<a:theme xmlns:a="http://schemas.openxmlformats.org/drawingml/2006/main" name="Custom">
  <a:themeElements>
    <a:clrScheme name="Custom 74">
      <a:dk1>
        <a:sysClr val="windowText" lastClr="000000"/>
      </a:dk1>
      <a:lt1>
        <a:sysClr val="window" lastClr="FFFFFF"/>
      </a:lt1>
      <a:dk2>
        <a:srgbClr val="F8F0E3"/>
      </a:dk2>
      <a:lt2>
        <a:srgbClr val="E7E6E6"/>
      </a:lt2>
      <a:accent1>
        <a:srgbClr val="224E7F"/>
      </a:accent1>
      <a:accent2>
        <a:srgbClr val="385E88"/>
      </a:accent2>
      <a:accent3>
        <a:srgbClr val="AA2070"/>
      </a:accent3>
      <a:accent4>
        <a:srgbClr val="EC008C"/>
      </a:accent4>
      <a:accent5>
        <a:srgbClr val="582156"/>
      </a:accent5>
      <a:accent6>
        <a:srgbClr val="958EA2"/>
      </a:accent6>
      <a:hlink>
        <a:srgbClr val="0563C1"/>
      </a:hlink>
      <a:folHlink>
        <a:srgbClr val="954F72"/>
      </a:folHlink>
    </a:clrScheme>
    <a:fontScheme name="Custom 112">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33968143_Win32_SL_V3" id="{4DA6DF5E-F5DF-461D-8863-50E9C5721FD0}" vid="{BC6DDDB8-E14A-47D1-98C5-2C109624FD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65614A-92F9-4391-AC3D-F3F5B0704F99}">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2.xml><?xml version="1.0" encoding="utf-8"?>
<ds:datastoreItem xmlns:ds="http://schemas.openxmlformats.org/officeDocument/2006/customXml" ds:itemID="{8451406B-581B-4C29-A833-E33D8A6AB075}">
  <ds:schemaRefs>
    <ds:schemaRef ds:uri="http://schemas.microsoft.com/sharepoint/v3/contenttype/forms"/>
  </ds:schemaRefs>
</ds:datastoreItem>
</file>

<file path=customXml/itemProps3.xml><?xml version="1.0" encoding="utf-8"?>
<ds:datastoreItem xmlns:ds="http://schemas.openxmlformats.org/officeDocument/2006/customXml" ds:itemID="{18903D25-5BE2-4D9E-B7D8-BE1DCAE2DC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{67CE3318-D22B-45C6-85D8-CAE7644882C5}tf33968143_win32</Template>
  <TotalTime>4766</TotalTime>
  <Words>875</Words>
  <Application>Microsoft Office PowerPoint</Application>
  <PresentationFormat>Laiekraan</PresentationFormat>
  <Paragraphs>113</Paragraphs>
  <Slides>14</Slides>
  <Notes>14</Notes>
  <HiddenSlides>0</HiddenSlides>
  <MMClips>0</MMClips>
  <ScaleCrop>false</ScaleCrop>
  <HeadingPairs>
    <vt:vector size="8" baseType="variant">
      <vt:variant>
        <vt:lpstr>Kasutatud fondid</vt:lpstr>
      </vt:variant>
      <vt:variant>
        <vt:i4>4</vt:i4>
      </vt:variant>
      <vt:variant>
        <vt:lpstr>Kujundus</vt:lpstr>
      </vt:variant>
      <vt:variant>
        <vt:i4>1</vt:i4>
      </vt:variant>
      <vt:variant>
        <vt:lpstr>Manustatud OLE-serverid</vt:lpstr>
      </vt:variant>
      <vt:variant>
        <vt:i4>1</vt:i4>
      </vt:variant>
      <vt:variant>
        <vt:lpstr>Slaidipealkirjad</vt:lpstr>
      </vt:variant>
      <vt:variant>
        <vt:i4>14</vt:i4>
      </vt:variant>
    </vt:vector>
  </HeadingPairs>
  <TitlesOfParts>
    <vt:vector size="20" baseType="lpstr">
      <vt:lpstr>Arial</vt:lpstr>
      <vt:lpstr>Avenir Next LT Pro</vt:lpstr>
      <vt:lpstr>Calibri</vt:lpstr>
      <vt:lpstr>Times New Roman</vt:lpstr>
      <vt:lpstr>Custom</vt:lpstr>
      <vt:lpstr>Document</vt:lpstr>
      <vt:lpstr>OPINIONS OF UNIVERSITY CURRICULUM LEADERS ON OHS TRAINING</vt:lpstr>
      <vt:lpstr>Introduction</vt:lpstr>
      <vt:lpstr>The aim of this study</vt:lpstr>
      <vt:lpstr>Methods</vt:lpstr>
      <vt:lpstr>The First survey</vt:lpstr>
      <vt:lpstr>The Second survey</vt:lpstr>
      <vt:lpstr>Data processing</vt:lpstr>
      <vt:lpstr>Results of the first survey</vt:lpstr>
      <vt:lpstr>Results of the first survey</vt:lpstr>
      <vt:lpstr>Results of the first survey</vt:lpstr>
      <vt:lpstr>Results of the second survey</vt:lpstr>
      <vt:lpstr>Results of the second survey</vt:lpstr>
      <vt:lpstr>Conclusions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OPINIONS OF UNIVERSITY CURRICULUM LEADERS ON OHS TRAINING</dc:title>
  <dc:creator>Ragne Vaher</dc:creator>
  <cp:lastModifiedBy>Ragne Vaher</cp:lastModifiedBy>
  <cp:revision>1</cp:revision>
  <dcterms:created xsi:type="dcterms:W3CDTF">2024-02-16T10:18:15Z</dcterms:created>
  <dcterms:modified xsi:type="dcterms:W3CDTF">2024-02-23T09:53:37Z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