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83" r:id="rId2"/>
    <p:sldId id="279" r:id="rId3"/>
    <p:sldId id="258" r:id="rId4"/>
    <p:sldId id="278" r:id="rId5"/>
    <p:sldId id="259" r:id="rId6"/>
    <p:sldId id="281" r:id="rId7"/>
    <p:sldId id="285" r:id="rId8"/>
    <p:sldId id="286" r:id="rId9"/>
    <p:sldId id="288" r:id="rId10"/>
    <p:sldId id="275" r:id="rId11"/>
    <p:sldId id="28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CC7FE1-772F-821E-45C0-860222E4A919}" name="Ingars Reinholds" initials="IR" userId="S::sk30028@edu.lu.lv::e4a31f5f-b01a-44d7-b813-62d3c8ce6b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089"/>
    <a:srgbClr val="2E2EDF"/>
    <a:srgbClr val="1F22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8771EE-79B2-45A3-8359-DC0BD2CC2262}" v="57" dt="2024-02-22T18:12:14.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70" autoAdjust="0"/>
    <p:restoredTop sz="94660"/>
  </p:normalViewPr>
  <p:slideViewPr>
    <p:cSldViewPr snapToGrid="0">
      <p:cViewPr varScale="1">
        <p:scale>
          <a:sx n="86" d="100"/>
          <a:sy n="86" d="100"/>
        </p:scale>
        <p:origin x="720" y="58"/>
      </p:cViewPr>
      <p:guideLst>
        <p:guide orient="horz"/>
        <p:guide pos="3817"/>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145" d="100"/>
          <a:sy n="145" d="100"/>
        </p:scale>
        <p:origin x="629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ircene, Jelena JC (Riga) LVA" userId="f71b1ec9-c472-488f-a52b-4a4a555067c5" providerId="ADAL" clId="{0448C538-18A0-4CA1-9940-B9B95D7D957A}"/>
    <pc:docChg chg="undo custSel addSld delSld modSld sldOrd">
      <pc:chgData name="Circene, Jelena JC (Riga) LVA" userId="f71b1ec9-c472-488f-a52b-4a4a555067c5" providerId="ADAL" clId="{0448C538-18A0-4CA1-9940-B9B95D7D957A}" dt="2023-12-01T16:12:44.812" v="6641"/>
      <pc:docMkLst>
        <pc:docMk/>
      </pc:docMkLst>
      <pc:sldChg chg="modSp mod">
        <pc:chgData name="Circene, Jelena JC (Riga) LVA" userId="f71b1ec9-c472-488f-a52b-4a4a555067c5" providerId="ADAL" clId="{0448C538-18A0-4CA1-9940-B9B95D7D957A}" dt="2023-11-29T12:49:50.235" v="49" actId="20577"/>
        <pc:sldMkLst>
          <pc:docMk/>
          <pc:sldMk cId="1962600079" sldId="256"/>
        </pc:sldMkLst>
        <pc:spChg chg="mod">
          <ac:chgData name="Circene, Jelena JC (Riga) LVA" userId="f71b1ec9-c472-488f-a52b-4a4a555067c5" providerId="ADAL" clId="{0448C538-18A0-4CA1-9940-B9B95D7D957A}" dt="2023-11-29T12:49:50.235" v="49" actId="20577"/>
          <ac:spMkLst>
            <pc:docMk/>
            <pc:sldMk cId="1962600079" sldId="256"/>
            <ac:spMk id="2" creationId="{00000000-0000-0000-0000-000000000000}"/>
          </ac:spMkLst>
        </pc:spChg>
        <pc:spChg chg="mod">
          <ac:chgData name="Circene, Jelena JC (Riga) LVA" userId="f71b1ec9-c472-488f-a52b-4a4a555067c5" providerId="ADAL" clId="{0448C538-18A0-4CA1-9940-B9B95D7D957A}" dt="2023-11-29T12:49:40.044" v="17" actId="20577"/>
          <ac:spMkLst>
            <pc:docMk/>
            <pc:sldMk cId="1962600079" sldId="256"/>
            <ac:spMk id="3" creationId="{00000000-0000-0000-0000-000000000000}"/>
          </ac:spMkLst>
        </pc:spChg>
      </pc:sldChg>
      <pc:sldChg chg="modSp mod">
        <pc:chgData name="Circene, Jelena JC (Riga) LVA" userId="f71b1ec9-c472-488f-a52b-4a4a555067c5" providerId="ADAL" clId="{0448C538-18A0-4CA1-9940-B9B95D7D957A}" dt="2023-12-01T15:48:16.014" v="5834" actId="20577"/>
        <pc:sldMkLst>
          <pc:docMk/>
          <pc:sldMk cId="3079387534" sldId="257"/>
        </pc:sldMkLst>
        <pc:spChg chg="mod">
          <ac:chgData name="Circene, Jelena JC (Riga) LVA" userId="f71b1ec9-c472-488f-a52b-4a4a555067c5" providerId="ADAL" clId="{0448C538-18A0-4CA1-9940-B9B95D7D957A}" dt="2023-11-29T12:52:51.183" v="395" actId="20577"/>
          <ac:spMkLst>
            <pc:docMk/>
            <pc:sldMk cId="3079387534" sldId="257"/>
            <ac:spMk id="2" creationId="{00000000-0000-0000-0000-000000000000}"/>
          </ac:spMkLst>
        </pc:spChg>
        <pc:spChg chg="mod">
          <ac:chgData name="Circene, Jelena JC (Riga) LVA" userId="f71b1ec9-c472-488f-a52b-4a4a555067c5" providerId="ADAL" clId="{0448C538-18A0-4CA1-9940-B9B95D7D957A}" dt="2023-12-01T15:48:16.014" v="5834" actId="20577"/>
          <ac:spMkLst>
            <pc:docMk/>
            <pc:sldMk cId="3079387534" sldId="257"/>
            <ac:spMk id="3" creationId="{00000000-0000-0000-0000-000000000000}"/>
          </ac:spMkLst>
        </pc:spChg>
      </pc:sldChg>
      <pc:sldChg chg="modSp mod">
        <pc:chgData name="Circene, Jelena JC (Riga) LVA" userId="f71b1ec9-c472-488f-a52b-4a4a555067c5" providerId="ADAL" clId="{0448C538-18A0-4CA1-9940-B9B95D7D957A}" dt="2023-12-01T15:50:51.972" v="5858" actId="1076"/>
        <pc:sldMkLst>
          <pc:docMk/>
          <pc:sldMk cId="23713107" sldId="258"/>
        </pc:sldMkLst>
        <pc:spChg chg="mod">
          <ac:chgData name="Circene, Jelena JC (Riga) LVA" userId="f71b1ec9-c472-488f-a52b-4a4a555067c5" providerId="ADAL" clId="{0448C538-18A0-4CA1-9940-B9B95D7D957A}" dt="2023-11-29T15:10:06.371" v="988" actId="1076"/>
          <ac:spMkLst>
            <pc:docMk/>
            <pc:sldMk cId="23713107" sldId="258"/>
            <ac:spMk id="5" creationId="{5EFE301D-05C8-B744-9765-6E9987CB7436}"/>
          </ac:spMkLst>
        </pc:spChg>
        <pc:spChg chg="mod">
          <ac:chgData name="Circene, Jelena JC (Riga) LVA" userId="f71b1ec9-c472-488f-a52b-4a4a555067c5" providerId="ADAL" clId="{0448C538-18A0-4CA1-9940-B9B95D7D957A}" dt="2023-12-01T15:50:51.972" v="5858" actId="1076"/>
          <ac:spMkLst>
            <pc:docMk/>
            <pc:sldMk cId="23713107" sldId="258"/>
            <ac:spMk id="6" creationId="{3F263BF3-41E8-E943-8590-2EFB6BC2EFFE}"/>
          </ac:spMkLst>
        </pc:spChg>
      </pc:sldChg>
      <pc:sldChg chg="modSp mod">
        <pc:chgData name="Circene, Jelena JC (Riga) LVA" userId="f71b1ec9-c472-488f-a52b-4a4a555067c5" providerId="ADAL" clId="{0448C538-18A0-4CA1-9940-B9B95D7D957A}" dt="2023-12-01T15:51:12.130" v="5862" actId="20577"/>
        <pc:sldMkLst>
          <pc:docMk/>
          <pc:sldMk cId="3226792298" sldId="259"/>
        </pc:sldMkLst>
        <pc:spChg chg="mod">
          <ac:chgData name="Circene, Jelena JC (Riga) LVA" userId="f71b1ec9-c472-488f-a52b-4a4a555067c5" providerId="ADAL" clId="{0448C538-18A0-4CA1-9940-B9B95D7D957A}" dt="2023-11-29T20:25:55.089" v="4382" actId="20577"/>
          <ac:spMkLst>
            <pc:docMk/>
            <pc:sldMk cId="3226792298" sldId="259"/>
            <ac:spMk id="5" creationId="{320D2C57-23A8-A448-9E58-E9E2AA3B11CC}"/>
          </ac:spMkLst>
        </pc:spChg>
        <pc:spChg chg="mod">
          <ac:chgData name="Circene, Jelena JC (Riga) LVA" userId="f71b1ec9-c472-488f-a52b-4a4a555067c5" providerId="ADAL" clId="{0448C538-18A0-4CA1-9940-B9B95D7D957A}" dt="2023-12-01T15:51:12.130" v="5862" actId="20577"/>
          <ac:spMkLst>
            <pc:docMk/>
            <pc:sldMk cId="3226792298" sldId="259"/>
            <ac:spMk id="6" creationId="{2B665608-5D39-F24D-BA49-11B32431DC50}"/>
          </ac:spMkLst>
        </pc:spChg>
      </pc:sldChg>
      <pc:sldChg chg="del">
        <pc:chgData name="Circene, Jelena JC (Riga) LVA" userId="f71b1ec9-c472-488f-a52b-4a4a555067c5" providerId="ADAL" clId="{0448C538-18A0-4CA1-9940-B9B95D7D957A}" dt="2023-11-29T21:11:58.698" v="5428" actId="47"/>
        <pc:sldMkLst>
          <pc:docMk/>
          <pc:sldMk cId="797003639" sldId="263"/>
        </pc:sldMkLst>
      </pc:sldChg>
      <pc:sldChg chg="del">
        <pc:chgData name="Circene, Jelena JC (Riga) LVA" userId="f71b1ec9-c472-488f-a52b-4a4a555067c5" providerId="ADAL" clId="{0448C538-18A0-4CA1-9940-B9B95D7D957A}" dt="2023-11-29T21:12:00.025" v="5429" actId="47"/>
        <pc:sldMkLst>
          <pc:docMk/>
          <pc:sldMk cId="3579610437" sldId="264"/>
        </pc:sldMkLst>
      </pc:sldChg>
      <pc:sldChg chg="modSp del mod">
        <pc:chgData name="Circene, Jelena JC (Riga) LVA" userId="f71b1ec9-c472-488f-a52b-4a4a555067c5" providerId="ADAL" clId="{0448C538-18A0-4CA1-9940-B9B95D7D957A}" dt="2023-11-29T20:20:35.128" v="4099" actId="47"/>
        <pc:sldMkLst>
          <pc:docMk/>
          <pc:sldMk cId="1720940611" sldId="266"/>
        </pc:sldMkLst>
        <pc:spChg chg="mod">
          <ac:chgData name="Circene, Jelena JC (Riga) LVA" userId="f71b1ec9-c472-488f-a52b-4a4a555067c5" providerId="ADAL" clId="{0448C538-18A0-4CA1-9940-B9B95D7D957A}" dt="2023-11-29T15:30:10.915" v="1430" actId="20577"/>
          <ac:spMkLst>
            <pc:docMk/>
            <pc:sldMk cId="1720940611" sldId="266"/>
            <ac:spMk id="6" creationId="{4402F5D0-64FA-E548-8512-33885AC9E3F5}"/>
          </ac:spMkLst>
        </pc:spChg>
      </pc:sldChg>
      <pc:sldChg chg="del">
        <pc:chgData name="Circene, Jelena JC (Riga) LVA" userId="f71b1ec9-c472-488f-a52b-4a4a555067c5" providerId="ADAL" clId="{0448C538-18A0-4CA1-9940-B9B95D7D957A}" dt="2023-11-29T20:20:36.159" v="4100" actId="47"/>
        <pc:sldMkLst>
          <pc:docMk/>
          <pc:sldMk cId="697870806" sldId="268"/>
        </pc:sldMkLst>
      </pc:sldChg>
      <pc:sldChg chg="addSp delSp modSp add mod">
        <pc:chgData name="Circene, Jelena JC (Riga) LVA" userId="f71b1ec9-c472-488f-a52b-4a4a555067c5" providerId="ADAL" clId="{0448C538-18A0-4CA1-9940-B9B95D7D957A}" dt="2023-12-01T16:10:51.068" v="6594" actId="20577"/>
        <pc:sldMkLst>
          <pc:docMk/>
          <pc:sldMk cId="2932941441" sldId="269"/>
        </pc:sldMkLst>
        <pc:spChg chg="add mod">
          <ac:chgData name="Circene, Jelena JC (Riga) LVA" userId="f71b1ec9-c472-488f-a52b-4a4a555067c5" providerId="ADAL" clId="{0448C538-18A0-4CA1-9940-B9B95D7D957A}" dt="2023-11-29T20:47:09.449" v="5055" actId="790"/>
          <ac:spMkLst>
            <pc:docMk/>
            <pc:sldMk cId="2932941441" sldId="269"/>
            <ac:spMk id="2" creationId="{791D73BB-04B9-4224-A73C-EFBDBCB07011}"/>
          </ac:spMkLst>
        </pc:spChg>
        <pc:spChg chg="mod">
          <ac:chgData name="Circene, Jelena JC (Riga) LVA" userId="f71b1ec9-c472-488f-a52b-4a4a555067c5" providerId="ADAL" clId="{0448C538-18A0-4CA1-9940-B9B95D7D957A}" dt="2023-12-01T16:06:05.252" v="6380" actId="20577"/>
          <ac:spMkLst>
            <pc:docMk/>
            <pc:sldMk cId="2932941441" sldId="269"/>
            <ac:spMk id="5" creationId="{320D2C57-23A8-A448-9E58-E9E2AA3B11CC}"/>
          </ac:spMkLst>
        </pc:spChg>
        <pc:spChg chg="mod">
          <ac:chgData name="Circene, Jelena JC (Riga) LVA" userId="f71b1ec9-c472-488f-a52b-4a4a555067c5" providerId="ADAL" clId="{0448C538-18A0-4CA1-9940-B9B95D7D957A}" dt="2023-12-01T16:10:51.068" v="6594" actId="20577"/>
          <ac:spMkLst>
            <pc:docMk/>
            <pc:sldMk cId="2932941441" sldId="269"/>
            <ac:spMk id="6" creationId="{2B665608-5D39-F24D-BA49-11B32431DC50}"/>
          </ac:spMkLst>
        </pc:spChg>
        <pc:spChg chg="add del mod">
          <ac:chgData name="Circene, Jelena JC (Riga) LVA" userId="f71b1ec9-c472-488f-a52b-4a4a555067c5" providerId="ADAL" clId="{0448C538-18A0-4CA1-9940-B9B95D7D957A}" dt="2023-11-29T20:18:41.529" v="4053" actId="478"/>
          <ac:spMkLst>
            <pc:docMk/>
            <pc:sldMk cId="2932941441" sldId="269"/>
            <ac:spMk id="7" creationId="{AB96199E-7290-422E-AFDF-BC3903127D25}"/>
          </ac:spMkLst>
        </pc:spChg>
      </pc:sldChg>
      <pc:sldChg chg="add del">
        <pc:chgData name="Circene, Jelena JC (Riga) LVA" userId="f71b1ec9-c472-488f-a52b-4a4a555067c5" providerId="ADAL" clId="{0448C538-18A0-4CA1-9940-B9B95D7D957A}" dt="2023-11-29T19:15:00.557" v="2918" actId="47"/>
        <pc:sldMkLst>
          <pc:docMk/>
          <pc:sldMk cId="1386978351" sldId="270"/>
        </pc:sldMkLst>
      </pc:sldChg>
      <pc:sldChg chg="modSp mod">
        <pc:chgData name="Circene, Jelena JC (Riga) LVA" userId="f71b1ec9-c472-488f-a52b-4a4a555067c5" providerId="ADAL" clId="{0448C538-18A0-4CA1-9940-B9B95D7D957A}" dt="2023-12-01T15:56:59.665" v="6119" actId="20577"/>
        <pc:sldMkLst>
          <pc:docMk/>
          <pc:sldMk cId="3480874451" sldId="271"/>
        </pc:sldMkLst>
        <pc:spChg chg="mod">
          <ac:chgData name="Circene, Jelena JC (Riga) LVA" userId="f71b1ec9-c472-488f-a52b-4a4a555067c5" providerId="ADAL" clId="{0448C538-18A0-4CA1-9940-B9B95D7D957A}" dt="2023-11-29T19:59:21.048" v="3986" actId="255"/>
          <ac:spMkLst>
            <pc:docMk/>
            <pc:sldMk cId="3480874451" sldId="271"/>
            <ac:spMk id="2" creationId="{791D73BB-04B9-4224-A73C-EFBDBCB07011}"/>
          </ac:spMkLst>
        </pc:spChg>
        <pc:spChg chg="mod">
          <ac:chgData name="Circene, Jelena JC (Riga) LVA" userId="f71b1ec9-c472-488f-a52b-4a4a555067c5" providerId="ADAL" clId="{0448C538-18A0-4CA1-9940-B9B95D7D957A}" dt="2023-12-01T15:40:43.620" v="5755" actId="20577"/>
          <ac:spMkLst>
            <pc:docMk/>
            <pc:sldMk cId="3480874451" sldId="271"/>
            <ac:spMk id="5" creationId="{320D2C57-23A8-A448-9E58-E9E2AA3B11CC}"/>
          </ac:spMkLst>
        </pc:spChg>
        <pc:spChg chg="mod">
          <ac:chgData name="Circene, Jelena JC (Riga) LVA" userId="f71b1ec9-c472-488f-a52b-4a4a555067c5" providerId="ADAL" clId="{0448C538-18A0-4CA1-9940-B9B95D7D957A}" dt="2023-12-01T15:56:59.665" v="6119" actId="20577"/>
          <ac:spMkLst>
            <pc:docMk/>
            <pc:sldMk cId="3480874451" sldId="271"/>
            <ac:spMk id="6" creationId="{2B665608-5D39-F24D-BA49-11B32431DC50}"/>
          </ac:spMkLst>
        </pc:spChg>
      </pc:sldChg>
      <pc:sldChg chg="modSp add mod ord">
        <pc:chgData name="Circene, Jelena JC (Riga) LVA" userId="f71b1ec9-c472-488f-a52b-4a4a555067c5" providerId="ADAL" clId="{0448C538-18A0-4CA1-9940-B9B95D7D957A}" dt="2023-12-01T16:07:58.601" v="6548" actId="20577"/>
        <pc:sldMkLst>
          <pc:docMk/>
          <pc:sldMk cId="3259615071" sldId="272"/>
        </pc:sldMkLst>
        <pc:spChg chg="mod">
          <ac:chgData name="Circene, Jelena JC (Riga) LVA" userId="f71b1ec9-c472-488f-a52b-4a4a555067c5" providerId="ADAL" clId="{0448C538-18A0-4CA1-9940-B9B95D7D957A}" dt="2023-11-29T20:44:35.521" v="4993" actId="1076"/>
          <ac:spMkLst>
            <pc:docMk/>
            <pc:sldMk cId="3259615071" sldId="272"/>
            <ac:spMk id="2" creationId="{791D73BB-04B9-4224-A73C-EFBDBCB07011}"/>
          </ac:spMkLst>
        </pc:spChg>
        <pc:spChg chg="mod">
          <ac:chgData name="Circene, Jelena JC (Riga) LVA" userId="f71b1ec9-c472-488f-a52b-4a4a555067c5" providerId="ADAL" clId="{0448C538-18A0-4CA1-9940-B9B95D7D957A}" dt="2023-12-01T15:54:57.998" v="5987" actId="20577"/>
          <ac:spMkLst>
            <pc:docMk/>
            <pc:sldMk cId="3259615071" sldId="272"/>
            <ac:spMk id="5" creationId="{320D2C57-23A8-A448-9E58-E9E2AA3B11CC}"/>
          </ac:spMkLst>
        </pc:spChg>
        <pc:spChg chg="mod">
          <ac:chgData name="Circene, Jelena JC (Riga) LVA" userId="f71b1ec9-c472-488f-a52b-4a4a555067c5" providerId="ADAL" clId="{0448C538-18A0-4CA1-9940-B9B95D7D957A}" dt="2023-12-01T16:07:58.601" v="6548" actId="20577"/>
          <ac:spMkLst>
            <pc:docMk/>
            <pc:sldMk cId="3259615071" sldId="272"/>
            <ac:spMk id="6" creationId="{2B665608-5D39-F24D-BA49-11B32431DC50}"/>
          </ac:spMkLst>
        </pc:spChg>
      </pc:sldChg>
      <pc:sldChg chg="delSp modSp add mod">
        <pc:chgData name="Circene, Jelena JC (Riga) LVA" userId="f71b1ec9-c472-488f-a52b-4a4a555067c5" providerId="ADAL" clId="{0448C538-18A0-4CA1-9940-B9B95D7D957A}" dt="2023-12-01T16:11:38.717" v="6640" actId="20577"/>
        <pc:sldMkLst>
          <pc:docMk/>
          <pc:sldMk cId="2800942378" sldId="273"/>
        </pc:sldMkLst>
        <pc:spChg chg="del mod">
          <ac:chgData name="Circene, Jelena JC (Riga) LVA" userId="f71b1ec9-c472-488f-a52b-4a4a555067c5" providerId="ADAL" clId="{0448C538-18A0-4CA1-9940-B9B95D7D957A}" dt="2023-11-29T21:11:56.286" v="5427" actId="478"/>
          <ac:spMkLst>
            <pc:docMk/>
            <pc:sldMk cId="2800942378" sldId="273"/>
            <ac:spMk id="2" creationId="{791D73BB-04B9-4224-A73C-EFBDBCB07011}"/>
          </ac:spMkLst>
        </pc:spChg>
        <pc:spChg chg="mod">
          <ac:chgData name="Circene, Jelena JC (Riga) LVA" userId="f71b1ec9-c472-488f-a52b-4a4a555067c5" providerId="ADAL" clId="{0448C538-18A0-4CA1-9940-B9B95D7D957A}" dt="2023-11-29T21:07:02.727" v="5412" actId="20577"/>
          <ac:spMkLst>
            <pc:docMk/>
            <pc:sldMk cId="2800942378" sldId="273"/>
            <ac:spMk id="5" creationId="{320D2C57-23A8-A448-9E58-E9E2AA3B11CC}"/>
          </ac:spMkLst>
        </pc:spChg>
        <pc:spChg chg="mod">
          <ac:chgData name="Circene, Jelena JC (Riga) LVA" userId="f71b1ec9-c472-488f-a52b-4a4a555067c5" providerId="ADAL" clId="{0448C538-18A0-4CA1-9940-B9B95D7D957A}" dt="2023-12-01T16:11:38.717" v="6640" actId="20577"/>
          <ac:spMkLst>
            <pc:docMk/>
            <pc:sldMk cId="2800942378" sldId="273"/>
            <ac:spMk id="6" creationId="{2B665608-5D39-F24D-BA49-11B32431DC50}"/>
          </ac:spMkLst>
        </pc:spChg>
      </pc:sldChg>
      <pc:sldChg chg="new">
        <pc:chgData name="Circene, Jelena JC (Riga) LVA" userId="f71b1ec9-c472-488f-a52b-4a4a555067c5" providerId="ADAL" clId="{0448C538-18A0-4CA1-9940-B9B95D7D957A}" dt="2023-12-01T15:46:56.658" v="5830" actId="680"/>
        <pc:sldMkLst>
          <pc:docMk/>
          <pc:sldMk cId="3140343508" sldId="274"/>
        </pc:sldMkLst>
      </pc:sldChg>
      <pc:sldChg chg="add delCm">
        <pc:chgData name="Circene, Jelena JC (Riga) LVA" userId="f71b1ec9-c472-488f-a52b-4a4a555067c5" providerId="ADAL" clId="{0448C538-18A0-4CA1-9940-B9B95D7D957A}" dt="2023-12-01T16:12:44.812" v="6641"/>
        <pc:sldMkLst>
          <pc:docMk/>
          <pc:sldMk cId="3080340176" sldId="275"/>
        </pc:sldMkLst>
      </pc:sldChg>
    </pc:docChg>
  </pc:docChgLst>
  <pc:docChgLst>
    <pc:chgData name="Circene, Jelena JC (Riga) LVA" userId="f71b1ec9-c472-488f-a52b-4a4a555067c5" providerId="ADAL" clId="{818771EE-79B2-45A3-8359-DC0BD2CC2262}"/>
    <pc:docChg chg="undo custSel addSld delSld modSld sldOrd">
      <pc:chgData name="Circene, Jelena JC (Riga) LVA" userId="f71b1ec9-c472-488f-a52b-4a4a555067c5" providerId="ADAL" clId="{818771EE-79B2-45A3-8359-DC0BD2CC2262}" dt="2024-02-22T18:25:14.302" v="11370" actId="207"/>
      <pc:docMkLst>
        <pc:docMk/>
      </pc:docMkLst>
      <pc:sldChg chg="addSp delSp modSp del mod">
        <pc:chgData name="Circene, Jelena JC (Riga) LVA" userId="f71b1ec9-c472-488f-a52b-4a4a555067c5" providerId="ADAL" clId="{818771EE-79B2-45A3-8359-DC0BD2CC2262}" dt="2024-02-21T12:51:03.786" v="179" actId="47"/>
        <pc:sldMkLst>
          <pc:docMk/>
          <pc:sldMk cId="1962600079" sldId="256"/>
        </pc:sldMkLst>
        <pc:spChg chg="del mod">
          <ac:chgData name="Circene, Jelena JC (Riga) LVA" userId="f71b1ec9-c472-488f-a52b-4a4a555067c5" providerId="ADAL" clId="{818771EE-79B2-45A3-8359-DC0BD2CC2262}" dt="2024-02-16T11:08:45.770" v="7" actId="478"/>
          <ac:spMkLst>
            <pc:docMk/>
            <pc:sldMk cId="1962600079" sldId="256"/>
            <ac:spMk id="2" creationId="{00000000-0000-0000-0000-000000000000}"/>
          </ac:spMkLst>
        </pc:spChg>
        <pc:spChg chg="mod">
          <ac:chgData name="Circene, Jelena JC (Riga) LVA" userId="f71b1ec9-c472-488f-a52b-4a4a555067c5" providerId="ADAL" clId="{818771EE-79B2-45A3-8359-DC0BD2CC2262}" dt="2024-02-16T11:11:09.360" v="32" actId="1076"/>
          <ac:spMkLst>
            <pc:docMk/>
            <pc:sldMk cId="1962600079" sldId="256"/>
            <ac:spMk id="3" creationId="{00000000-0000-0000-0000-000000000000}"/>
          </ac:spMkLst>
        </pc:spChg>
        <pc:spChg chg="mod">
          <ac:chgData name="Circene, Jelena JC (Riga) LVA" userId="f71b1ec9-c472-488f-a52b-4a4a555067c5" providerId="ADAL" clId="{818771EE-79B2-45A3-8359-DC0BD2CC2262}" dt="2024-02-16T11:07:41.865" v="3" actId="20577"/>
          <ac:spMkLst>
            <pc:docMk/>
            <pc:sldMk cId="1962600079" sldId="256"/>
            <ac:spMk id="4" creationId="{E683F448-B6D5-4700-9EF3-0E2BC0D0AFA8}"/>
          </ac:spMkLst>
        </pc:spChg>
        <pc:spChg chg="add del mod">
          <ac:chgData name="Circene, Jelena JC (Riga) LVA" userId="f71b1ec9-c472-488f-a52b-4a4a555067c5" providerId="ADAL" clId="{818771EE-79B2-45A3-8359-DC0BD2CC2262}" dt="2024-02-16T11:08:49.509" v="8" actId="478"/>
          <ac:spMkLst>
            <pc:docMk/>
            <pc:sldMk cId="1962600079" sldId="256"/>
            <ac:spMk id="6" creationId="{82ABDDD9-5328-9140-AD7E-6444821BE1B8}"/>
          </ac:spMkLst>
        </pc:spChg>
      </pc:sldChg>
      <pc:sldChg chg="modSp del mod">
        <pc:chgData name="Circene, Jelena JC (Riga) LVA" userId="f71b1ec9-c472-488f-a52b-4a4a555067c5" providerId="ADAL" clId="{818771EE-79B2-45A3-8359-DC0BD2CC2262}" dt="2024-02-16T11:12:09.155" v="57" actId="2696"/>
        <pc:sldMkLst>
          <pc:docMk/>
          <pc:sldMk cId="3079387534" sldId="257"/>
        </pc:sldMkLst>
        <pc:spChg chg="mod">
          <ac:chgData name="Circene, Jelena JC (Riga) LVA" userId="f71b1ec9-c472-488f-a52b-4a4a555067c5" providerId="ADAL" clId="{818771EE-79B2-45A3-8359-DC0BD2CC2262}" dt="2024-02-16T11:08:55.333" v="9"/>
          <ac:spMkLst>
            <pc:docMk/>
            <pc:sldMk cId="3079387534" sldId="257"/>
            <ac:spMk id="3" creationId="{00000000-0000-0000-0000-000000000000}"/>
          </ac:spMkLst>
        </pc:spChg>
      </pc:sldChg>
      <pc:sldChg chg="addSp delSp modSp mod">
        <pc:chgData name="Circene, Jelena JC (Riga) LVA" userId="f71b1ec9-c472-488f-a52b-4a4a555067c5" providerId="ADAL" clId="{818771EE-79B2-45A3-8359-DC0BD2CC2262}" dt="2024-02-22T18:18:04.674" v="11253" actId="1076"/>
        <pc:sldMkLst>
          <pc:docMk/>
          <pc:sldMk cId="23713107" sldId="258"/>
        </pc:sldMkLst>
        <pc:spChg chg="add del mod">
          <ac:chgData name="Circene, Jelena JC (Riga) LVA" userId="f71b1ec9-c472-488f-a52b-4a4a555067c5" providerId="ADAL" clId="{818771EE-79B2-45A3-8359-DC0BD2CC2262}" dt="2024-02-21T17:08:09.018" v="1597" actId="478"/>
          <ac:spMkLst>
            <pc:docMk/>
            <pc:sldMk cId="23713107" sldId="258"/>
            <ac:spMk id="2" creationId="{E03B226A-036F-3CA6-FFBF-3A1934E41CAA}"/>
          </ac:spMkLst>
        </pc:spChg>
        <pc:spChg chg="add del mod">
          <ac:chgData name="Circene, Jelena JC (Riga) LVA" userId="f71b1ec9-c472-488f-a52b-4a4a555067c5" providerId="ADAL" clId="{818771EE-79B2-45A3-8359-DC0BD2CC2262}" dt="2024-02-21T17:07:59.183" v="1594" actId="478"/>
          <ac:spMkLst>
            <pc:docMk/>
            <pc:sldMk cId="23713107" sldId="258"/>
            <ac:spMk id="3" creationId="{AC8CB686-0E5F-36A0-639E-F9EC6E495927}"/>
          </ac:spMkLst>
        </pc:spChg>
        <pc:spChg chg="mod">
          <ac:chgData name="Circene, Jelena JC (Riga) LVA" userId="f71b1ec9-c472-488f-a52b-4a4a555067c5" providerId="ADAL" clId="{818771EE-79B2-45A3-8359-DC0BD2CC2262}" dt="2024-02-21T17:38:48.594" v="1781" actId="20577"/>
          <ac:spMkLst>
            <pc:docMk/>
            <pc:sldMk cId="23713107" sldId="258"/>
            <ac:spMk id="5" creationId="{5EFE301D-05C8-B744-9765-6E9987CB7436}"/>
          </ac:spMkLst>
        </pc:spChg>
        <pc:spChg chg="mod">
          <ac:chgData name="Circene, Jelena JC (Riga) LVA" userId="f71b1ec9-c472-488f-a52b-4a4a555067c5" providerId="ADAL" clId="{818771EE-79B2-45A3-8359-DC0BD2CC2262}" dt="2024-02-22T18:17:56.638" v="11251" actId="20577"/>
          <ac:spMkLst>
            <pc:docMk/>
            <pc:sldMk cId="23713107" sldId="258"/>
            <ac:spMk id="6" creationId="{3F263BF3-41E8-E943-8590-2EFB6BC2EFFE}"/>
          </ac:spMkLst>
        </pc:spChg>
        <pc:spChg chg="add del mod">
          <ac:chgData name="Circene, Jelena JC (Riga) LVA" userId="f71b1ec9-c472-488f-a52b-4a4a555067c5" providerId="ADAL" clId="{818771EE-79B2-45A3-8359-DC0BD2CC2262}" dt="2024-02-21T17:08:02.152" v="1595" actId="478"/>
          <ac:spMkLst>
            <pc:docMk/>
            <pc:sldMk cId="23713107" sldId="258"/>
            <ac:spMk id="7" creationId="{86F6CF60-4614-F16C-022E-B3909DA0D5E6}"/>
          </ac:spMkLst>
        </pc:spChg>
        <pc:spChg chg="add del mod">
          <ac:chgData name="Circene, Jelena JC (Riga) LVA" userId="f71b1ec9-c472-488f-a52b-4a4a555067c5" providerId="ADAL" clId="{818771EE-79B2-45A3-8359-DC0BD2CC2262}" dt="2024-02-21T17:39:13.624" v="1786"/>
          <ac:spMkLst>
            <pc:docMk/>
            <pc:sldMk cId="23713107" sldId="258"/>
            <ac:spMk id="8" creationId="{BC1C31C7-B091-CF56-82FC-568EAA3F1677}"/>
          </ac:spMkLst>
        </pc:spChg>
        <pc:spChg chg="add del mod">
          <ac:chgData name="Circene, Jelena JC (Riga) LVA" userId="f71b1ec9-c472-488f-a52b-4a4a555067c5" providerId="ADAL" clId="{818771EE-79B2-45A3-8359-DC0BD2CC2262}" dt="2024-02-22T18:13:46.329" v="11221" actId="478"/>
          <ac:spMkLst>
            <pc:docMk/>
            <pc:sldMk cId="23713107" sldId="258"/>
            <ac:spMk id="9" creationId="{2A6170CA-8B2B-B937-2BB4-5DC6051BDC8C}"/>
          </ac:spMkLst>
        </pc:spChg>
        <pc:spChg chg="add del mod">
          <ac:chgData name="Circene, Jelena JC (Riga) LVA" userId="f71b1ec9-c472-488f-a52b-4a4a555067c5" providerId="ADAL" clId="{818771EE-79B2-45A3-8359-DC0BD2CC2262}" dt="2024-02-21T17:40:58.597" v="1827"/>
          <ac:spMkLst>
            <pc:docMk/>
            <pc:sldMk cId="23713107" sldId="258"/>
            <ac:spMk id="10" creationId="{3BF39C50-DC80-325E-A13C-67795A4133FB}"/>
          </ac:spMkLst>
        </pc:spChg>
        <pc:spChg chg="add mod">
          <ac:chgData name="Circene, Jelena JC (Riga) LVA" userId="f71b1ec9-c472-488f-a52b-4a4a555067c5" providerId="ADAL" clId="{818771EE-79B2-45A3-8359-DC0BD2CC2262}" dt="2024-02-22T18:18:01.546" v="11252" actId="1076"/>
          <ac:spMkLst>
            <pc:docMk/>
            <pc:sldMk cId="23713107" sldId="258"/>
            <ac:spMk id="11" creationId="{D4CC0044-3450-B28E-4F3A-D6B45E0D8998}"/>
          </ac:spMkLst>
        </pc:spChg>
        <pc:spChg chg="add del mod">
          <ac:chgData name="Circene, Jelena JC (Riga) LVA" userId="f71b1ec9-c472-488f-a52b-4a4a555067c5" providerId="ADAL" clId="{818771EE-79B2-45A3-8359-DC0BD2CC2262}" dt="2024-02-21T17:40:58.598" v="1829"/>
          <ac:spMkLst>
            <pc:docMk/>
            <pc:sldMk cId="23713107" sldId="258"/>
            <ac:spMk id="12" creationId="{4CD348DE-9DAF-E3C9-B8DB-723D5B9452D3}"/>
          </ac:spMkLst>
        </pc:spChg>
        <pc:spChg chg="add mod">
          <ac:chgData name="Circene, Jelena JC (Riga) LVA" userId="f71b1ec9-c472-488f-a52b-4a4a555067c5" providerId="ADAL" clId="{818771EE-79B2-45A3-8359-DC0BD2CC2262}" dt="2024-02-22T18:18:04.674" v="11253" actId="1076"/>
          <ac:spMkLst>
            <pc:docMk/>
            <pc:sldMk cId="23713107" sldId="258"/>
            <ac:spMk id="13" creationId="{05B128E8-CC74-3552-A7C0-C7190F908B67}"/>
          </ac:spMkLst>
        </pc:spChg>
        <pc:spChg chg="add del mod">
          <ac:chgData name="Circene, Jelena JC (Riga) LVA" userId="f71b1ec9-c472-488f-a52b-4a4a555067c5" providerId="ADAL" clId="{818771EE-79B2-45A3-8359-DC0BD2CC2262}" dt="2024-02-22T07:22:48.820" v="3087" actId="478"/>
          <ac:spMkLst>
            <pc:docMk/>
            <pc:sldMk cId="23713107" sldId="258"/>
            <ac:spMk id="17" creationId="{61FA8C84-81EF-2F1A-BB1B-E679EE130386}"/>
          </ac:spMkLst>
        </pc:spChg>
        <pc:picChg chg="add del mod">
          <ac:chgData name="Circene, Jelena JC (Riga) LVA" userId="f71b1ec9-c472-488f-a52b-4a4a555067c5" providerId="ADAL" clId="{818771EE-79B2-45A3-8359-DC0BD2CC2262}" dt="2024-02-21T18:31:46.405" v="2486" actId="478"/>
          <ac:picMkLst>
            <pc:docMk/>
            <pc:sldMk cId="23713107" sldId="258"/>
            <ac:picMk id="15" creationId="{D05E793B-DC87-66BF-E2B1-98F50F27F754}"/>
          </ac:picMkLst>
        </pc:picChg>
      </pc:sldChg>
      <pc:sldChg chg="addSp delSp modSp mod">
        <pc:chgData name="Circene, Jelena JC (Riga) LVA" userId="f71b1ec9-c472-488f-a52b-4a4a555067c5" providerId="ADAL" clId="{818771EE-79B2-45A3-8359-DC0BD2CC2262}" dt="2024-02-22T17:37:06.876" v="8785" actId="20577"/>
        <pc:sldMkLst>
          <pc:docMk/>
          <pc:sldMk cId="3226792298" sldId="259"/>
        </pc:sldMkLst>
        <pc:spChg chg="mod">
          <ac:chgData name="Circene, Jelena JC (Riga) LVA" userId="f71b1ec9-c472-488f-a52b-4a4a555067c5" providerId="ADAL" clId="{818771EE-79B2-45A3-8359-DC0BD2CC2262}" dt="2024-02-22T12:47:07.335" v="4166" actId="20577"/>
          <ac:spMkLst>
            <pc:docMk/>
            <pc:sldMk cId="3226792298" sldId="259"/>
            <ac:spMk id="5" creationId="{320D2C57-23A8-A448-9E58-E9E2AA3B11CC}"/>
          </ac:spMkLst>
        </pc:spChg>
        <pc:spChg chg="del mod">
          <ac:chgData name="Circene, Jelena JC (Riga) LVA" userId="f71b1ec9-c472-488f-a52b-4a4a555067c5" providerId="ADAL" clId="{818771EE-79B2-45A3-8359-DC0BD2CC2262}" dt="2024-02-22T12:40:14.117" v="4067"/>
          <ac:spMkLst>
            <pc:docMk/>
            <pc:sldMk cId="3226792298" sldId="259"/>
            <ac:spMk id="6" creationId="{2B665608-5D39-F24D-BA49-11B32431DC50}"/>
          </ac:spMkLst>
        </pc:spChg>
        <pc:spChg chg="add mod">
          <ac:chgData name="Circene, Jelena JC (Riga) LVA" userId="f71b1ec9-c472-488f-a52b-4a4a555067c5" providerId="ADAL" clId="{818771EE-79B2-45A3-8359-DC0BD2CC2262}" dt="2024-02-22T17:37:06.876" v="8785" actId="20577"/>
          <ac:spMkLst>
            <pc:docMk/>
            <pc:sldMk cId="3226792298" sldId="259"/>
            <ac:spMk id="21" creationId="{AAEC888A-5FA2-D7B1-D497-B8DEEB05A7BB}"/>
          </ac:spMkLst>
        </pc:spChg>
        <pc:picChg chg="add del mod">
          <ac:chgData name="Circene, Jelena JC (Riga) LVA" userId="f71b1ec9-c472-488f-a52b-4a4a555067c5" providerId="ADAL" clId="{818771EE-79B2-45A3-8359-DC0BD2CC2262}" dt="2024-02-22T12:40:28.313" v="4070" actId="478"/>
          <ac:picMkLst>
            <pc:docMk/>
            <pc:sldMk cId="3226792298" sldId="259"/>
            <ac:picMk id="2" creationId="{7215026E-1BD4-B086-61BC-FA33F83A080F}"/>
          </ac:picMkLst>
        </pc:picChg>
        <pc:picChg chg="add mod">
          <ac:chgData name="Circene, Jelena JC (Riga) LVA" userId="f71b1ec9-c472-488f-a52b-4a4a555067c5" providerId="ADAL" clId="{818771EE-79B2-45A3-8359-DC0BD2CC2262}" dt="2024-02-22T13:00:48.136" v="4628" actId="1076"/>
          <ac:picMkLst>
            <pc:docMk/>
            <pc:sldMk cId="3226792298" sldId="259"/>
            <ac:picMk id="3" creationId="{EBF49C3C-AA61-CFDF-6424-B290B686A04F}"/>
          </ac:picMkLst>
        </pc:picChg>
        <pc:cxnChg chg="add del mod">
          <ac:chgData name="Circene, Jelena JC (Riga) LVA" userId="f71b1ec9-c472-488f-a52b-4a4a555067c5" providerId="ADAL" clId="{818771EE-79B2-45A3-8359-DC0BD2CC2262}" dt="2024-02-22T12:46:30.437" v="4139" actId="478"/>
          <ac:cxnSpMkLst>
            <pc:docMk/>
            <pc:sldMk cId="3226792298" sldId="259"/>
            <ac:cxnSpMk id="8" creationId="{FE453A55-882B-13BE-8BC4-940C77677F26}"/>
          </ac:cxnSpMkLst>
        </pc:cxnChg>
        <pc:cxnChg chg="add del mod">
          <ac:chgData name="Circene, Jelena JC (Riga) LVA" userId="f71b1ec9-c472-488f-a52b-4a4a555067c5" providerId="ADAL" clId="{818771EE-79B2-45A3-8359-DC0BD2CC2262}" dt="2024-02-22T12:46:31.710" v="4140" actId="478"/>
          <ac:cxnSpMkLst>
            <pc:docMk/>
            <pc:sldMk cId="3226792298" sldId="259"/>
            <ac:cxnSpMk id="9" creationId="{9B2842B4-A3B5-C9F5-C829-41B42687CB3A}"/>
          </ac:cxnSpMkLst>
        </pc:cxnChg>
        <pc:cxnChg chg="add del mod">
          <ac:chgData name="Circene, Jelena JC (Riga) LVA" userId="f71b1ec9-c472-488f-a52b-4a4a555067c5" providerId="ADAL" clId="{818771EE-79B2-45A3-8359-DC0BD2CC2262}" dt="2024-02-22T12:46:32.593" v="4141" actId="478"/>
          <ac:cxnSpMkLst>
            <pc:docMk/>
            <pc:sldMk cId="3226792298" sldId="259"/>
            <ac:cxnSpMk id="10" creationId="{7DFE0A17-2BD9-AA0D-1528-F97A6694BEB4}"/>
          </ac:cxnSpMkLst>
        </pc:cxnChg>
        <pc:cxnChg chg="add del mod">
          <ac:chgData name="Circene, Jelena JC (Riga) LVA" userId="f71b1ec9-c472-488f-a52b-4a4a555067c5" providerId="ADAL" clId="{818771EE-79B2-45A3-8359-DC0BD2CC2262}" dt="2024-02-22T12:46:33.818" v="4142" actId="478"/>
          <ac:cxnSpMkLst>
            <pc:docMk/>
            <pc:sldMk cId="3226792298" sldId="259"/>
            <ac:cxnSpMk id="11" creationId="{60BB8C56-52AA-92C0-C595-6BCDFE0CBE64}"/>
          </ac:cxnSpMkLst>
        </pc:cxnChg>
        <pc:cxnChg chg="add del mod">
          <ac:chgData name="Circene, Jelena JC (Riga) LVA" userId="f71b1ec9-c472-488f-a52b-4a4a555067c5" providerId="ADAL" clId="{818771EE-79B2-45A3-8359-DC0BD2CC2262}" dt="2024-02-22T12:46:35.108" v="4143" actId="478"/>
          <ac:cxnSpMkLst>
            <pc:docMk/>
            <pc:sldMk cId="3226792298" sldId="259"/>
            <ac:cxnSpMk id="12" creationId="{ADD6D3D0-3BC1-B6FA-FCFE-34B2D8624E36}"/>
          </ac:cxnSpMkLst>
        </pc:cxnChg>
      </pc:sldChg>
      <pc:sldChg chg="addSp delSp modSp mod">
        <pc:chgData name="Circene, Jelena JC (Riga) LVA" userId="f71b1ec9-c472-488f-a52b-4a4a555067c5" providerId="ADAL" clId="{818771EE-79B2-45A3-8359-DC0BD2CC2262}" dt="2024-02-22T18:24:40.771" v="11367" actId="1076"/>
        <pc:sldMkLst>
          <pc:docMk/>
          <pc:sldMk cId="3080340176" sldId="275"/>
        </pc:sldMkLst>
        <pc:spChg chg="add del">
          <ac:chgData name="Circene, Jelena JC (Riga) LVA" userId="f71b1ec9-c472-488f-a52b-4a4a555067c5" providerId="ADAL" clId="{818771EE-79B2-45A3-8359-DC0BD2CC2262}" dt="2024-02-22T18:11:39.927" v="11202" actId="478"/>
          <ac:spMkLst>
            <pc:docMk/>
            <pc:sldMk cId="3080340176" sldId="275"/>
            <ac:spMk id="4" creationId="{7FB0595A-203F-AE45-A9C0-EEDA18B895AA}"/>
          </ac:spMkLst>
        </pc:spChg>
        <pc:spChg chg="add del mod">
          <ac:chgData name="Circene, Jelena JC (Riga) LVA" userId="f71b1ec9-c472-488f-a52b-4a4a555067c5" providerId="ADAL" clId="{818771EE-79B2-45A3-8359-DC0BD2CC2262}" dt="2024-02-22T18:24:40.771" v="11367" actId="1076"/>
          <ac:spMkLst>
            <pc:docMk/>
            <pc:sldMk cId="3080340176" sldId="275"/>
            <ac:spMk id="5" creationId="{320D2C57-23A8-A448-9E58-E9E2AA3B11CC}"/>
          </ac:spMkLst>
        </pc:spChg>
        <pc:spChg chg="add del mod">
          <ac:chgData name="Circene, Jelena JC (Riga) LVA" userId="f71b1ec9-c472-488f-a52b-4a4a555067c5" providerId="ADAL" clId="{818771EE-79B2-45A3-8359-DC0BD2CC2262}" dt="2024-02-22T18:24:37.865" v="11366" actId="1076"/>
          <ac:spMkLst>
            <pc:docMk/>
            <pc:sldMk cId="3080340176" sldId="275"/>
            <ac:spMk id="6" creationId="{2B665608-5D39-F24D-BA49-11B32431DC50}"/>
          </ac:spMkLst>
        </pc:spChg>
        <pc:spChg chg="add del mod">
          <ac:chgData name="Circene, Jelena JC (Riga) LVA" userId="f71b1ec9-c472-488f-a52b-4a4a555067c5" providerId="ADAL" clId="{818771EE-79B2-45A3-8359-DC0BD2CC2262}" dt="2024-02-22T18:11:39.927" v="11202" actId="478"/>
          <ac:spMkLst>
            <pc:docMk/>
            <pc:sldMk cId="3080340176" sldId="275"/>
            <ac:spMk id="7" creationId="{6B013122-5B20-2513-EDD2-C126DF3F169C}"/>
          </ac:spMkLst>
        </pc:spChg>
        <pc:spChg chg="add del mod">
          <ac:chgData name="Circene, Jelena JC (Riga) LVA" userId="f71b1ec9-c472-488f-a52b-4a4a555067c5" providerId="ADAL" clId="{818771EE-79B2-45A3-8359-DC0BD2CC2262}" dt="2024-02-22T18:11:39.927" v="11202" actId="478"/>
          <ac:spMkLst>
            <pc:docMk/>
            <pc:sldMk cId="3080340176" sldId="275"/>
            <ac:spMk id="9" creationId="{28ACA07F-A431-E7F1-B811-C3E2BBB03E83}"/>
          </ac:spMkLst>
        </pc:spChg>
        <pc:graphicFrameChg chg="add del mod modGraphic">
          <ac:chgData name="Circene, Jelena JC (Riga) LVA" userId="f71b1ec9-c472-488f-a52b-4a4a555067c5" providerId="ADAL" clId="{818771EE-79B2-45A3-8359-DC0BD2CC2262}" dt="2024-02-22T18:02:17.583" v="11102"/>
          <ac:graphicFrameMkLst>
            <pc:docMk/>
            <pc:sldMk cId="3080340176" sldId="275"/>
            <ac:graphicFrameMk id="2" creationId="{190E575D-2ADA-B9A6-5F27-45C077D90F08}"/>
          </ac:graphicFrameMkLst>
        </pc:graphicFrameChg>
        <pc:graphicFrameChg chg="add del mod modGraphic">
          <ac:chgData name="Circene, Jelena JC (Riga) LVA" userId="f71b1ec9-c472-488f-a52b-4a4a555067c5" providerId="ADAL" clId="{818771EE-79B2-45A3-8359-DC0BD2CC2262}" dt="2024-02-22T18:11:48.227" v="11205" actId="478"/>
          <ac:graphicFrameMkLst>
            <pc:docMk/>
            <pc:sldMk cId="3080340176" sldId="275"/>
            <ac:graphicFrameMk id="3" creationId="{27581DBE-F711-3FAD-1B60-92771ACA34F0}"/>
          </ac:graphicFrameMkLst>
        </pc:graphicFrameChg>
        <pc:graphicFrameChg chg="add del mod">
          <ac:chgData name="Circene, Jelena JC (Riga) LVA" userId="f71b1ec9-c472-488f-a52b-4a4a555067c5" providerId="ADAL" clId="{818771EE-79B2-45A3-8359-DC0BD2CC2262}" dt="2024-02-22T18:11:43.330" v="11203" actId="478"/>
          <ac:graphicFrameMkLst>
            <pc:docMk/>
            <pc:sldMk cId="3080340176" sldId="275"/>
            <ac:graphicFrameMk id="8" creationId="{ABC940C1-A475-035E-590F-EEE9102781EF}"/>
          </ac:graphicFrameMkLst>
        </pc:graphicFrameChg>
      </pc:sldChg>
      <pc:sldChg chg="modSp add del mod">
        <pc:chgData name="Circene, Jelena JC (Riga) LVA" userId="f71b1ec9-c472-488f-a52b-4a4a555067c5" providerId="ADAL" clId="{818771EE-79B2-45A3-8359-DC0BD2CC2262}" dt="2024-02-21T16:34:36.729" v="1101" actId="47"/>
        <pc:sldMkLst>
          <pc:docMk/>
          <pc:sldMk cId="1990296315" sldId="277"/>
        </pc:sldMkLst>
        <pc:spChg chg="mod">
          <ac:chgData name="Circene, Jelena JC (Riga) LVA" userId="f71b1ec9-c472-488f-a52b-4a4a555067c5" providerId="ADAL" clId="{818771EE-79B2-45A3-8359-DC0BD2CC2262}" dt="2024-02-16T11:23:08.233" v="71" actId="20577"/>
          <ac:spMkLst>
            <pc:docMk/>
            <pc:sldMk cId="1990296315" sldId="277"/>
            <ac:spMk id="2" creationId="{00000000-0000-0000-0000-000000000000}"/>
          </ac:spMkLst>
        </pc:spChg>
        <pc:spChg chg="mod">
          <ac:chgData name="Circene, Jelena JC (Riga) LVA" userId="f71b1ec9-c472-488f-a52b-4a4a555067c5" providerId="ADAL" clId="{818771EE-79B2-45A3-8359-DC0BD2CC2262}" dt="2024-02-21T15:15:31.851" v="193" actId="1076"/>
          <ac:spMkLst>
            <pc:docMk/>
            <pc:sldMk cId="1990296315" sldId="277"/>
            <ac:spMk id="3" creationId="{00000000-0000-0000-0000-000000000000}"/>
          </ac:spMkLst>
        </pc:spChg>
      </pc:sldChg>
      <pc:sldChg chg="addSp delSp modSp mod">
        <pc:chgData name="Circene, Jelena JC (Riga) LVA" userId="f71b1ec9-c472-488f-a52b-4a4a555067c5" providerId="ADAL" clId="{818771EE-79B2-45A3-8359-DC0BD2CC2262}" dt="2024-02-22T18:18:29.073" v="11254" actId="20577"/>
        <pc:sldMkLst>
          <pc:docMk/>
          <pc:sldMk cId="2532084930" sldId="278"/>
        </pc:sldMkLst>
        <pc:spChg chg="add del mod">
          <ac:chgData name="Circene, Jelena JC (Riga) LVA" userId="f71b1ec9-c472-488f-a52b-4a4a555067c5" providerId="ADAL" clId="{818771EE-79B2-45A3-8359-DC0BD2CC2262}" dt="2024-02-22T10:15:14.603" v="3866" actId="478"/>
          <ac:spMkLst>
            <pc:docMk/>
            <pc:sldMk cId="2532084930" sldId="278"/>
            <ac:spMk id="2" creationId="{4897A6B9-299D-FB51-F48B-B83217C004DE}"/>
          </ac:spMkLst>
        </pc:spChg>
        <pc:spChg chg="mod">
          <ac:chgData name="Circene, Jelena JC (Riga) LVA" userId="f71b1ec9-c472-488f-a52b-4a4a555067c5" providerId="ADAL" clId="{818771EE-79B2-45A3-8359-DC0BD2CC2262}" dt="2024-02-22T10:17:53.307" v="3899" actId="1076"/>
          <ac:spMkLst>
            <pc:docMk/>
            <pc:sldMk cId="2532084930" sldId="278"/>
            <ac:spMk id="4" creationId="{0F2D7DBB-B319-534E-8C65-39B3E9CF0F54}"/>
          </ac:spMkLst>
        </pc:spChg>
        <pc:spChg chg="mod">
          <ac:chgData name="Circene, Jelena JC (Riga) LVA" userId="f71b1ec9-c472-488f-a52b-4a4a555067c5" providerId="ADAL" clId="{818771EE-79B2-45A3-8359-DC0BD2CC2262}" dt="2024-02-22T18:16:13.705" v="11246" actId="20577"/>
          <ac:spMkLst>
            <pc:docMk/>
            <pc:sldMk cId="2532084930" sldId="278"/>
            <ac:spMk id="5" creationId="{5EFE301D-05C8-B744-9765-6E9987CB7436}"/>
          </ac:spMkLst>
        </pc:spChg>
        <pc:spChg chg="del mod">
          <ac:chgData name="Circene, Jelena JC (Riga) LVA" userId="f71b1ec9-c472-488f-a52b-4a4a555067c5" providerId="ADAL" clId="{818771EE-79B2-45A3-8359-DC0BD2CC2262}" dt="2024-02-22T07:45:30.798" v="3859"/>
          <ac:spMkLst>
            <pc:docMk/>
            <pc:sldMk cId="2532084930" sldId="278"/>
            <ac:spMk id="6" creationId="{3F263BF3-41E8-E943-8590-2EFB6BC2EFFE}"/>
          </ac:spMkLst>
        </pc:spChg>
        <pc:spChg chg="add del mod">
          <ac:chgData name="Circene, Jelena JC (Riga) LVA" userId="f71b1ec9-c472-488f-a52b-4a4a555067c5" providerId="ADAL" clId="{818771EE-79B2-45A3-8359-DC0BD2CC2262}" dt="2024-02-22T10:15:24.787" v="3869" actId="478"/>
          <ac:spMkLst>
            <pc:docMk/>
            <pc:sldMk cId="2532084930" sldId="278"/>
            <ac:spMk id="7" creationId="{CDE6633F-ADDF-E063-0344-6495F1FFD0BF}"/>
          </ac:spMkLst>
        </pc:spChg>
        <pc:graphicFrameChg chg="add mod modGraphic">
          <ac:chgData name="Circene, Jelena JC (Riga) LVA" userId="f71b1ec9-c472-488f-a52b-4a4a555067c5" providerId="ADAL" clId="{818771EE-79B2-45A3-8359-DC0BD2CC2262}" dt="2024-02-22T18:18:29.073" v="11254" actId="20577"/>
          <ac:graphicFrameMkLst>
            <pc:docMk/>
            <pc:sldMk cId="2532084930" sldId="278"/>
            <ac:graphicFrameMk id="3" creationId="{86B5103A-9B37-2E21-622E-BDCF24C30E09}"/>
          </ac:graphicFrameMkLst>
        </pc:graphicFrameChg>
      </pc:sldChg>
      <pc:sldChg chg="addSp delSp modSp mod">
        <pc:chgData name="Circene, Jelena JC (Riga) LVA" userId="f71b1ec9-c472-488f-a52b-4a4a555067c5" providerId="ADAL" clId="{818771EE-79B2-45A3-8359-DC0BD2CC2262}" dt="2024-02-22T18:12:18.142" v="11208" actId="1076"/>
        <pc:sldMkLst>
          <pc:docMk/>
          <pc:sldMk cId="696130049" sldId="279"/>
        </pc:sldMkLst>
        <pc:spChg chg="mod">
          <ac:chgData name="Circene, Jelena JC (Riga) LVA" userId="f71b1ec9-c472-488f-a52b-4a4a555067c5" providerId="ADAL" clId="{818771EE-79B2-45A3-8359-DC0BD2CC2262}" dt="2024-02-21T16:36:28.768" v="1137" actId="1076"/>
          <ac:spMkLst>
            <pc:docMk/>
            <pc:sldMk cId="696130049" sldId="279"/>
            <ac:spMk id="2" creationId="{00000000-0000-0000-0000-000000000000}"/>
          </ac:spMkLst>
        </pc:spChg>
        <pc:spChg chg="mod">
          <ac:chgData name="Circene, Jelena JC (Riga) LVA" userId="f71b1ec9-c472-488f-a52b-4a4a555067c5" providerId="ADAL" clId="{818771EE-79B2-45A3-8359-DC0BD2CC2262}" dt="2024-02-21T16:36:42.326" v="1141" actId="255"/>
          <ac:spMkLst>
            <pc:docMk/>
            <pc:sldMk cId="696130049" sldId="279"/>
            <ac:spMk id="3" creationId="{00000000-0000-0000-0000-000000000000}"/>
          </ac:spMkLst>
        </pc:spChg>
        <pc:spChg chg="add mod">
          <ac:chgData name="Circene, Jelena JC (Riga) LVA" userId="f71b1ec9-c472-488f-a52b-4a4a555067c5" providerId="ADAL" clId="{818771EE-79B2-45A3-8359-DC0BD2CC2262}" dt="2024-02-21T16:33:41.016" v="1091" actId="1076"/>
          <ac:spMkLst>
            <pc:docMk/>
            <pc:sldMk cId="696130049" sldId="279"/>
            <ac:spMk id="13" creationId="{85E71B4F-9E8B-A620-6578-CF46637F139D}"/>
          </ac:spMkLst>
        </pc:spChg>
        <pc:spChg chg="add mod">
          <ac:chgData name="Circene, Jelena JC (Riga) LVA" userId="f71b1ec9-c472-488f-a52b-4a4a555067c5" providerId="ADAL" clId="{818771EE-79B2-45A3-8359-DC0BD2CC2262}" dt="2024-02-21T16:36:48.197" v="1142" actId="255"/>
          <ac:spMkLst>
            <pc:docMk/>
            <pc:sldMk cId="696130049" sldId="279"/>
            <ac:spMk id="14" creationId="{7273AF0F-990D-42F0-3AA3-0E75D89A5412}"/>
          </ac:spMkLst>
        </pc:spChg>
        <pc:spChg chg="add mod">
          <ac:chgData name="Circene, Jelena JC (Riga) LVA" userId="f71b1ec9-c472-488f-a52b-4a4a555067c5" providerId="ADAL" clId="{818771EE-79B2-45A3-8359-DC0BD2CC2262}" dt="2024-02-22T18:12:18.142" v="11208" actId="1076"/>
          <ac:spMkLst>
            <pc:docMk/>
            <pc:sldMk cId="696130049" sldId="279"/>
            <ac:spMk id="15" creationId="{6FA37B47-FB29-7A30-4095-6EF1BC443CC4}"/>
          </ac:spMkLst>
        </pc:spChg>
        <pc:graphicFrameChg chg="add mod">
          <ac:chgData name="Circene, Jelena JC (Riga) LVA" userId="f71b1ec9-c472-488f-a52b-4a4a555067c5" providerId="ADAL" clId="{818771EE-79B2-45A3-8359-DC0BD2CC2262}" dt="2024-02-21T15:13:58.844" v="185"/>
          <ac:graphicFrameMkLst>
            <pc:docMk/>
            <pc:sldMk cId="696130049" sldId="279"/>
            <ac:graphicFrameMk id="5" creationId="{71649889-9D1E-2F7B-8562-AA4B2A6B4862}"/>
          </ac:graphicFrameMkLst>
        </pc:graphicFrameChg>
        <pc:graphicFrameChg chg="add mod">
          <ac:chgData name="Circene, Jelena JC (Riga) LVA" userId="f71b1ec9-c472-488f-a52b-4a4a555067c5" providerId="ADAL" clId="{818771EE-79B2-45A3-8359-DC0BD2CC2262}" dt="2024-02-21T16:25:32.829" v="707"/>
          <ac:graphicFrameMkLst>
            <pc:docMk/>
            <pc:sldMk cId="696130049" sldId="279"/>
            <ac:graphicFrameMk id="11" creationId="{AE7E88F4-C2E6-4FAA-A63F-E4EDE6FAB1F6}"/>
          </ac:graphicFrameMkLst>
        </pc:graphicFrameChg>
        <pc:picChg chg="add del mod">
          <ac:chgData name="Circene, Jelena JC (Riga) LVA" userId="f71b1ec9-c472-488f-a52b-4a4a555067c5" providerId="ADAL" clId="{818771EE-79B2-45A3-8359-DC0BD2CC2262}" dt="2024-02-21T15:22:27.764" v="326" actId="478"/>
          <ac:picMkLst>
            <pc:docMk/>
            <pc:sldMk cId="696130049" sldId="279"/>
            <ac:picMk id="6" creationId="{2860EC1A-1BF3-F54B-C512-833F705F58E9}"/>
          </ac:picMkLst>
        </pc:picChg>
        <pc:picChg chg="add del">
          <ac:chgData name="Circene, Jelena JC (Riga) LVA" userId="f71b1ec9-c472-488f-a52b-4a4a555067c5" providerId="ADAL" clId="{818771EE-79B2-45A3-8359-DC0BD2CC2262}" dt="2024-02-21T15:22:32.142" v="328" actId="22"/>
          <ac:picMkLst>
            <pc:docMk/>
            <pc:sldMk cId="696130049" sldId="279"/>
            <ac:picMk id="7" creationId="{F2372392-9FDD-BCD3-54FA-CE4256DEE615}"/>
          </ac:picMkLst>
        </pc:picChg>
        <pc:picChg chg="add del">
          <ac:chgData name="Circene, Jelena JC (Riga) LVA" userId="f71b1ec9-c472-488f-a52b-4a4a555067c5" providerId="ADAL" clId="{818771EE-79B2-45A3-8359-DC0BD2CC2262}" dt="2024-02-21T15:22:36.140" v="330" actId="22"/>
          <ac:picMkLst>
            <pc:docMk/>
            <pc:sldMk cId="696130049" sldId="279"/>
            <ac:picMk id="9" creationId="{1D6FFF5E-4C66-AF9E-241F-FFC3CB883FB4}"/>
          </ac:picMkLst>
        </pc:picChg>
        <pc:picChg chg="add mod">
          <ac:chgData name="Circene, Jelena JC (Riga) LVA" userId="f71b1ec9-c472-488f-a52b-4a4a555067c5" providerId="ADAL" clId="{818771EE-79B2-45A3-8359-DC0BD2CC2262}" dt="2024-02-21T16:36:31.057" v="1138" actId="1076"/>
          <ac:picMkLst>
            <pc:docMk/>
            <pc:sldMk cId="696130049" sldId="279"/>
            <ac:picMk id="10" creationId="{7926D05A-96E0-09FF-AC61-C83F2DD0510E}"/>
          </ac:picMkLst>
        </pc:picChg>
        <pc:picChg chg="add mod">
          <ac:chgData name="Circene, Jelena JC (Riga) LVA" userId="f71b1ec9-c472-488f-a52b-4a4a555067c5" providerId="ADAL" clId="{818771EE-79B2-45A3-8359-DC0BD2CC2262}" dt="2024-02-21T16:36:34.339" v="1139" actId="1076"/>
          <ac:picMkLst>
            <pc:docMk/>
            <pc:sldMk cId="696130049" sldId="279"/>
            <ac:picMk id="12" creationId="{DC1D99B2-3876-6D91-53BA-B9EDABFF2AAE}"/>
          </ac:picMkLst>
        </pc:picChg>
      </pc:sldChg>
      <pc:sldChg chg="addSp modSp mod">
        <pc:chgData name="Circene, Jelena JC (Riga) LVA" userId="f71b1ec9-c472-488f-a52b-4a4a555067c5" providerId="ADAL" clId="{818771EE-79B2-45A3-8359-DC0BD2CC2262}" dt="2024-02-22T13:45:03.440" v="7055" actId="20577"/>
        <pc:sldMkLst>
          <pc:docMk/>
          <pc:sldMk cId="2071619384" sldId="281"/>
        </pc:sldMkLst>
        <pc:spChg chg="mod">
          <ac:chgData name="Circene, Jelena JC (Riga) LVA" userId="f71b1ec9-c472-488f-a52b-4a4a555067c5" providerId="ADAL" clId="{818771EE-79B2-45A3-8359-DC0BD2CC2262}" dt="2024-02-22T13:33:00.341" v="6340" actId="20577"/>
          <ac:spMkLst>
            <pc:docMk/>
            <pc:sldMk cId="2071619384" sldId="281"/>
            <ac:spMk id="5" creationId="{320D2C57-23A8-A448-9E58-E9E2AA3B11CC}"/>
          </ac:spMkLst>
        </pc:spChg>
        <pc:spChg chg="mod">
          <ac:chgData name="Circene, Jelena JC (Riga) LVA" userId="f71b1ec9-c472-488f-a52b-4a4a555067c5" providerId="ADAL" clId="{818771EE-79B2-45A3-8359-DC0BD2CC2262}" dt="2024-02-22T13:45:03.440" v="7055" actId="20577"/>
          <ac:spMkLst>
            <pc:docMk/>
            <pc:sldMk cId="2071619384" sldId="281"/>
            <ac:spMk id="6" creationId="{2B665608-5D39-F24D-BA49-11B32431DC50}"/>
          </ac:spMkLst>
        </pc:spChg>
        <pc:picChg chg="add mod">
          <ac:chgData name="Circene, Jelena JC (Riga) LVA" userId="f71b1ec9-c472-488f-a52b-4a4a555067c5" providerId="ADAL" clId="{818771EE-79B2-45A3-8359-DC0BD2CC2262}" dt="2024-02-22T13:21:17.986" v="5389" actId="1076"/>
          <ac:picMkLst>
            <pc:docMk/>
            <pc:sldMk cId="2071619384" sldId="281"/>
            <ac:picMk id="3" creationId="{E6F824AB-8095-1DCC-D205-4173478F6DB4}"/>
          </ac:picMkLst>
        </pc:picChg>
      </pc:sldChg>
      <pc:sldChg chg="modSp del mod ord">
        <pc:chgData name="Circene, Jelena JC (Riga) LVA" userId="f71b1ec9-c472-488f-a52b-4a4a555067c5" providerId="ADAL" clId="{818771EE-79B2-45A3-8359-DC0BD2CC2262}" dt="2024-02-22T07:41:37.701" v="3806" actId="47"/>
        <pc:sldMkLst>
          <pc:docMk/>
          <pc:sldMk cId="3803788846" sldId="282"/>
        </pc:sldMkLst>
        <pc:spChg chg="mod">
          <ac:chgData name="Circene, Jelena JC (Riga) LVA" userId="f71b1ec9-c472-488f-a52b-4a4a555067c5" providerId="ADAL" clId="{818771EE-79B2-45A3-8359-DC0BD2CC2262}" dt="2024-02-22T07:41:03.782" v="3773" actId="20577"/>
          <ac:spMkLst>
            <pc:docMk/>
            <pc:sldMk cId="3803788846" sldId="282"/>
            <ac:spMk id="5" creationId="{320D2C57-23A8-A448-9E58-E9E2AA3B11CC}"/>
          </ac:spMkLst>
        </pc:spChg>
        <pc:spChg chg="mod">
          <ac:chgData name="Circene, Jelena JC (Riga) LVA" userId="f71b1ec9-c472-488f-a52b-4a4a555067c5" providerId="ADAL" clId="{818771EE-79B2-45A3-8359-DC0BD2CC2262}" dt="2024-02-22T07:40:52.804" v="3745" actId="20577"/>
          <ac:spMkLst>
            <pc:docMk/>
            <pc:sldMk cId="3803788846" sldId="282"/>
            <ac:spMk id="6" creationId="{2B665608-5D39-F24D-BA49-11B32431DC50}"/>
          </ac:spMkLst>
        </pc:spChg>
      </pc:sldChg>
      <pc:sldChg chg="addSp delSp modSp new mod setBg">
        <pc:chgData name="Circene, Jelena JC (Riga) LVA" userId="f71b1ec9-c472-488f-a52b-4a4a555067c5" providerId="ADAL" clId="{818771EE-79B2-45A3-8359-DC0BD2CC2262}" dt="2024-02-22T18:25:14.302" v="11370" actId="207"/>
        <pc:sldMkLst>
          <pc:docMk/>
          <pc:sldMk cId="757608160" sldId="283"/>
        </pc:sldMkLst>
        <pc:spChg chg="mod ord">
          <ac:chgData name="Circene, Jelena JC (Riga) LVA" userId="f71b1ec9-c472-488f-a52b-4a4a555067c5" providerId="ADAL" clId="{818771EE-79B2-45A3-8359-DC0BD2CC2262}" dt="2024-02-16T11:09:55.957" v="18" actId="26606"/>
          <ac:spMkLst>
            <pc:docMk/>
            <pc:sldMk cId="757608160" sldId="283"/>
            <ac:spMk id="2" creationId="{1C8EFA7A-2A70-421F-1EED-3D65696D1C31}"/>
          </ac:spMkLst>
        </pc:spChg>
        <pc:spChg chg="add mod">
          <ac:chgData name="Circene, Jelena JC (Riga) LVA" userId="f71b1ec9-c472-488f-a52b-4a4a555067c5" providerId="ADAL" clId="{818771EE-79B2-45A3-8359-DC0BD2CC2262}" dt="2024-02-22T18:25:06.661" v="11369" actId="255"/>
          <ac:spMkLst>
            <pc:docMk/>
            <pc:sldMk cId="757608160" sldId="283"/>
            <ac:spMk id="4" creationId="{60F83B11-EB52-DBAC-9F72-0191E47C195A}"/>
          </ac:spMkLst>
        </pc:spChg>
        <pc:spChg chg="add mod">
          <ac:chgData name="Circene, Jelena JC (Riga) LVA" userId="f71b1ec9-c472-488f-a52b-4a4a555067c5" providerId="ADAL" clId="{818771EE-79B2-45A3-8359-DC0BD2CC2262}" dt="2024-02-22T18:25:14.302" v="11370" actId="207"/>
          <ac:spMkLst>
            <pc:docMk/>
            <pc:sldMk cId="757608160" sldId="283"/>
            <ac:spMk id="9" creationId="{DCFAED27-169E-2D17-1D1A-2C0AEC860098}"/>
          </ac:spMkLst>
        </pc:spChg>
        <pc:spChg chg="add del">
          <ac:chgData name="Circene, Jelena JC (Riga) LVA" userId="f71b1ec9-c472-488f-a52b-4a4a555067c5" providerId="ADAL" clId="{818771EE-79B2-45A3-8359-DC0BD2CC2262}" dt="2024-02-16T11:09:55.957" v="18" actId="26606"/>
          <ac:spMkLst>
            <pc:docMk/>
            <pc:sldMk cId="757608160" sldId="283"/>
            <ac:spMk id="11" creationId="{870A1295-61BC-4214-AA3E-D396673024D0}"/>
          </ac:spMkLst>
        </pc:spChg>
        <pc:grpChg chg="add del">
          <ac:chgData name="Circene, Jelena JC (Riga) LVA" userId="f71b1ec9-c472-488f-a52b-4a4a555067c5" providerId="ADAL" clId="{818771EE-79B2-45A3-8359-DC0BD2CC2262}" dt="2024-02-16T11:09:55.957" v="18" actId="26606"/>
          <ac:grpSpMkLst>
            <pc:docMk/>
            <pc:sldMk cId="757608160" sldId="283"/>
            <ac:grpSpMk id="13" creationId="{0B139475-2B26-4CA9-9413-DE741E49F7BB}"/>
          </ac:grpSpMkLst>
        </pc:grpChg>
        <pc:picChg chg="add mod">
          <ac:chgData name="Circene, Jelena JC (Riga) LVA" userId="f71b1ec9-c472-488f-a52b-4a4a555067c5" providerId="ADAL" clId="{818771EE-79B2-45A3-8359-DC0BD2CC2262}" dt="2024-02-21T12:50:57.059" v="178" actId="14100"/>
          <ac:picMkLst>
            <pc:docMk/>
            <pc:sldMk cId="757608160" sldId="283"/>
            <ac:picMk id="6" creationId="{1F19D99B-1D55-9D4F-1FC4-CAD15EEAB05D}"/>
          </ac:picMkLst>
        </pc:picChg>
        <pc:picChg chg="add del">
          <ac:chgData name="Circene, Jelena JC (Riga) LVA" userId="f71b1ec9-c472-488f-a52b-4a4a555067c5" providerId="ADAL" clId="{818771EE-79B2-45A3-8359-DC0BD2CC2262}" dt="2024-02-16T11:10:12.387" v="23" actId="22"/>
          <ac:picMkLst>
            <pc:docMk/>
            <pc:sldMk cId="757608160" sldId="283"/>
            <ac:picMk id="8" creationId="{E1EB05E5-A579-F482-D817-D62FE44E6125}"/>
          </ac:picMkLst>
        </pc:picChg>
      </pc:sldChg>
      <pc:sldChg chg="delSp modSp add mod">
        <pc:chgData name="Circene, Jelena JC (Riga) LVA" userId="f71b1ec9-c472-488f-a52b-4a4a555067c5" providerId="ADAL" clId="{818771EE-79B2-45A3-8359-DC0BD2CC2262}" dt="2024-02-22T07:41:34.183" v="3805" actId="478"/>
        <pc:sldMkLst>
          <pc:docMk/>
          <pc:sldMk cId="2765052117" sldId="284"/>
        </pc:sldMkLst>
        <pc:spChg chg="mod">
          <ac:chgData name="Circene, Jelena JC (Riga) LVA" userId="f71b1ec9-c472-488f-a52b-4a4a555067c5" providerId="ADAL" clId="{818771EE-79B2-45A3-8359-DC0BD2CC2262}" dt="2024-02-22T07:41:29.565" v="3804" actId="255"/>
          <ac:spMkLst>
            <pc:docMk/>
            <pc:sldMk cId="2765052117" sldId="284"/>
            <ac:spMk id="4" creationId="{60F83B11-EB52-DBAC-9F72-0191E47C195A}"/>
          </ac:spMkLst>
        </pc:spChg>
        <pc:spChg chg="del">
          <ac:chgData name="Circene, Jelena JC (Riga) LVA" userId="f71b1ec9-c472-488f-a52b-4a4a555067c5" providerId="ADAL" clId="{818771EE-79B2-45A3-8359-DC0BD2CC2262}" dt="2024-02-22T07:41:34.183" v="3805" actId="478"/>
          <ac:spMkLst>
            <pc:docMk/>
            <pc:sldMk cId="2765052117" sldId="284"/>
            <ac:spMk id="9" creationId="{DCFAED27-169E-2D17-1D1A-2C0AEC860098}"/>
          </ac:spMkLst>
        </pc:spChg>
      </pc:sldChg>
      <pc:sldChg chg="addSp delSp modSp add mod">
        <pc:chgData name="Circene, Jelena JC (Riga) LVA" userId="f71b1ec9-c472-488f-a52b-4a4a555067c5" providerId="ADAL" clId="{818771EE-79B2-45A3-8359-DC0BD2CC2262}" dt="2024-02-22T13:56:49.922" v="7734" actId="13926"/>
        <pc:sldMkLst>
          <pc:docMk/>
          <pc:sldMk cId="349010974" sldId="285"/>
        </pc:sldMkLst>
        <pc:spChg chg="mod">
          <ac:chgData name="Circene, Jelena JC (Riga) LVA" userId="f71b1ec9-c472-488f-a52b-4a4a555067c5" providerId="ADAL" clId="{818771EE-79B2-45A3-8359-DC0BD2CC2262}" dt="2024-02-22T13:33:05.331" v="6344" actId="20577"/>
          <ac:spMkLst>
            <pc:docMk/>
            <pc:sldMk cId="349010974" sldId="285"/>
            <ac:spMk id="5" creationId="{320D2C57-23A8-A448-9E58-E9E2AA3B11CC}"/>
          </ac:spMkLst>
        </pc:spChg>
        <pc:spChg chg="mod">
          <ac:chgData name="Circene, Jelena JC (Riga) LVA" userId="f71b1ec9-c472-488f-a52b-4a4a555067c5" providerId="ADAL" clId="{818771EE-79B2-45A3-8359-DC0BD2CC2262}" dt="2024-02-22T13:56:49.922" v="7734" actId="13926"/>
          <ac:spMkLst>
            <pc:docMk/>
            <pc:sldMk cId="349010974" sldId="285"/>
            <ac:spMk id="6" creationId="{2B665608-5D39-F24D-BA49-11B32431DC50}"/>
          </ac:spMkLst>
        </pc:spChg>
        <pc:picChg chg="del">
          <ac:chgData name="Circene, Jelena JC (Riga) LVA" userId="f71b1ec9-c472-488f-a52b-4a4a555067c5" providerId="ADAL" clId="{818771EE-79B2-45A3-8359-DC0BD2CC2262}" dt="2024-02-22T13:42:14.042" v="6766" actId="478"/>
          <ac:picMkLst>
            <pc:docMk/>
            <pc:sldMk cId="349010974" sldId="285"/>
            <ac:picMk id="3" creationId="{E6F824AB-8095-1DCC-D205-4173478F6DB4}"/>
          </ac:picMkLst>
        </pc:picChg>
        <pc:picChg chg="add mod">
          <ac:chgData name="Circene, Jelena JC (Riga) LVA" userId="f71b1ec9-c472-488f-a52b-4a4a555067c5" providerId="ADAL" clId="{818771EE-79B2-45A3-8359-DC0BD2CC2262}" dt="2024-02-22T13:50:00.478" v="7252" actId="14100"/>
          <ac:picMkLst>
            <pc:docMk/>
            <pc:sldMk cId="349010974" sldId="285"/>
            <ac:picMk id="7" creationId="{9481B767-B2AD-BC22-4CB2-1A4896C204EA}"/>
          </ac:picMkLst>
        </pc:picChg>
      </pc:sldChg>
      <pc:sldChg chg="add del">
        <pc:chgData name="Circene, Jelena JC (Riga) LVA" userId="f71b1ec9-c472-488f-a52b-4a4a555067c5" providerId="ADAL" clId="{818771EE-79B2-45A3-8359-DC0BD2CC2262}" dt="2024-02-22T13:50:12.605" v="7254"/>
        <pc:sldMkLst>
          <pc:docMk/>
          <pc:sldMk cId="751499996" sldId="286"/>
        </pc:sldMkLst>
      </pc:sldChg>
      <pc:sldChg chg="addSp delSp modSp mod">
        <pc:chgData name="Circene, Jelena JC (Riga) LVA" userId="f71b1ec9-c472-488f-a52b-4a4a555067c5" providerId="ADAL" clId="{818771EE-79B2-45A3-8359-DC0BD2CC2262}" dt="2024-02-22T14:04:03.542" v="8312" actId="20577"/>
        <pc:sldMkLst>
          <pc:docMk/>
          <pc:sldMk cId="2387995437" sldId="286"/>
        </pc:sldMkLst>
        <pc:spChg chg="mod">
          <ac:chgData name="Circene, Jelena JC (Riga) LVA" userId="f71b1ec9-c472-488f-a52b-4a4a555067c5" providerId="ADAL" clId="{818771EE-79B2-45A3-8359-DC0BD2CC2262}" dt="2024-02-22T13:50:26.903" v="7256" actId="20577"/>
          <ac:spMkLst>
            <pc:docMk/>
            <pc:sldMk cId="2387995437" sldId="286"/>
            <ac:spMk id="5" creationId="{320D2C57-23A8-A448-9E58-E9E2AA3B11CC}"/>
          </ac:spMkLst>
        </pc:spChg>
        <pc:spChg chg="mod">
          <ac:chgData name="Circene, Jelena JC (Riga) LVA" userId="f71b1ec9-c472-488f-a52b-4a4a555067c5" providerId="ADAL" clId="{818771EE-79B2-45A3-8359-DC0BD2CC2262}" dt="2024-02-22T14:04:03.542" v="8312" actId="20577"/>
          <ac:spMkLst>
            <pc:docMk/>
            <pc:sldMk cId="2387995437" sldId="286"/>
            <ac:spMk id="6" creationId="{2B665608-5D39-F24D-BA49-11B32431DC50}"/>
          </ac:spMkLst>
        </pc:spChg>
        <pc:picChg chg="add mod">
          <ac:chgData name="Circene, Jelena JC (Riga) LVA" userId="f71b1ec9-c472-488f-a52b-4a4a555067c5" providerId="ADAL" clId="{818771EE-79B2-45A3-8359-DC0BD2CC2262}" dt="2024-02-22T14:03:14.599" v="8235" actId="14100"/>
          <ac:picMkLst>
            <pc:docMk/>
            <pc:sldMk cId="2387995437" sldId="286"/>
            <ac:picMk id="3" creationId="{C9CF0475-2E28-AA65-DF8E-9ABE736BA3CD}"/>
          </ac:picMkLst>
        </pc:picChg>
        <pc:picChg chg="del">
          <ac:chgData name="Circene, Jelena JC (Riga) LVA" userId="f71b1ec9-c472-488f-a52b-4a4a555067c5" providerId="ADAL" clId="{818771EE-79B2-45A3-8359-DC0BD2CC2262}" dt="2024-02-22T13:51:31.212" v="7258" actId="478"/>
          <ac:picMkLst>
            <pc:docMk/>
            <pc:sldMk cId="2387995437" sldId="286"/>
            <ac:picMk id="7" creationId="{9481B767-B2AD-BC22-4CB2-1A4896C204EA}"/>
          </ac:picMkLst>
        </pc:picChg>
      </pc:sldChg>
      <pc:sldChg chg="new del">
        <pc:chgData name="Circene, Jelena JC (Riga) LVA" userId="f71b1ec9-c472-488f-a52b-4a4a555067c5" providerId="ADAL" clId="{818771EE-79B2-45A3-8359-DC0BD2CC2262}" dt="2024-02-22T14:04:21.042" v="8315" actId="47"/>
        <pc:sldMkLst>
          <pc:docMk/>
          <pc:sldMk cId="2392035873" sldId="287"/>
        </pc:sldMkLst>
      </pc:sldChg>
      <pc:sldChg chg="delSp modSp add mod">
        <pc:chgData name="Circene, Jelena JC (Riga) LVA" userId="f71b1ec9-c472-488f-a52b-4a4a555067c5" providerId="ADAL" clId="{818771EE-79B2-45A3-8359-DC0BD2CC2262}" dt="2024-02-22T17:57:13.795" v="11087" actId="313"/>
        <pc:sldMkLst>
          <pc:docMk/>
          <pc:sldMk cId="3649039615" sldId="288"/>
        </pc:sldMkLst>
        <pc:spChg chg="mod">
          <ac:chgData name="Circene, Jelena JC (Riga) LVA" userId="f71b1ec9-c472-488f-a52b-4a4a555067c5" providerId="ADAL" clId="{818771EE-79B2-45A3-8359-DC0BD2CC2262}" dt="2024-02-22T17:27:22.769" v="8330" actId="20577"/>
          <ac:spMkLst>
            <pc:docMk/>
            <pc:sldMk cId="3649039615" sldId="288"/>
            <ac:spMk id="5" creationId="{320D2C57-23A8-A448-9E58-E9E2AA3B11CC}"/>
          </ac:spMkLst>
        </pc:spChg>
        <pc:spChg chg="mod">
          <ac:chgData name="Circene, Jelena JC (Riga) LVA" userId="f71b1ec9-c472-488f-a52b-4a4a555067c5" providerId="ADAL" clId="{818771EE-79B2-45A3-8359-DC0BD2CC2262}" dt="2024-02-22T17:57:13.795" v="11087" actId="313"/>
          <ac:spMkLst>
            <pc:docMk/>
            <pc:sldMk cId="3649039615" sldId="288"/>
            <ac:spMk id="6" creationId="{2B665608-5D39-F24D-BA49-11B32431DC50}"/>
          </ac:spMkLst>
        </pc:spChg>
        <pc:picChg chg="del">
          <ac:chgData name="Circene, Jelena JC (Riga) LVA" userId="f71b1ec9-c472-488f-a52b-4a4a555067c5" providerId="ADAL" clId="{818771EE-79B2-45A3-8359-DC0BD2CC2262}" dt="2024-02-22T17:27:16.528" v="8328" actId="478"/>
          <ac:picMkLst>
            <pc:docMk/>
            <pc:sldMk cId="3649039615" sldId="288"/>
            <ac:picMk id="3" creationId="{C9CF0475-2E28-AA65-DF8E-9ABE736BA3C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282B2A-05B9-DA43-B020-0E17B43099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880F47-F956-A04A-B651-0BD4539C20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3D6820-C90F-314A-B635-C792A02598A9}" type="datetimeFigureOut">
              <a:rPr lang="en-US" smtClean="0"/>
              <a:t>2/21/2024</a:t>
            </a:fld>
            <a:endParaRPr lang="en-US"/>
          </a:p>
        </p:txBody>
      </p:sp>
      <p:sp>
        <p:nvSpPr>
          <p:cNvPr id="4" name="Footer Placeholder 3">
            <a:extLst>
              <a:ext uri="{FF2B5EF4-FFF2-40B4-BE49-F238E27FC236}">
                <a16:creationId xmlns:a16="http://schemas.microsoft.com/office/drawing/2014/main" id="{790E4E16-EE10-FD4C-BD38-5D3EA4A780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5E22654-B272-734A-8F53-4FAFEF8572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3C2991-C7D9-7247-8934-6D802DBD201F}" type="slidenum">
              <a:rPr lang="en-US" smtClean="0"/>
              <a:t>‹#›</a:t>
            </a:fld>
            <a:endParaRPr lang="en-US"/>
          </a:p>
        </p:txBody>
      </p:sp>
    </p:spTree>
    <p:extLst>
      <p:ext uri="{BB962C8B-B14F-4D97-AF65-F5344CB8AC3E}">
        <p14:creationId xmlns:p14="http://schemas.microsoft.com/office/powerpoint/2010/main" val="2432696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4DD683-F048-40F2-8F8B-BB5C49C79AC2}" type="datetimeFigureOut">
              <a:rPr lang="en-US" smtClean="0"/>
              <a:t>2/21/2024</a:t>
            </a:fld>
            <a:endParaRPr lang="en-US"/>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C0BB03-6D45-4B7D-B28F-151C74B803EE}" type="slidenum">
              <a:rPr lang="en-US" smtClean="0"/>
              <a:t>‹#›</a:t>
            </a:fld>
            <a:endParaRPr lang="en-US"/>
          </a:p>
        </p:txBody>
      </p:sp>
    </p:spTree>
    <p:extLst>
      <p:ext uri="{BB962C8B-B14F-4D97-AF65-F5344CB8AC3E}">
        <p14:creationId xmlns:p14="http://schemas.microsoft.com/office/powerpoint/2010/main" val="2373791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1524000" y="1122363"/>
            <a:ext cx="9144000" cy="2387600"/>
          </a:xfrm>
        </p:spPr>
        <p:txBody>
          <a:bodyPr anchor="b"/>
          <a:lstStyle>
            <a:lvl1pPr algn="ctr">
              <a:defRPr sz="6000"/>
            </a:lvl1pPr>
          </a:lstStyle>
          <a:p>
            <a:r>
              <a:rPr lang="lv-LV" dirty="0"/>
              <a:t>Rediģēt šablona virsraksta stilu</a:t>
            </a:r>
            <a:endParaRPr lang="en-US" dirty="0"/>
          </a:p>
        </p:txBody>
      </p:sp>
      <p:sp>
        <p:nvSpPr>
          <p:cNvPr id="3" name="Apakšvirsrakst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Rediģēt šablona apakšvirsraksta stilu</a:t>
            </a:r>
            <a:endParaRPr lang="en-US" dirty="0"/>
          </a:p>
        </p:txBody>
      </p:sp>
      <p:sp>
        <p:nvSpPr>
          <p:cNvPr id="4" name="Rectangle 3">
            <a:extLst>
              <a:ext uri="{FF2B5EF4-FFF2-40B4-BE49-F238E27FC236}">
                <a16:creationId xmlns:a16="http://schemas.microsoft.com/office/drawing/2014/main" id="{3518C710-B841-284D-A600-58291455ABCB}"/>
              </a:ext>
            </a:extLst>
          </p:cNvPr>
          <p:cNvSpPr/>
          <p:nvPr userDrawn="1"/>
        </p:nvSpPr>
        <p:spPr>
          <a:xfrm>
            <a:off x="0" y="5755342"/>
            <a:ext cx="12192000" cy="1272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a:extLst>
              <a:ext uri="{FF2B5EF4-FFF2-40B4-BE49-F238E27FC236}">
                <a16:creationId xmlns:a16="http://schemas.microsoft.com/office/drawing/2014/main" id="{BA99B71F-918A-0E40-9971-A475596C83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226" y="296787"/>
            <a:ext cx="3876527" cy="1310018"/>
          </a:xfrm>
          <a:prstGeom prst="rect">
            <a:avLst/>
          </a:prstGeom>
        </p:spPr>
      </p:pic>
      <p:pic>
        <p:nvPicPr>
          <p:cNvPr id="12" name="Picture 11">
            <a:extLst>
              <a:ext uri="{FF2B5EF4-FFF2-40B4-BE49-F238E27FC236}">
                <a16:creationId xmlns:a16="http://schemas.microsoft.com/office/drawing/2014/main" id="{C5F29912-D2AA-0749-8013-3B0441A9874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7" t="17009" r="47" b="43683"/>
          <a:stretch/>
        </p:blipFill>
        <p:spPr>
          <a:xfrm>
            <a:off x="0" y="3030072"/>
            <a:ext cx="12186216" cy="3190728"/>
          </a:xfrm>
          <a:prstGeom prst="rect">
            <a:avLst/>
          </a:prstGeom>
        </p:spPr>
      </p:pic>
    </p:spTree>
    <p:extLst>
      <p:ext uri="{BB962C8B-B14F-4D97-AF65-F5344CB8AC3E}">
        <p14:creationId xmlns:p14="http://schemas.microsoft.com/office/powerpoint/2010/main" val="2863977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endParaRPr lang="en-US"/>
          </a:p>
        </p:txBody>
      </p:sp>
      <p:sp>
        <p:nvSpPr>
          <p:cNvPr id="3" name="Vertikāls teksta vietturis 2"/>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p:cNvSpPr>
            <a:spLocks noGrp="1"/>
          </p:cNvSpPr>
          <p:nvPr>
            <p:ph type="dt" sz="half" idx="10"/>
          </p:nvPr>
        </p:nvSpPr>
        <p:spPr>
          <a:xfrm>
            <a:off x="838200" y="6356350"/>
            <a:ext cx="2743200" cy="365125"/>
          </a:xfrm>
          <a:prstGeom prst="rect">
            <a:avLst/>
          </a:prstGeom>
        </p:spPr>
        <p:txBody>
          <a:bodyPr/>
          <a:lstStyle/>
          <a:p>
            <a:endParaRPr lang="en-US"/>
          </a:p>
        </p:txBody>
      </p:sp>
      <p:sp>
        <p:nvSpPr>
          <p:cNvPr id="5" name="Kājenes vietturis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aida numura vietturis 5"/>
          <p:cNvSpPr>
            <a:spLocks noGrp="1"/>
          </p:cNvSpPr>
          <p:nvPr>
            <p:ph type="sldNum" sz="quarter" idx="12"/>
          </p:nvPr>
        </p:nvSpPr>
        <p:spPr>
          <a:xfrm>
            <a:off x="8610600" y="6356350"/>
            <a:ext cx="2743200" cy="365125"/>
          </a:xfrm>
          <a:prstGeom prst="rect">
            <a:avLst/>
          </a:prstGeom>
        </p:spPr>
        <p:txBody>
          <a:bodyPr/>
          <a:lstStyle/>
          <a:p>
            <a:fld id="{52874D3B-0145-4B40-BC41-2631D243DCC0}" type="slidenum">
              <a:rPr lang="en-US" smtClean="0"/>
              <a:t>‹#›</a:t>
            </a:fld>
            <a:endParaRPr lang="en-US"/>
          </a:p>
        </p:txBody>
      </p:sp>
    </p:spTree>
    <p:extLst>
      <p:ext uri="{BB962C8B-B14F-4D97-AF65-F5344CB8AC3E}">
        <p14:creationId xmlns:p14="http://schemas.microsoft.com/office/powerpoint/2010/main" val="1716431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8724900" y="365125"/>
            <a:ext cx="2628900" cy="5811838"/>
          </a:xfrm>
        </p:spPr>
        <p:txBody>
          <a:bodyPr vert="eaVert"/>
          <a:lstStyle/>
          <a:p>
            <a:r>
              <a:rPr lang="lv-LV"/>
              <a:t>Rediģēt šablona virsraksta stilu</a:t>
            </a:r>
            <a:endParaRPr lang="en-US"/>
          </a:p>
        </p:txBody>
      </p:sp>
      <p:sp>
        <p:nvSpPr>
          <p:cNvPr id="3" name="Vertikāls teksta vietturis 2"/>
          <p:cNvSpPr>
            <a:spLocks noGrp="1"/>
          </p:cNvSpPr>
          <p:nvPr>
            <p:ph type="body" orient="vert" idx="1"/>
          </p:nvPr>
        </p:nvSpPr>
        <p:spPr>
          <a:xfrm>
            <a:off x="838200" y="365125"/>
            <a:ext cx="7734300" cy="5811838"/>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p:cNvSpPr>
            <a:spLocks noGrp="1"/>
          </p:cNvSpPr>
          <p:nvPr>
            <p:ph type="dt" sz="half" idx="10"/>
          </p:nvPr>
        </p:nvSpPr>
        <p:spPr>
          <a:xfrm>
            <a:off x="838200" y="6356350"/>
            <a:ext cx="2743200" cy="365125"/>
          </a:xfrm>
          <a:prstGeom prst="rect">
            <a:avLst/>
          </a:prstGeom>
        </p:spPr>
        <p:txBody>
          <a:bodyPr/>
          <a:lstStyle/>
          <a:p>
            <a:endParaRPr lang="en-US"/>
          </a:p>
        </p:txBody>
      </p:sp>
      <p:sp>
        <p:nvSpPr>
          <p:cNvPr id="5" name="Kājenes vietturis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aida numura vietturis 5"/>
          <p:cNvSpPr>
            <a:spLocks noGrp="1"/>
          </p:cNvSpPr>
          <p:nvPr>
            <p:ph type="sldNum" sz="quarter" idx="12"/>
          </p:nvPr>
        </p:nvSpPr>
        <p:spPr>
          <a:xfrm>
            <a:off x="8610600" y="6356350"/>
            <a:ext cx="2743200" cy="365125"/>
          </a:xfrm>
          <a:prstGeom prst="rect">
            <a:avLst/>
          </a:prstGeom>
        </p:spPr>
        <p:txBody>
          <a:bodyPr/>
          <a:lstStyle/>
          <a:p>
            <a:fld id="{52874D3B-0145-4B40-BC41-2631D243DCC0}" type="slidenum">
              <a:rPr lang="en-US" smtClean="0"/>
              <a:t>‹#›</a:t>
            </a:fld>
            <a:endParaRPr lang="en-US"/>
          </a:p>
        </p:txBody>
      </p:sp>
    </p:spTree>
    <p:extLst>
      <p:ext uri="{BB962C8B-B14F-4D97-AF65-F5344CB8AC3E}">
        <p14:creationId xmlns:p14="http://schemas.microsoft.com/office/powerpoint/2010/main" val="2618595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rsraksts un saturs">
    <p:spTree>
      <p:nvGrpSpPr>
        <p:cNvPr id="1" name=""/>
        <p:cNvGrpSpPr/>
        <p:nvPr/>
      </p:nvGrpSpPr>
      <p:grpSpPr>
        <a:xfrm>
          <a:off x="0" y="0"/>
          <a:ext cx="0" cy="0"/>
          <a:chOff x="0" y="0"/>
          <a:chExt cx="0" cy="0"/>
        </a:xfrm>
      </p:grpSpPr>
      <p:sp>
        <p:nvSpPr>
          <p:cNvPr id="6" name="Slaida numura vietturis 5"/>
          <p:cNvSpPr>
            <a:spLocks noGrp="1"/>
          </p:cNvSpPr>
          <p:nvPr>
            <p:ph type="sldNum" sz="quarter" idx="12"/>
          </p:nvPr>
        </p:nvSpPr>
        <p:spPr>
          <a:xfrm>
            <a:off x="11645929" y="6256960"/>
            <a:ext cx="605110" cy="332685"/>
          </a:xfrm>
          <a:prstGeom prst="rect">
            <a:avLst/>
          </a:prstGeom>
        </p:spPr>
        <p:txBody>
          <a:bodyPr/>
          <a:lstStyle>
            <a:lvl1pPr algn="ctr">
              <a:defRPr b="0" i="0">
                <a:solidFill>
                  <a:schemeClr val="bg1"/>
                </a:solidFill>
                <a:latin typeface="Arial" panose="020B0604020202020204" pitchFamily="34" charset="0"/>
                <a:cs typeface="Arial" panose="020B0604020202020204" pitchFamily="34" charset="0"/>
              </a:defRPr>
            </a:lvl1pPr>
          </a:lstStyle>
          <a:p>
            <a:fld id="{52874D3B-0145-4B40-BC41-2631D243DCC0}" type="slidenum">
              <a:rPr lang="en-US" smtClean="0"/>
              <a:pPr/>
              <a:t>‹#›</a:t>
            </a:fld>
            <a:endParaRPr lang="en-US" dirty="0"/>
          </a:p>
        </p:txBody>
      </p:sp>
    </p:spTree>
    <p:extLst>
      <p:ext uri="{BB962C8B-B14F-4D97-AF65-F5344CB8AC3E}">
        <p14:creationId xmlns:p14="http://schemas.microsoft.com/office/powerpoint/2010/main" val="366525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endParaRPr lang="en-US"/>
          </a:p>
        </p:txBody>
      </p:sp>
      <p:sp>
        <p:nvSpPr>
          <p:cNvPr id="3" name="Teksta vietturi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Rediģēt šablona teksta stilus</a:t>
            </a:r>
          </a:p>
        </p:txBody>
      </p:sp>
      <p:sp>
        <p:nvSpPr>
          <p:cNvPr id="4" name="Datuma vietturis 3"/>
          <p:cNvSpPr>
            <a:spLocks noGrp="1"/>
          </p:cNvSpPr>
          <p:nvPr>
            <p:ph type="dt" sz="half" idx="10"/>
          </p:nvPr>
        </p:nvSpPr>
        <p:spPr>
          <a:xfrm>
            <a:off x="838200" y="6356350"/>
            <a:ext cx="2743200" cy="365125"/>
          </a:xfrm>
          <a:prstGeom prst="rect">
            <a:avLst/>
          </a:prstGeom>
        </p:spPr>
        <p:txBody>
          <a:bodyPr/>
          <a:lstStyle/>
          <a:p>
            <a:endParaRPr lang="en-US"/>
          </a:p>
        </p:txBody>
      </p:sp>
      <p:sp>
        <p:nvSpPr>
          <p:cNvPr id="5" name="Kājenes vietturis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aida numura vietturis 5"/>
          <p:cNvSpPr>
            <a:spLocks noGrp="1"/>
          </p:cNvSpPr>
          <p:nvPr>
            <p:ph type="sldNum" sz="quarter" idx="12"/>
          </p:nvPr>
        </p:nvSpPr>
        <p:spPr>
          <a:xfrm>
            <a:off x="8610600" y="6356350"/>
            <a:ext cx="2743200" cy="365125"/>
          </a:xfrm>
          <a:prstGeom prst="rect">
            <a:avLst/>
          </a:prstGeom>
        </p:spPr>
        <p:txBody>
          <a:bodyPr/>
          <a:lstStyle/>
          <a:p>
            <a:fld id="{52874D3B-0145-4B40-BC41-2631D243DCC0}" type="slidenum">
              <a:rPr lang="en-US" smtClean="0"/>
              <a:t>‹#›</a:t>
            </a:fld>
            <a:endParaRPr lang="en-US"/>
          </a:p>
        </p:txBody>
      </p:sp>
    </p:spTree>
    <p:extLst>
      <p:ext uri="{BB962C8B-B14F-4D97-AF65-F5344CB8AC3E}">
        <p14:creationId xmlns:p14="http://schemas.microsoft.com/office/powerpoint/2010/main" val="1475350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endParaRPr lang="en-US"/>
          </a:p>
        </p:txBody>
      </p:sp>
      <p:sp>
        <p:nvSpPr>
          <p:cNvPr id="3" name="Satura vietturis 2"/>
          <p:cNvSpPr>
            <a:spLocks noGrp="1"/>
          </p:cNvSpPr>
          <p:nvPr>
            <p:ph sz="half" idx="1"/>
          </p:nvPr>
        </p:nvSpPr>
        <p:spPr>
          <a:xfrm>
            <a:off x="274319" y="1269961"/>
            <a:ext cx="5745481" cy="4907002"/>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Satura vietturis 3"/>
          <p:cNvSpPr>
            <a:spLocks noGrp="1"/>
          </p:cNvSpPr>
          <p:nvPr>
            <p:ph sz="half" idx="2"/>
          </p:nvPr>
        </p:nvSpPr>
        <p:spPr>
          <a:xfrm>
            <a:off x="6172200" y="1269961"/>
            <a:ext cx="5814752" cy="4907002"/>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5" name="Datuma vietturis 4"/>
          <p:cNvSpPr>
            <a:spLocks noGrp="1"/>
          </p:cNvSpPr>
          <p:nvPr>
            <p:ph type="dt" sz="half" idx="10"/>
          </p:nvPr>
        </p:nvSpPr>
        <p:spPr>
          <a:xfrm>
            <a:off x="838200" y="6356350"/>
            <a:ext cx="2743200" cy="365125"/>
          </a:xfrm>
          <a:prstGeom prst="rect">
            <a:avLst/>
          </a:prstGeom>
        </p:spPr>
        <p:txBody>
          <a:bodyPr/>
          <a:lstStyle/>
          <a:p>
            <a:endParaRPr lang="en-US"/>
          </a:p>
        </p:txBody>
      </p:sp>
      <p:sp>
        <p:nvSpPr>
          <p:cNvPr id="6" name="Kājenes vietturis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aida numura vietturis 6"/>
          <p:cNvSpPr>
            <a:spLocks noGrp="1"/>
          </p:cNvSpPr>
          <p:nvPr>
            <p:ph type="sldNum" sz="quarter" idx="12"/>
          </p:nvPr>
        </p:nvSpPr>
        <p:spPr>
          <a:xfrm>
            <a:off x="8610600" y="6356350"/>
            <a:ext cx="2743200" cy="365125"/>
          </a:xfrm>
          <a:prstGeom prst="rect">
            <a:avLst/>
          </a:prstGeom>
        </p:spPr>
        <p:txBody>
          <a:bodyPr/>
          <a:lstStyle/>
          <a:p>
            <a:fld id="{52874D3B-0145-4B40-BC41-2631D243DCC0}" type="slidenum">
              <a:rPr lang="en-US" smtClean="0"/>
              <a:t>‹#›</a:t>
            </a:fld>
            <a:endParaRPr lang="en-US"/>
          </a:p>
        </p:txBody>
      </p:sp>
    </p:spTree>
    <p:extLst>
      <p:ext uri="{BB962C8B-B14F-4D97-AF65-F5344CB8AC3E}">
        <p14:creationId xmlns:p14="http://schemas.microsoft.com/office/powerpoint/2010/main" val="935391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399011" y="199506"/>
            <a:ext cx="11438313" cy="972590"/>
          </a:xfrm>
        </p:spPr>
        <p:txBody>
          <a:bodyPr/>
          <a:lstStyle/>
          <a:p>
            <a:r>
              <a:rPr lang="lv-LV" dirty="0"/>
              <a:t>Rediģēt šablona virsraksta stilu</a:t>
            </a:r>
            <a:endParaRPr lang="en-US" dirty="0"/>
          </a:p>
        </p:txBody>
      </p:sp>
      <p:sp>
        <p:nvSpPr>
          <p:cNvPr id="3" name="Teksta vietturis 2"/>
          <p:cNvSpPr>
            <a:spLocks noGrp="1"/>
          </p:cNvSpPr>
          <p:nvPr>
            <p:ph type="body" idx="1"/>
          </p:nvPr>
        </p:nvSpPr>
        <p:spPr>
          <a:xfrm>
            <a:off x="399012" y="1426629"/>
            <a:ext cx="55985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dirty="0"/>
              <a:t>Rediģēt šablona teksta stilus</a:t>
            </a:r>
          </a:p>
        </p:txBody>
      </p:sp>
      <p:sp>
        <p:nvSpPr>
          <p:cNvPr id="4" name="Satura vietturis 3"/>
          <p:cNvSpPr>
            <a:spLocks noGrp="1"/>
          </p:cNvSpPr>
          <p:nvPr>
            <p:ph sz="half" idx="2"/>
          </p:nvPr>
        </p:nvSpPr>
        <p:spPr>
          <a:xfrm>
            <a:off x="399012" y="2310938"/>
            <a:ext cx="5598564" cy="3878725"/>
          </a:xfrm>
        </p:spPr>
        <p:txBody>
          <a:bodyPr/>
          <a:lstStyle/>
          <a:p>
            <a:pPr lvl="0"/>
            <a:r>
              <a:rPr lang="lv-LV" dirty="0"/>
              <a:t>Rediģēt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endParaRPr lang="en-US" dirty="0"/>
          </a:p>
        </p:txBody>
      </p:sp>
      <p:sp>
        <p:nvSpPr>
          <p:cNvPr id="5" name="Teksta vietturis 4"/>
          <p:cNvSpPr>
            <a:spLocks noGrp="1"/>
          </p:cNvSpPr>
          <p:nvPr>
            <p:ph type="body" sz="quarter" idx="3"/>
          </p:nvPr>
        </p:nvSpPr>
        <p:spPr>
          <a:xfrm>
            <a:off x="6172200" y="1426629"/>
            <a:ext cx="56651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6" name="Satura vietturis 5"/>
          <p:cNvSpPr>
            <a:spLocks noGrp="1"/>
          </p:cNvSpPr>
          <p:nvPr>
            <p:ph sz="quarter" idx="4"/>
          </p:nvPr>
        </p:nvSpPr>
        <p:spPr>
          <a:xfrm>
            <a:off x="6172200" y="2310938"/>
            <a:ext cx="5665124" cy="3878725"/>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7" name="Datuma vietturis 6"/>
          <p:cNvSpPr>
            <a:spLocks noGrp="1"/>
          </p:cNvSpPr>
          <p:nvPr>
            <p:ph type="dt" sz="half" idx="10"/>
          </p:nvPr>
        </p:nvSpPr>
        <p:spPr>
          <a:xfrm>
            <a:off x="838200" y="6356350"/>
            <a:ext cx="2743200" cy="365125"/>
          </a:xfrm>
          <a:prstGeom prst="rect">
            <a:avLst/>
          </a:prstGeom>
        </p:spPr>
        <p:txBody>
          <a:bodyPr/>
          <a:lstStyle/>
          <a:p>
            <a:endParaRPr lang="en-US"/>
          </a:p>
        </p:txBody>
      </p:sp>
      <p:sp>
        <p:nvSpPr>
          <p:cNvPr id="8" name="Kājenes vietturis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aida numura vietturis 8"/>
          <p:cNvSpPr>
            <a:spLocks noGrp="1"/>
          </p:cNvSpPr>
          <p:nvPr>
            <p:ph type="sldNum" sz="quarter" idx="12"/>
          </p:nvPr>
        </p:nvSpPr>
        <p:spPr>
          <a:xfrm>
            <a:off x="8610600" y="6356350"/>
            <a:ext cx="2743200" cy="365125"/>
          </a:xfrm>
          <a:prstGeom prst="rect">
            <a:avLst/>
          </a:prstGeom>
        </p:spPr>
        <p:txBody>
          <a:bodyPr/>
          <a:lstStyle/>
          <a:p>
            <a:fld id="{52874D3B-0145-4B40-BC41-2631D243DCC0}" type="slidenum">
              <a:rPr lang="en-US" smtClean="0"/>
              <a:t>‹#›</a:t>
            </a:fld>
            <a:endParaRPr lang="en-US"/>
          </a:p>
        </p:txBody>
      </p:sp>
    </p:spTree>
    <p:extLst>
      <p:ext uri="{BB962C8B-B14F-4D97-AF65-F5344CB8AC3E}">
        <p14:creationId xmlns:p14="http://schemas.microsoft.com/office/powerpoint/2010/main" val="1551447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endParaRPr lang="en-US"/>
          </a:p>
        </p:txBody>
      </p:sp>
      <p:sp>
        <p:nvSpPr>
          <p:cNvPr id="3" name="Datuma vietturis 2"/>
          <p:cNvSpPr>
            <a:spLocks noGrp="1"/>
          </p:cNvSpPr>
          <p:nvPr>
            <p:ph type="dt" sz="half" idx="10"/>
          </p:nvPr>
        </p:nvSpPr>
        <p:spPr>
          <a:xfrm>
            <a:off x="838200" y="6356350"/>
            <a:ext cx="2743200" cy="365125"/>
          </a:xfrm>
          <a:prstGeom prst="rect">
            <a:avLst/>
          </a:prstGeom>
        </p:spPr>
        <p:txBody>
          <a:bodyPr/>
          <a:lstStyle/>
          <a:p>
            <a:endParaRPr lang="en-US"/>
          </a:p>
        </p:txBody>
      </p:sp>
      <p:sp>
        <p:nvSpPr>
          <p:cNvPr id="4" name="Kājenes vietturis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aida numura vietturis 4"/>
          <p:cNvSpPr>
            <a:spLocks noGrp="1"/>
          </p:cNvSpPr>
          <p:nvPr>
            <p:ph type="sldNum" sz="quarter" idx="12"/>
          </p:nvPr>
        </p:nvSpPr>
        <p:spPr>
          <a:xfrm>
            <a:off x="8610600" y="6356350"/>
            <a:ext cx="2743200" cy="365125"/>
          </a:xfrm>
          <a:prstGeom prst="rect">
            <a:avLst/>
          </a:prstGeom>
        </p:spPr>
        <p:txBody>
          <a:bodyPr/>
          <a:lstStyle/>
          <a:p>
            <a:fld id="{52874D3B-0145-4B40-BC41-2631D243DCC0}" type="slidenum">
              <a:rPr lang="en-US" smtClean="0"/>
              <a:t>‹#›</a:t>
            </a:fld>
            <a:endParaRPr lang="en-US"/>
          </a:p>
        </p:txBody>
      </p:sp>
    </p:spTree>
    <p:extLst>
      <p:ext uri="{BB962C8B-B14F-4D97-AF65-F5344CB8AC3E}">
        <p14:creationId xmlns:p14="http://schemas.microsoft.com/office/powerpoint/2010/main" val="487869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a:xfrm>
            <a:off x="838200" y="6356350"/>
            <a:ext cx="2743200" cy="365125"/>
          </a:xfrm>
          <a:prstGeom prst="rect">
            <a:avLst/>
          </a:prstGeom>
        </p:spPr>
        <p:txBody>
          <a:bodyPr/>
          <a:lstStyle/>
          <a:p>
            <a:endParaRPr lang="en-US"/>
          </a:p>
        </p:txBody>
      </p:sp>
      <p:sp>
        <p:nvSpPr>
          <p:cNvPr id="3" name="Kājenes vietturis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aida numura vietturis 3"/>
          <p:cNvSpPr>
            <a:spLocks noGrp="1"/>
          </p:cNvSpPr>
          <p:nvPr>
            <p:ph type="sldNum" sz="quarter" idx="12"/>
          </p:nvPr>
        </p:nvSpPr>
        <p:spPr>
          <a:xfrm>
            <a:off x="8610600" y="6356350"/>
            <a:ext cx="2743200" cy="365125"/>
          </a:xfrm>
          <a:prstGeom prst="rect">
            <a:avLst/>
          </a:prstGeom>
        </p:spPr>
        <p:txBody>
          <a:bodyPr/>
          <a:lstStyle/>
          <a:p>
            <a:fld id="{52874D3B-0145-4B40-BC41-2631D243DCC0}" type="slidenum">
              <a:rPr lang="en-US" smtClean="0"/>
              <a:t>‹#›</a:t>
            </a:fld>
            <a:endParaRPr lang="en-US"/>
          </a:p>
        </p:txBody>
      </p:sp>
    </p:spTree>
    <p:extLst>
      <p:ext uri="{BB962C8B-B14F-4D97-AF65-F5344CB8AC3E}">
        <p14:creationId xmlns:p14="http://schemas.microsoft.com/office/powerpoint/2010/main" val="3983496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US"/>
          </a:p>
        </p:txBody>
      </p:sp>
      <p:sp>
        <p:nvSpPr>
          <p:cNvPr id="3" name="Satura vietturi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p:cNvSpPr>
            <a:spLocks noGrp="1"/>
          </p:cNvSpPr>
          <p:nvPr>
            <p:ph type="dt" sz="half" idx="10"/>
          </p:nvPr>
        </p:nvSpPr>
        <p:spPr>
          <a:xfrm>
            <a:off x="838200" y="6356350"/>
            <a:ext cx="2743200" cy="365125"/>
          </a:xfrm>
          <a:prstGeom prst="rect">
            <a:avLst/>
          </a:prstGeom>
        </p:spPr>
        <p:txBody>
          <a:bodyPr/>
          <a:lstStyle/>
          <a:p>
            <a:endParaRPr lang="en-US"/>
          </a:p>
        </p:txBody>
      </p:sp>
      <p:sp>
        <p:nvSpPr>
          <p:cNvPr id="6" name="Kājenes vietturis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aida numura vietturis 6"/>
          <p:cNvSpPr>
            <a:spLocks noGrp="1"/>
          </p:cNvSpPr>
          <p:nvPr>
            <p:ph type="sldNum" sz="quarter" idx="12"/>
          </p:nvPr>
        </p:nvSpPr>
        <p:spPr>
          <a:xfrm>
            <a:off x="8610600" y="6356350"/>
            <a:ext cx="2743200" cy="365125"/>
          </a:xfrm>
          <a:prstGeom prst="rect">
            <a:avLst/>
          </a:prstGeom>
        </p:spPr>
        <p:txBody>
          <a:bodyPr/>
          <a:lstStyle/>
          <a:p>
            <a:fld id="{52874D3B-0145-4B40-BC41-2631D243DCC0}" type="slidenum">
              <a:rPr lang="en-US" smtClean="0"/>
              <a:t>‹#›</a:t>
            </a:fld>
            <a:endParaRPr lang="en-US"/>
          </a:p>
        </p:txBody>
      </p:sp>
    </p:spTree>
    <p:extLst>
      <p:ext uri="{BB962C8B-B14F-4D97-AF65-F5344CB8AC3E}">
        <p14:creationId xmlns:p14="http://schemas.microsoft.com/office/powerpoint/2010/main" val="309162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US"/>
          </a:p>
        </p:txBody>
      </p:sp>
      <p:sp>
        <p:nvSpPr>
          <p:cNvPr id="3" name="Attēla vietturi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p:cNvSpPr>
            <a:spLocks noGrp="1"/>
          </p:cNvSpPr>
          <p:nvPr>
            <p:ph type="dt" sz="half" idx="10"/>
          </p:nvPr>
        </p:nvSpPr>
        <p:spPr>
          <a:xfrm>
            <a:off x="838200" y="6356350"/>
            <a:ext cx="2743200" cy="365125"/>
          </a:xfrm>
          <a:prstGeom prst="rect">
            <a:avLst/>
          </a:prstGeom>
        </p:spPr>
        <p:txBody>
          <a:bodyPr/>
          <a:lstStyle/>
          <a:p>
            <a:endParaRPr lang="en-US"/>
          </a:p>
        </p:txBody>
      </p:sp>
      <p:sp>
        <p:nvSpPr>
          <p:cNvPr id="6" name="Kājenes vietturis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aida numura vietturis 6"/>
          <p:cNvSpPr>
            <a:spLocks noGrp="1"/>
          </p:cNvSpPr>
          <p:nvPr>
            <p:ph type="sldNum" sz="quarter" idx="12"/>
          </p:nvPr>
        </p:nvSpPr>
        <p:spPr>
          <a:xfrm>
            <a:off x="8610600" y="6356350"/>
            <a:ext cx="2743200" cy="365125"/>
          </a:xfrm>
          <a:prstGeom prst="rect">
            <a:avLst/>
          </a:prstGeom>
        </p:spPr>
        <p:txBody>
          <a:bodyPr/>
          <a:lstStyle/>
          <a:p>
            <a:fld id="{52874D3B-0145-4B40-BC41-2631D243DCC0}" type="slidenum">
              <a:rPr lang="en-US" smtClean="0"/>
              <a:t>‹#›</a:t>
            </a:fld>
            <a:endParaRPr lang="en-US"/>
          </a:p>
        </p:txBody>
      </p:sp>
    </p:spTree>
    <p:extLst>
      <p:ext uri="{BB962C8B-B14F-4D97-AF65-F5344CB8AC3E}">
        <p14:creationId xmlns:p14="http://schemas.microsoft.com/office/powerpoint/2010/main" val="2155869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315882" y="517138"/>
            <a:ext cx="11712633" cy="794828"/>
          </a:xfrm>
          <a:prstGeom prst="rect">
            <a:avLst/>
          </a:prstGeom>
        </p:spPr>
        <p:txBody>
          <a:bodyPr vert="horz" lIns="91440" tIns="45720" rIns="91440" bIns="45720" rtlCol="0" anchor="ctr">
            <a:normAutofit/>
          </a:bodyPr>
          <a:lstStyle/>
          <a:p>
            <a:r>
              <a:rPr lang="lv-LV" dirty="0"/>
              <a:t>Rediģēt šablona virsraksta stilu</a:t>
            </a:r>
            <a:endParaRPr lang="en-US" dirty="0"/>
          </a:p>
        </p:txBody>
      </p:sp>
      <p:sp>
        <p:nvSpPr>
          <p:cNvPr id="3" name="Teksta vietturis 2"/>
          <p:cNvSpPr>
            <a:spLocks noGrp="1"/>
          </p:cNvSpPr>
          <p:nvPr>
            <p:ph type="body" idx="1"/>
          </p:nvPr>
        </p:nvSpPr>
        <p:spPr>
          <a:xfrm>
            <a:off x="315882" y="1709531"/>
            <a:ext cx="11712633" cy="1928191"/>
          </a:xfrm>
          <a:prstGeom prst="rect">
            <a:avLst/>
          </a:prstGeom>
        </p:spPr>
        <p:txBody>
          <a:bodyPr vert="horz" lIns="91440" tIns="45720" rIns="91440" bIns="45720" rtlCol="0">
            <a:normAutofit/>
          </a:bodyPr>
          <a:lstStyle/>
          <a:p>
            <a:pPr lvl="0"/>
            <a:r>
              <a:rPr lang="lv-LV" dirty="0"/>
              <a:t>Rediģēt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endParaRPr lang="en-US" dirty="0"/>
          </a:p>
        </p:txBody>
      </p:sp>
      <p:pic>
        <p:nvPicPr>
          <p:cNvPr id="7"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461873" y="6095209"/>
            <a:ext cx="2027763" cy="685254"/>
          </a:xfrm>
          <a:prstGeom prst="rect">
            <a:avLst/>
          </a:prstGeom>
        </p:spPr>
      </p:pic>
      <p:sp>
        <p:nvSpPr>
          <p:cNvPr id="9" name="Rectangle 8">
            <a:extLst>
              <a:ext uri="{FF2B5EF4-FFF2-40B4-BE49-F238E27FC236}">
                <a16:creationId xmlns:a16="http://schemas.microsoft.com/office/drawing/2014/main" id="{5CC4F950-DFF2-F042-952F-DAC967054040}"/>
              </a:ext>
            </a:extLst>
          </p:cNvPr>
          <p:cNvSpPr/>
          <p:nvPr userDrawn="1"/>
        </p:nvSpPr>
        <p:spPr>
          <a:xfrm>
            <a:off x="0" y="6341165"/>
            <a:ext cx="9312965" cy="19990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8235B9-3821-BA42-BA6A-FE61809AEEA0}"/>
              </a:ext>
            </a:extLst>
          </p:cNvPr>
          <p:cNvSpPr/>
          <p:nvPr userDrawn="1"/>
        </p:nvSpPr>
        <p:spPr>
          <a:xfrm>
            <a:off x="11638544" y="6341164"/>
            <a:ext cx="553456" cy="19990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2449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ec.europa.eu/eurostat/databrowser/view/hsw_n2_02/default/table?lang=en&amp;category=hlth.hsw.hsw_acc_work.hsw_n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1C8EFA7A-2A70-421F-1EED-3D65696D1C31}"/>
              </a:ext>
            </a:extLst>
          </p:cNvPr>
          <p:cNvSpPr>
            <a:spLocks noGrp="1"/>
          </p:cNvSpPr>
          <p:nvPr>
            <p:ph type="sldNum" sz="quarter" idx="12"/>
          </p:nvPr>
        </p:nvSpPr>
        <p:spPr/>
        <p:txBody>
          <a:bodyPr/>
          <a:lstStyle/>
          <a:p>
            <a:fld id="{52874D3B-0145-4B40-BC41-2631D243DCC0}" type="slidenum">
              <a:rPr lang="en-US" smtClean="0"/>
              <a:pPr/>
              <a:t>1</a:t>
            </a:fld>
            <a:endParaRPr lang="en-US" dirty="0"/>
          </a:p>
        </p:txBody>
      </p:sp>
      <p:sp>
        <p:nvSpPr>
          <p:cNvPr id="4" name="TextBox 3">
            <a:extLst>
              <a:ext uri="{FF2B5EF4-FFF2-40B4-BE49-F238E27FC236}">
                <a16:creationId xmlns:a16="http://schemas.microsoft.com/office/drawing/2014/main" id="{60F83B11-EB52-DBAC-9F72-0191E47C195A}"/>
              </a:ext>
            </a:extLst>
          </p:cNvPr>
          <p:cNvSpPr txBox="1"/>
          <p:nvPr/>
        </p:nvSpPr>
        <p:spPr>
          <a:xfrm>
            <a:off x="240145" y="680156"/>
            <a:ext cx="11877964" cy="3117520"/>
          </a:xfrm>
          <a:prstGeom prst="rect">
            <a:avLst/>
          </a:prstGeom>
          <a:noFill/>
        </p:spPr>
        <p:txBody>
          <a:bodyPr wrap="square">
            <a:spAutoFit/>
          </a:bodyPr>
          <a:lstStyle/>
          <a:p>
            <a:pPr algn="ctr">
              <a:lnSpc>
                <a:spcPct val="115000"/>
              </a:lnSpc>
              <a:spcAft>
                <a:spcPts val="1000"/>
              </a:spcAft>
            </a:pPr>
            <a:r>
              <a:rPr lang="lv-LV" sz="3000" b="1" dirty="0">
                <a:solidFill>
                  <a:srgbClr val="1B5089"/>
                </a:solidFill>
                <a:effectLst/>
                <a:latin typeface="Arial" panose="020B0604020202020204" pitchFamily="34" charset="0"/>
                <a:ea typeface="Calibri" panose="020F0502020204030204" pitchFamily="34" charset="0"/>
                <a:cs typeface="Arial" panose="020B0604020202020204" pitchFamily="34" charset="0"/>
              </a:rPr>
              <a:t>NELAIMES GADĪJUMU IZMEKLĒŠANAS MODEĻI UN TO PIELIETOŠANA SMAGĀS RŪPNIECĪBAS UZŅĒMUMOS</a:t>
            </a:r>
          </a:p>
          <a:p>
            <a:pPr algn="ctr">
              <a:lnSpc>
                <a:spcPct val="115000"/>
              </a:lnSpc>
              <a:spcAft>
                <a:spcPts val="1000"/>
              </a:spcAft>
            </a:pPr>
            <a:endParaRPr lang="lv-LV" b="1" dirty="0">
              <a:solidFill>
                <a:srgbClr val="1B5089"/>
              </a:solidFill>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r>
              <a:rPr lang="lv-LV" b="1" dirty="0" err="1">
                <a:solidFill>
                  <a:srgbClr val="1B5089"/>
                </a:solidFill>
                <a:effectLst/>
                <a:latin typeface="Arial" panose="020B0604020202020204" pitchFamily="34" charset="0"/>
                <a:ea typeface="Calibri" panose="020F0502020204030204" pitchFamily="34" charset="0"/>
                <a:cs typeface="Arial" panose="020B0604020202020204" pitchFamily="34" charset="0"/>
              </a:rPr>
              <a:t>ACCIDENT</a:t>
            </a:r>
            <a:r>
              <a:rPr lang="lv-LV" b="1" dirty="0">
                <a:solidFill>
                  <a:srgbClr val="1B5089"/>
                </a:solidFill>
                <a:effectLst/>
                <a:latin typeface="Arial" panose="020B0604020202020204" pitchFamily="34" charset="0"/>
                <a:ea typeface="Calibri" panose="020F0502020204030204" pitchFamily="34" charset="0"/>
                <a:cs typeface="Arial" panose="020B0604020202020204" pitchFamily="34" charset="0"/>
              </a:rPr>
              <a:t> </a:t>
            </a:r>
            <a:r>
              <a:rPr lang="lv-LV" b="1" dirty="0" err="1">
                <a:solidFill>
                  <a:srgbClr val="1B5089"/>
                </a:solidFill>
                <a:effectLst/>
                <a:latin typeface="Arial" panose="020B0604020202020204" pitchFamily="34" charset="0"/>
                <a:ea typeface="Calibri" panose="020F0502020204030204" pitchFamily="34" charset="0"/>
                <a:cs typeface="Arial" panose="020B0604020202020204" pitchFamily="34" charset="0"/>
              </a:rPr>
              <a:t>INVESTIGATION</a:t>
            </a:r>
            <a:r>
              <a:rPr lang="lv-LV" b="1" dirty="0">
                <a:solidFill>
                  <a:srgbClr val="1B5089"/>
                </a:solidFill>
                <a:effectLst/>
                <a:latin typeface="Arial" panose="020B0604020202020204" pitchFamily="34" charset="0"/>
                <a:ea typeface="Calibri" panose="020F0502020204030204" pitchFamily="34" charset="0"/>
                <a:cs typeface="Arial" panose="020B0604020202020204" pitchFamily="34" charset="0"/>
              </a:rPr>
              <a:t> </a:t>
            </a:r>
            <a:r>
              <a:rPr lang="lv-LV" b="1" dirty="0" err="1">
                <a:solidFill>
                  <a:srgbClr val="1B5089"/>
                </a:solidFill>
                <a:effectLst/>
                <a:latin typeface="Arial" panose="020B0604020202020204" pitchFamily="34" charset="0"/>
                <a:ea typeface="Calibri" panose="020F0502020204030204" pitchFamily="34" charset="0"/>
                <a:cs typeface="Arial" panose="020B0604020202020204" pitchFamily="34" charset="0"/>
              </a:rPr>
              <a:t>MODELS</a:t>
            </a:r>
            <a:r>
              <a:rPr lang="lv-LV" b="1" dirty="0">
                <a:solidFill>
                  <a:srgbClr val="1B5089"/>
                </a:solidFill>
                <a:effectLst/>
                <a:latin typeface="Arial" panose="020B0604020202020204" pitchFamily="34" charset="0"/>
                <a:ea typeface="Calibri" panose="020F0502020204030204" pitchFamily="34" charset="0"/>
                <a:cs typeface="Arial" panose="020B0604020202020204" pitchFamily="34" charset="0"/>
              </a:rPr>
              <a:t> AND </a:t>
            </a:r>
            <a:r>
              <a:rPr lang="lv-LV" b="1" dirty="0" err="1">
                <a:solidFill>
                  <a:srgbClr val="1B5089"/>
                </a:solidFill>
                <a:effectLst/>
                <a:latin typeface="Arial" panose="020B0604020202020204" pitchFamily="34" charset="0"/>
                <a:ea typeface="Calibri" panose="020F0502020204030204" pitchFamily="34" charset="0"/>
                <a:cs typeface="Arial" panose="020B0604020202020204" pitchFamily="34" charset="0"/>
              </a:rPr>
              <a:t>THEIR</a:t>
            </a:r>
            <a:r>
              <a:rPr lang="lv-LV" b="1" dirty="0">
                <a:solidFill>
                  <a:srgbClr val="1B5089"/>
                </a:solidFill>
                <a:effectLst/>
                <a:latin typeface="Arial" panose="020B0604020202020204" pitchFamily="34" charset="0"/>
                <a:ea typeface="Calibri" panose="020F0502020204030204" pitchFamily="34" charset="0"/>
                <a:cs typeface="Arial" panose="020B0604020202020204" pitchFamily="34" charset="0"/>
              </a:rPr>
              <a:t> </a:t>
            </a:r>
            <a:r>
              <a:rPr lang="lv-LV" b="1" dirty="0" err="1">
                <a:solidFill>
                  <a:srgbClr val="1B5089"/>
                </a:solidFill>
                <a:effectLst/>
                <a:latin typeface="Arial" panose="020B0604020202020204" pitchFamily="34" charset="0"/>
                <a:ea typeface="Calibri" panose="020F0502020204030204" pitchFamily="34" charset="0"/>
                <a:cs typeface="Arial" panose="020B0604020202020204" pitchFamily="34" charset="0"/>
              </a:rPr>
              <a:t>APPLICATION</a:t>
            </a:r>
            <a:r>
              <a:rPr lang="lv-LV" b="1" dirty="0">
                <a:solidFill>
                  <a:srgbClr val="1B5089"/>
                </a:solidFill>
                <a:effectLst/>
                <a:latin typeface="Arial" panose="020B0604020202020204" pitchFamily="34" charset="0"/>
                <a:ea typeface="Calibri" panose="020F0502020204030204" pitchFamily="34" charset="0"/>
                <a:cs typeface="Arial" panose="020B0604020202020204" pitchFamily="34" charset="0"/>
              </a:rPr>
              <a:t> </a:t>
            </a:r>
            <a:r>
              <a:rPr lang="lv-LV" b="1" dirty="0" err="1">
                <a:solidFill>
                  <a:srgbClr val="1B5089"/>
                </a:solidFill>
                <a:effectLst/>
                <a:latin typeface="Arial" panose="020B0604020202020204" pitchFamily="34" charset="0"/>
                <a:ea typeface="Calibri" panose="020F0502020204030204" pitchFamily="34" charset="0"/>
                <a:cs typeface="Arial" panose="020B0604020202020204" pitchFamily="34" charset="0"/>
              </a:rPr>
              <a:t>IN</a:t>
            </a:r>
            <a:r>
              <a:rPr lang="lv-LV" b="1" dirty="0">
                <a:solidFill>
                  <a:srgbClr val="1B5089"/>
                </a:solidFill>
                <a:effectLst/>
                <a:latin typeface="Arial" panose="020B0604020202020204" pitchFamily="34" charset="0"/>
                <a:ea typeface="Calibri" panose="020F0502020204030204" pitchFamily="34" charset="0"/>
                <a:cs typeface="Arial" panose="020B0604020202020204" pitchFamily="34" charset="0"/>
              </a:rPr>
              <a:t> </a:t>
            </a:r>
            <a:r>
              <a:rPr lang="lv-LV" b="1" dirty="0" err="1">
                <a:solidFill>
                  <a:srgbClr val="1B5089"/>
                </a:solidFill>
                <a:effectLst/>
                <a:latin typeface="Arial" panose="020B0604020202020204" pitchFamily="34" charset="0"/>
                <a:ea typeface="Calibri" panose="020F0502020204030204" pitchFamily="34" charset="0"/>
                <a:cs typeface="Arial" panose="020B0604020202020204" pitchFamily="34" charset="0"/>
              </a:rPr>
              <a:t>HEAVY</a:t>
            </a:r>
            <a:r>
              <a:rPr lang="lv-LV" b="1" dirty="0">
                <a:solidFill>
                  <a:srgbClr val="1B5089"/>
                </a:solidFill>
                <a:effectLst/>
                <a:latin typeface="Arial" panose="020B0604020202020204" pitchFamily="34" charset="0"/>
                <a:ea typeface="Calibri" panose="020F0502020204030204" pitchFamily="34" charset="0"/>
                <a:cs typeface="Arial" panose="020B0604020202020204" pitchFamily="34" charset="0"/>
              </a:rPr>
              <a:t> </a:t>
            </a:r>
            <a:r>
              <a:rPr lang="lv-LV" b="1" dirty="0" err="1">
                <a:solidFill>
                  <a:srgbClr val="1B5089"/>
                </a:solidFill>
                <a:effectLst/>
                <a:latin typeface="Arial" panose="020B0604020202020204" pitchFamily="34" charset="0"/>
                <a:ea typeface="Calibri" panose="020F0502020204030204" pitchFamily="34" charset="0"/>
                <a:cs typeface="Arial" panose="020B0604020202020204" pitchFamily="34" charset="0"/>
              </a:rPr>
              <a:t>INDUSTRY</a:t>
            </a:r>
            <a:r>
              <a:rPr lang="lv-LV" b="1" dirty="0">
                <a:solidFill>
                  <a:srgbClr val="1B5089"/>
                </a:solidFill>
                <a:effectLst/>
                <a:latin typeface="Arial" panose="020B0604020202020204" pitchFamily="34" charset="0"/>
                <a:ea typeface="Calibri" panose="020F0502020204030204" pitchFamily="34" charset="0"/>
                <a:cs typeface="Arial" panose="020B0604020202020204" pitchFamily="34" charset="0"/>
              </a:rPr>
              <a:t> ENTERPRISES</a:t>
            </a:r>
            <a:endParaRPr lang="lv-LV" dirty="0">
              <a:solidFill>
                <a:srgbClr val="1B5089"/>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endParaRPr lang="lv-LV" sz="2400" b="1" dirty="0">
              <a:solidFill>
                <a:srgbClr val="1B5089"/>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endParaRPr lang="lv-LV" sz="2400" dirty="0">
              <a:solidFill>
                <a:srgbClr val="1B5089"/>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6" name="Attēls 5">
            <a:extLst>
              <a:ext uri="{FF2B5EF4-FFF2-40B4-BE49-F238E27FC236}">
                <a16:creationId xmlns:a16="http://schemas.microsoft.com/office/drawing/2014/main" id="{1F19D99B-1D55-9D4F-1FC4-CAD15EEAB05D}"/>
              </a:ext>
            </a:extLst>
          </p:cNvPr>
          <p:cNvPicPr>
            <a:picLocks noChangeAspect="1"/>
          </p:cNvPicPr>
          <p:nvPr/>
        </p:nvPicPr>
        <p:blipFill>
          <a:blip r:embed="rId2"/>
          <a:stretch>
            <a:fillRect/>
          </a:stretch>
        </p:blipFill>
        <p:spPr>
          <a:xfrm>
            <a:off x="0" y="2614837"/>
            <a:ext cx="12192000" cy="2995488"/>
          </a:xfrm>
          <a:prstGeom prst="rect">
            <a:avLst/>
          </a:prstGeom>
        </p:spPr>
      </p:pic>
      <p:sp>
        <p:nvSpPr>
          <p:cNvPr id="9" name="TextBox 8">
            <a:extLst>
              <a:ext uri="{FF2B5EF4-FFF2-40B4-BE49-F238E27FC236}">
                <a16:creationId xmlns:a16="http://schemas.microsoft.com/office/drawing/2014/main" id="{DCFAED27-169E-2D17-1D1A-2C0AEC860098}"/>
              </a:ext>
            </a:extLst>
          </p:cNvPr>
          <p:cNvSpPr txBox="1"/>
          <p:nvPr/>
        </p:nvSpPr>
        <p:spPr>
          <a:xfrm>
            <a:off x="240145" y="5808512"/>
            <a:ext cx="6453618" cy="369332"/>
          </a:xfrm>
          <a:prstGeom prst="rect">
            <a:avLst/>
          </a:prstGeom>
          <a:noFill/>
        </p:spPr>
        <p:txBody>
          <a:bodyPr wrap="square" rtlCol="0">
            <a:spAutoFit/>
          </a:bodyPr>
          <a:lstStyle/>
          <a:p>
            <a:r>
              <a:rPr lang="lv-LV" dirty="0">
                <a:solidFill>
                  <a:srgbClr val="1B5089"/>
                </a:solidFill>
                <a:latin typeface="Arial" panose="020B0604020202020204" pitchFamily="34" charset="0"/>
                <a:cs typeface="Arial" panose="020B0604020202020204" pitchFamily="34" charset="0"/>
              </a:rPr>
              <a:t>Jeļena Lezdkalne</a:t>
            </a:r>
          </a:p>
        </p:txBody>
      </p:sp>
    </p:spTree>
    <p:extLst>
      <p:ext uri="{BB962C8B-B14F-4D97-AF65-F5344CB8AC3E}">
        <p14:creationId xmlns:p14="http://schemas.microsoft.com/office/powerpoint/2010/main" val="757608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B0595A-203F-AE45-A9C0-EEDA18B895AA}"/>
              </a:ext>
            </a:extLst>
          </p:cNvPr>
          <p:cNvSpPr>
            <a:spLocks noGrp="1"/>
          </p:cNvSpPr>
          <p:nvPr>
            <p:ph type="sldNum" sz="quarter" idx="12"/>
          </p:nvPr>
        </p:nvSpPr>
        <p:spPr/>
        <p:txBody>
          <a:bodyPr/>
          <a:lstStyle/>
          <a:p>
            <a:fld id="{52874D3B-0145-4B40-BC41-2631D243DCC0}" type="slidenum">
              <a:rPr lang="en-US" smtClean="0"/>
              <a:pPr/>
              <a:t>10</a:t>
            </a:fld>
            <a:endParaRPr lang="en-US" dirty="0"/>
          </a:p>
        </p:txBody>
      </p:sp>
      <p:sp>
        <p:nvSpPr>
          <p:cNvPr id="5" name="Virsraksts 1">
            <a:extLst>
              <a:ext uri="{FF2B5EF4-FFF2-40B4-BE49-F238E27FC236}">
                <a16:creationId xmlns:a16="http://schemas.microsoft.com/office/drawing/2014/main" id="{320D2C57-23A8-A448-9E58-E9E2AA3B11CC}"/>
              </a:ext>
            </a:extLst>
          </p:cNvPr>
          <p:cNvSpPr>
            <a:spLocks noGrp="1"/>
          </p:cNvSpPr>
          <p:nvPr>
            <p:ph type="title" idx="4294967295"/>
          </p:nvPr>
        </p:nvSpPr>
        <p:spPr>
          <a:xfrm>
            <a:off x="487458" y="137568"/>
            <a:ext cx="11158471" cy="479394"/>
          </a:xfrm>
        </p:spPr>
        <p:txBody>
          <a:bodyPr>
            <a:noAutofit/>
          </a:bodyPr>
          <a:lstStyle/>
          <a:p>
            <a:r>
              <a:rPr lang="lv-LV" sz="3000" dirty="0">
                <a:solidFill>
                  <a:srgbClr val="1B5089"/>
                </a:solidFill>
                <a:latin typeface="Arial" panose="020B0604020202020204" pitchFamily="34" charset="0"/>
                <a:cs typeface="Arial" panose="020B0604020202020204" pitchFamily="34" charset="0"/>
              </a:rPr>
              <a:t>Izmantoto avotu saraksts</a:t>
            </a:r>
            <a:endParaRPr lang="en-US" sz="3000" dirty="0">
              <a:solidFill>
                <a:srgbClr val="1B5089"/>
              </a:solidFill>
              <a:latin typeface="Arial" panose="020B0604020202020204" pitchFamily="34" charset="0"/>
              <a:cs typeface="Arial" panose="020B0604020202020204" pitchFamily="34" charset="0"/>
            </a:endParaRPr>
          </a:p>
        </p:txBody>
      </p:sp>
      <p:sp>
        <p:nvSpPr>
          <p:cNvPr id="6" name="Satura vietturis 2">
            <a:extLst>
              <a:ext uri="{FF2B5EF4-FFF2-40B4-BE49-F238E27FC236}">
                <a16:creationId xmlns:a16="http://schemas.microsoft.com/office/drawing/2014/main" id="{2B665608-5D39-F24D-BA49-11B32431DC50}"/>
              </a:ext>
            </a:extLst>
          </p:cNvPr>
          <p:cNvSpPr>
            <a:spLocks noGrp="1"/>
          </p:cNvSpPr>
          <p:nvPr>
            <p:ph idx="4294967295"/>
          </p:nvPr>
        </p:nvSpPr>
        <p:spPr>
          <a:xfrm>
            <a:off x="329513" y="680741"/>
            <a:ext cx="11618971" cy="5024168"/>
          </a:xfrm>
        </p:spPr>
        <p:txBody>
          <a:bodyPr lIns="72000" rIns="144000">
            <a:noAutofit/>
          </a:bodyPr>
          <a:lstStyle/>
          <a:p>
            <a:pPr lvl="0" algn="just">
              <a:lnSpc>
                <a:spcPct val="200000"/>
              </a:lnSpc>
              <a:spcBef>
                <a:spcPts val="0"/>
              </a:spcBef>
              <a:buFont typeface="+mj-lt"/>
              <a:buAutoNum type="arabicPeriod"/>
            </a:pPr>
            <a:r>
              <a:rPr lang="lv-LV" sz="1200" dirty="0" err="1">
                <a:solidFill>
                  <a:srgbClr val="1B5089"/>
                </a:solidFill>
                <a:latin typeface="Arial" panose="020B0604020202020204" pitchFamily="34" charset="0"/>
                <a:cs typeface="Arial" panose="020B0604020202020204" pitchFamily="34" charset="0"/>
              </a:rPr>
              <a:t>Fatal</a:t>
            </a:r>
            <a:r>
              <a:rPr lang="lv-LV" sz="1200" dirty="0">
                <a:solidFill>
                  <a:srgbClr val="1B5089"/>
                </a:solidFill>
                <a:latin typeface="Arial" panose="020B0604020202020204" pitchFamily="34" charset="0"/>
                <a:cs typeface="Arial" panose="020B0604020202020204" pitchFamily="34" charset="0"/>
              </a:rPr>
              <a:t> </a:t>
            </a:r>
            <a:r>
              <a:rPr lang="lv-LV" sz="1200" dirty="0" err="1">
                <a:solidFill>
                  <a:srgbClr val="1B5089"/>
                </a:solidFill>
                <a:latin typeface="Arial" panose="020B0604020202020204" pitchFamily="34" charset="0"/>
                <a:cs typeface="Arial" panose="020B0604020202020204" pitchFamily="34" charset="0"/>
              </a:rPr>
              <a:t>Accident</a:t>
            </a:r>
            <a:r>
              <a:rPr lang="lv-LV" sz="1200" dirty="0">
                <a:solidFill>
                  <a:srgbClr val="1B5089"/>
                </a:solidFill>
                <a:latin typeface="Arial" panose="020B0604020202020204" pitchFamily="34" charset="0"/>
                <a:cs typeface="Arial" panose="020B0604020202020204" pitchFamily="34" charset="0"/>
              </a:rPr>
              <a:t> </a:t>
            </a:r>
            <a:r>
              <a:rPr lang="lv-LV" sz="1200" dirty="0" err="1">
                <a:solidFill>
                  <a:srgbClr val="1B5089"/>
                </a:solidFill>
                <a:latin typeface="Arial" panose="020B0604020202020204" pitchFamily="34" charset="0"/>
                <a:cs typeface="Arial" panose="020B0604020202020204" pitchFamily="34" charset="0"/>
              </a:rPr>
              <a:t>at</a:t>
            </a:r>
            <a:r>
              <a:rPr lang="lv-LV" sz="1200" dirty="0">
                <a:solidFill>
                  <a:srgbClr val="1B5089"/>
                </a:solidFill>
                <a:latin typeface="Arial" panose="020B0604020202020204" pitchFamily="34" charset="0"/>
                <a:cs typeface="Arial" panose="020B0604020202020204" pitchFamily="34" charset="0"/>
              </a:rPr>
              <a:t> </a:t>
            </a:r>
            <a:r>
              <a:rPr lang="lv-LV" sz="1200" dirty="0" err="1">
                <a:solidFill>
                  <a:srgbClr val="1B5089"/>
                </a:solidFill>
                <a:latin typeface="Arial" panose="020B0604020202020204" pitchFamily="34" charset="0"/>
                <a:cs typeface="Arial" panose="020B0604020202020204" pitchFamily="34" charset="0"/>
              </a:rPr>
              <a:t>work</a:t>
            </a:r>
            <a:r>
              <a:rPr lang="lv-LV" sz="1200" dirty="0">
                <a:solidFill>
                  <a:srgbClr val="1B5089"/>
                </a:solidFill>
                <a:latin typeface="Arial" panose="020B0604020202020204" pitchFamily="34" charset="0"/>
                <a:cs typeface="Arial" panose="020B0604020202020204" pitchFamily="34" charset="0"/>
              </a:rPr>
              <a:t> </a:t>
            </a:r>
            <a:r>
              <a:rPr lang="lv-LV" sz="1200" dirty="0" err="1">
                <a:solidFill>
                  <a:srgbClr val="1B5089"/>
                </a:solidFill>
                <a:latin typeface="Arial" panose="020B0604020202020204" pitchFamily="34" charset="0"/>
                <a:cs typeface="Arial" panose="020B0604020202020204" pitchFamily="34" charset="0"/>
              </a:rPr>
              <a:t>by</a:t>
            </a:r>
            <a:r>
              <a:rPr lang="lv-LV" sz="1200" dirty="0">
                <a:solidFill>
                  <a:srgbClr val="1B5089"/>
                </a:solidFill>
                <a:latin typeface="Arial" panose="020B0604020202020204" pitchFamily="34" charset="0"/>
                <a:cs typeface="Arial" panose="020B0604020202020204" pitchFamily="34" charset="0"/>
              </a:rPr>
              <a:t> </a:t>
            </a:r>
            <a:r>
              <a:rPr lang="lv-LV" sz="1200" dirty="0" err="1">
                <a:solidFill>
                  <a:srgbClr val="1B5089"/>
                </a:solidFill>
                <a:latin typeface="Arial" panose="020B0604020202020204" pitchFamily="34" charset="0"/>
                <a:cs typeface="Arial" panose="020B0604020202020204" pitchFamily="34" charset="0"/>
              </a:rPr>
              <a:t>NACE</a:t>
            </a:r>
            <a:r>
              <a:rPr lang="lv-LV" sz="1200" dirty="0">
                <a:solidFill>
                  <a:srgbClr val="1B5089"/>
                </a:solidFill>
                <a:latin typeface="Arial" panose="020B0604020202020204" pitchFamily="34" charset="0"/>
                <a:cs typeface="Arial" panose="020B0604020202020204" pitchFamily="34" charset="0"/>
              </a:rPr>
              <a:t> </a:t>
            </a:r>
            <a:r>
              <a:rPr lang="lv-LV" sz="1200" dirty="0" err="1">
                <a:solidFill>
                  <a:srgbClr val="1B5089"/>
                </a:solidFill>
                <a:latin typeface="Arial" panose="020B0604020202020204" pitchFamily="34" charset="0"/>
                <a:cs typeface="Arial" panose="020B0604020202020204" pitchFamily="34" charset="0"/>
              </a:rPr>
              <a:t>Rev</a:t>
            </a:r>
            <a:r>
              <a:rPr lang="lv-LV" sz="1200" dirty="0">
                <a:solidFill>
                  <a:srgbClr val="1B5089"/>
                </a:solidFill>
                <a:latin typeface="Arial" panose="020B0604020202020204" pitchFamily="34" charset="0"/>
                <a:cs typeface="Arial" panose="020B0604020202020204" pitchFamily="34" charset="0"/>
              </a:rPr>
              <a:t>. 2 </a:t>
            </a:r>
            <a:r>
              <a:rPr lang="lv-LV" sz="1200" dirty="0" err="1">
                <a:solidFill>
                  <a:srgbClr val="1B5089"/>
                </a:solidFill>
                <a:latin typeface="Arial" panose="020B0604020202020204" pitchFamily="34" charset="0"/>
                <a:cs typeface="Arial" panose="020B0604020202020204" pitchFamily="34" charset="0"/>
              </a:rPr>
              <a:t>activity</a:t>
            </a:r>
            <a:r>
              <a:rPr lang="lv-LV" sz="1200" dirty="0">
                <a:solidFill>
                  <a:srgbClr val="1B5089"/>
                </a:solidFill>
                <a:latin typeface="Arial" panose="020B0604020202020204" pitchFamily="34" charset="0"/>
                <a:cs typeface="Arial" panose="020B0604020202020204" pitchFamily="34" charset="0"/>
              </a:rPr>
              <a:t> (hsw_n2_02) </a:t>
            </a:r>
            <a:r>
              <a:rPr lang="en-GB" sz="12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a:t>
            </a:r>
            <a:r>
              <a:rPr lang="en-GB" sz="1200" dirty="0" err="1">
                <a:solidFill>
                  <a:srgbClr val="1B5089"/>
                </a:solidFill>
                <a:effectLst/>
                <a:latin typeface="Arial" panose="020B0604020202020204" pitchFamily="34" charset="0"/>
                <a:ea typeface="Times New Roman" panose="02020603050405020304" pitchFamily="18" charset="0"/>
                <a:cs typeface="Arial" panose="020B0604020202020204" pitchFamily="34" charset="0"/>
              </a:rPr>
              <a:t>atsauce</a:t>
            </a:r>
            <a:r>
              <a:rPr lang="en-GB" sz="12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 1</a:t>
            </a:r>
            <a:r>
              <a:rPr lang="lv-LV" sz="12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5</a:t>
            </a:r>
            <a:r>
              <a:rPr lang="en-GB" sz="12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 0</a:t>
            </a:r>
            <a:r>
              <a:rPr lang="lv-LV" sz="12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2</a:t>
            </a:r>
            <a:r>
              <a:rPr lang="en-GB" sz="12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 202</a:t>
            </a:r>
            <a:r>
              <a:rPr lang="lv-LV" sz="12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4</a:t>
            </a:r>
            <a:r>
              <a:rPr lang="en-GB" sz="12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 </a:t>
            </a:r>
            <a:r>
              <a:rPr lang="en-GB" sz="1200" dirty="0" err="1">
                <a:solidFill>
                  <a:srgbClr val="1B5089"/>
                </a:solidFill>
                <a:effectLst/>
                <a:latin typeface="Arial" panose="020B0604020202020204" pitchFamily="34" charset="0"/>
                <a:ea typeface="Times New Roman" panose="02020603050405020304" pitchFamily="18" charset="0"/>
                <a:cs typeface="Arial" panose="020B0604020202020204" pitchFamily="34" charset="0"/>
              </a:rPr>
              <a:t>Pieejams</a:t>
            </a:r>
            <a:r>
              <a:rPr lang="en-GB" sz="12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 </a:t>
            </a:r>
            <a:r>
              <a:rPr lang="lv-LV" sz="1200" dirty="0" err="1">
                <a:solidFill>
                  <a:srgbClr val="CC99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Statistics</a:t>
            </a:r>
            <a:r>
              <a:rPr lang="lv-LV" sz="1200" dirty="0">
                <a:solidFill>
                  <a:srgbClr val="CC99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 </a:t>
            </a:r>
            <a:r>
              <a:rPr lang="lv-LV" sz="1200" dirty="0" err="1">
                <a:solidFill>
                  <a:srgbClr val="CC99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Eurostat</a:t>
            </a:r>
            <a:r>
              <a:rPr lang="lv-LV" sz="1200" dirty="0">
                <a:solidFill>
                  <a:srgbClr val="1B5089"/>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(europa.eu)</a:t>
            </a:r>
            <a:endParaRPr lang="lv-LV" sz="1200" dirty="0">
              <a:solidFill>
                <a:srgbClr val="1B5089"/>
              </a:solidFill>
              <a:latin typeface="Arial" panose="020B0604020202020204" pitchFamily="34" charset="0"/>
              <a:cs typeface="Arial" panose="020B0604020202020204" pitchFamily="34" charset="0"/>
            </a:endParaRPr>
          </a:p>
          <a:p>
            <a:pPr lvl="0" algn="just">
              <a:lnSpc>
                <a:spcPct val="200000"/>
              </a:lnSpc>
              <a:spcBef>
                <a:spcPts val="0"/>
              </a:spcBef>
              <a:buFont typeface="+mj-lt"/>
              <a:buAutoNum type="arabicPeriod"/>
            </a:pPr>
            <a:r>
              <a:rPr lang="en-US" sz="1200" b="1" dirty="0" err="1">
                <a:solidFill>
                  <a:srgbClr val="1B5089"/>
                </a:solidFill>
                <a:latin typeface="Arial" panose="020B0604020202020204" pitchFamily="34" charset="0"/>
                <a:cs typeface="Arial" panose="020B0604020202020204" pitchFamily="34" charset="0"/>
              </a:rPr>
              <a:t>Celik</a:t>
            </a:r>
            <a:r>
              <a:rPr lang="en-US" sz="1200" b="1" dirty="0">
                <a:solidFill>
                  <a:srgbClr val="1B5089"/>
                </a:solidFill>
                <a:latin typeface="Arial" panose="020B0604020202020204" pitchFamily="34" charset="0"/>
                <a:cs typeface="Arial" panose="020B0604020202020204" pitchFamily="34" charset="0"/>
              </a:rPr>
              <a:t>, M., </a:t>
            </a:r>
            <a:r>
              <a:rPr lang="en-US" sz="1200" b="1" dirty="0" err="1">
                <a:solidFill>
                  <a:srgbClr val="1B5089"/>
                </a:solidFill>
                <a:latin typeface="Arial" panose="020B0604020202020204" pitchFamily="34" charset="0"/>
                <a:cs typeface="Arial" panose="020B0604020202020204" pitchFamily="34" charset="0"/>
              </a:rPr>
              <a:t>Lavasani</a:t>
            </a:r>
            <a:r>
              <a:rPr lang="en-US" sz="1200" b="1" dirty="0">
                <a:solidFill>
                  <a:srgbClr val="1B5089"/>
                </a:solidFill>
                <a:latin typeface="Arial" panose="020B0604020202020204" pitchFamily="34" charset="0"/>
                <a:cs typeface="Arial" panose="020B0604020202020204" pitchFamily="34" charset="0"/>
              </a:rPr>
              <a:t>, S. M., Wang, J. A</a:t>
            </a:r>
            <a:r>
              <a:rPr lang="lv-LV" sz="1200" dirty="0">
                <a:solidFill>
                  <a:srgbClr val="1B5089"/>
                </a:solidFill>
                <a:latin typeface="Arial" panose="020B0604020202020204" pitchFamily="34" charset="0"/>
                <a:cs typeface="Arial" panose="020B0604020202020204" pitchFamily="34" charset="0"/>
              </a:rPr>
              <a:t>.</a:t>
            </a:r>
            <a:r>
              <a:rPr lang="en-US" sz="1200" dirty="0">
                <a:solidFill>
                  <a:srgbClr val="1B5089"/>
                </a:solidFill>
                <a:latin typeface="Arial" panose="020B0604020202020204" pitchFamily="34" charset="0"/>
                <a:cs typeface="Arial" panose="020B0604020202020204" pitchFamily="34" charset="0"/>
              </a:rPr>
              <a:t> Risk Based Modelling Approach to Enhance Shipping Accident Investigation. Safety Science, 2010, N 48, p. 17-28.</a:t>
            </a:r>
          </a:p>
          <a:p>
            <a:pPr lvl="0" algn="just">
              <a:lnSpc>
                <a:spcPct val="200000"/>
              </a:lnSpc>
              <a:spcBef>
                <a:spcPts val="0"/>
              </a:spcBef>
              <a:buFont typeface="+mj-lt"/>
              <a:buAutoNum type="arabicPeriod"/>
            </a:pPr>
            <a:r>
              <a:rPr lang="en-US" sz="1200" b="1" dirty="0" err="1">
                <a:solidFill>
                  <a:srgbClr val="1B5089"/>
                </a:solidFill>
                <a:latin typeface="Arial" panose="020B0604020202020204" pitchFamily="34" charset="0"/>
                <a:cs typeface="Arial" panose="020B0604020202020204" pitchFamily="34" charset="0"/>
              </a:rPr>
              <a:t>Dien</a:t>
            </a:r>
            <a:r>
              <a:rPr lang="en-US" sz="1200" b="1" dirty="0">
                <a:solidFill>
                  <a:srgbClr val="1B5089"/>
                </a:solidFill>
                <a:latin typeface="Arial" panose="020B0604020202020204" pitchFamily="34" charset="0"/>
                <a:cs typeface="Arial" panose="020B0604020202020204" pitchFamily="34" charset="0"/>
              </a:rPr>
              <a:t>, Y., </a:t>
            </a:r>
            <a:r>
              <a:rPr lang="en-US" sz="1200" b="1" dirty="0" err="1">
                <a:solidFill>
                  <a:srgbClr val="1B5089"/>
                </a:solidFill>
                <a:latin typeface="Arial" panose="020B0604020202020204" pitchFamily="34" charset="0"/>
                <a:cs typeface="Arial" panose="020B0604020202020204" pitchFamily="34" charset="0"/>
              </a:rPr>
              <a:t>Dechy</a:t>
            </a:r>
            <a:r>
              <a:rPr lang="en-US" sz="1200" b="1" dirty="0">
                <a:solidFill>
                  <a:srgbClr val="1B5089"/>
                </a:solidFill>
                <a:latin typeface="Arial" panose="020B0604020202020204" pitchFamily="34" charset="0"/>
                <a:cs typeface="Arial" panose="020B0604020202020204" pitchFamily="34" charset="0"/>
              </a:rPr>
              <a:t>, N., 1 Guillaume, E. </a:t>
            </a:r>
            <a:r>
              <a:rPr lang="en-US" sz="1200" dirty="0">
                <a:solidFill>
                  <a:srgbClr val="1B5089"/>
                </a:solidFill>
                <a:latin typeface="Arial" panose="020B0604020202020204" pitchFamily="34" charset="0"/>
                <a:cs typeface="Arial" panose="020B0604020202020204" pitchFamily="34" charset="0"/>
              </a:rPr>
              <a:t>Accident investigation: From searching direct causes to finding in-depth causes – Problem of analysis or/and of analyst?, 2012</a:t>
            </a:r>
          </a:p>
          <a:p>
            <a:pPr lvl="0" algn="just">
              <a:lnSpc>
                <a:spcPct val="200000"/>
              </a:lnSpc>
              <a:spcBef>
                <a:spcPts val="0"/>
              </a:spcBef>
              <a:buFont typeface="+mj-lt"/>
              <a:buAutoNum type="arabicPeriod"/>
            </a:pPr>
            <a:r>
              <a:rPr lang="en-US" sz="1200" b="1" dirty="0">
                <a:solidFill>
                  <a:srgbClr val="1B5089"/>
                </a:solidFill>
                <a:latin typeface="Arial" panose="020B0604020202020204" pitchFamily="34" charset="0"/>
                <a:cs typeface="Arial" panose="020B0604020202020204" pitchFamily="34" charset="0"/>
              </a:rPr>
              <a:t>Ferry, T. S. </a:t>
            </a:r>
            <a:r>
              <a:rPr lang="en-US" sz="1200" dirty="0">
                <a:solidFill>
                  <a:srgbClr val="1B5089"/>
                </a:solidFill>
                <a:latin typeface="Arial" panose="020B0604020202020204" pitchFamily="34" charset="0"/>
                <a:cs typeface="Arial" panose="020B0604020202020204" pitchFamily="34" charset="0"/>
              </a:rPr>
              <a:t>How to ensure a good investigation. In: Readings in accident investigation: Examples of scope, depth, and sources. Springfield, IL: Charles C. Thomas, 2014. p. 13 – 23.</a:t>
            </a:r>
          </a:p>
          <a:p>
            <a:pPr lvl="0" algn="just">
              <a:lnSpc>
                <a:spcPct val="200000"/>
              </a:lnSpc>
              <a:spcBef>
                <a:spcPts val="0"/>
              </a:spcBef>
              <a:buFont typeface="+mj-lt"/>
              <a:buAutoNum type="arabicPeriod"/>
            </a:pPr>
            <a:r>
              <a:rPr lang="en-US" sz="1200" b="1" dirty="0">
                <a:solidFill>
                  <a:srgbClr val="1B5089"/>
                </a:solidFill>
                <a:latin typeface="Arial" panose="020B0604020202020204" pitchFamily="34" charset="0"/>
                <a:cs typeface="Arial" panose="020B0604020202020204" pitchFamily="34" charset="0"/>
              </a:rPr>
              <a:t>Heinrich, H. W.</a:t>
            </a:r>
            <a:r>
              <a:rPr lang="en-US" sz="1200" dirty="0">
                <a:solidFill>
                  <a:srgbClr val="1B5089"/>
                </a:solidFill>
                <a:latin typeface="Arial" panose="020B0604020202020204" pitchFamily="34" charset="0"/>
                <a:cs typeface="Arial" panose="020B0604020202020204" pitchFamily="34" charset="0"/>
              </a:rPr>
              <a:t> Industrial Accident Prevention: A Scientific Approach. New York: McGraw-Hill, 1936</a:t>
            </a:r>
          </a:p>
          <a:p>
            <a:pPr lvl="0" algn="just">
              <a:lnSpc>
                <a:spcPct val="200000"/>
              </a:lnSpc>
              <a:spcBef>
                <a:spcPts val="0"/>
              </a:spcBef>
              <a:buFont typeface="+mj-lt"/>
              <a:buAutoNum type="arabicPeriod"/>
            </a:pPr>
            <a:r>
              <a:rPr lang="en-US" sz="1200" b="1" dirty="0" err="1">
                <a:solidFill>
                  <a:srgbClr val="1B5089"/>
                </a:solidFill>
                <a:latin typeface="Arial" panose="020B0604020202020204" pitchFamily="34" charset="0"/>
                <a:cs typeface="Arial" panose="020B0604020202020204" pitchFamily="34" charset="0"/>
              </a:rPr>
              <a:t>Hollnagel</a:t>
            </a:r>
            <a:r>
              <a:rPr lang="en-US" sz="1200" b="1" dirty="0">
                <a:solidFill>
                  <a:srgbClr val="1B5089"/>
                </a:solidFill>
                <a:latin typeface="Arial" panose="020B0604020202020204" pitchFamily="34" charset="0"/>
                <a:cs typeface="Arial" panose="020B0604020202020204" pitchFamily="34" charset="0"/>
              </a:rPr>
              <a:t>, E</a:t>
            </a:r>
            <a:r>
              <a:rPr lang="en-US" sz="1200" dirty="0">
                <a:solidFill>
                  <a:srgbClr val="1B5089"/>
                </a:solidFill>
                <a:latin typeface="Arial" panose="020B0604020202020204" pitchFamily="34" charset="0"/>
                <a:cs typeface="Arial" panose="020B0604020202020204" pitchFamily="34" charset="0"/>
              </a:rPr>
              <a:t>. Barriers and accident prevention. </a:t>
            </a:r>
            <a:r>
              <a:rPr lang="en-US" sz="1200" dirty="0" err="1">
                <a:solidFill>
                  <a:srgbClr val="1B5089"/>
                </a:solidFill>
                <a:latin typeface="Arial" panose="020B0604020202020204" pitchFamily="34" charset="0"/>
                <a:cs typeface="Arial" panose="020B0604020202020204" pitchFamily="34" charset="0"/>
              </a:rPr>
              <a:t>Aldershot</a:t>
            </a:r>
            <a:r>
              <a:rPr lang="en-US" sz="1200" dirty="0">
                <a:solidFill>
                  <a:srgbClr val="1B5089"/>
                </a:solidFill>
                <a:latin typeface="Arial" panose="020B0604020202020204" pitchFamily="34" charset="0"/>
                <a:cs typeface="Arial" panose="020B0604020202020204" pitchFamily="34" charset="0"/>
              </a:rPr>
              <a:t>: Ashgate Publishing Limited, 2002. 302 p.</a:t>
            </a:r>
          </a:p>
          <a:p>
            <a:pPr lvl="0" algn="just">
              <a:lnSpc>
                <a:spcPct val="200000"/>
              </a:lnSpc>
              <a:spcBef>
                <a:spcPts val="0"/>
              </a:spcBef>
              <a:buFont typeface="+mj-lt"/>
              <a:buAutoNum type="arabicPeriod"/>
            </a:pPr>
            <a:r>
              <a:rPr lang="en-US" sz="1200" b="1" dirty="0">
                <a:solidFill>
                  <a:srgbClr val="1B5089"/>
                </a:solidFill>
                <a:latin typeface="Arial" panose="020B0604020202020204" pitchFamily="34" charset="0"/>
                <a:cs typeface="Arial" panose="020B0604020202020204" pitchFamily="34" charset="0"/>
              </a:rPr>
              <a:t>Krause, T. R., </a:t>
            </a:r>
            <a:r>
              <a:rPr lang="en-US" sz="1200" dirty="0">
                <a:solidFill>
                  <a:srgbClr val="1B5089"/>
                </a:solidFill>
                <a:latin typeface="Arial" panose="020B0604020202020204" pitchFamily="34" charset="0"/>
                <a:cs typeface="Arial" panose="020B0604020202020204" pitchFamily="34" charset="0"/>
              </a:rPr>
              <a:t>Russel L. R. The </a:t>
            </a:r>
            <a:r>
              <a:rPr lang="en-US" sz="1200" dirty="0" err="1">
                <a:solidFill>
                  <a:srgbClr val="1B5089"/>
                </a:solidFill>
                <a:latin typeface="Arial" panose="020B0604020202020204" pitchFamily="34" charset="0"/>
                <a:cs typeface="Arial" panose="020B0604020202020204" pitchFamily="34" charset="0"/>
              </a:rPr>
              <a:t>Behaviour</a:t>
            </a:r>
            <a:r>
              <a:rPr lang="en-US" sz="1200" dirty="0">
                <a:solidFill>
                  <a:srgbClr val="1B5089"/>
                </a:solidFill>
                <a:latin typeface="Arial" panose="020B0604020202020204" pitchFamily="34" charset="0"/>
                <a:cs typeface="Arial" panose="020B0604020202020204" pitchFamily="34" charset="0"/>
              </a:rPr>
              <a:t> Based Approach to Proactive Accident Investigation. Professional Safety, Mar 1994, N 39</a:t>
            </a:r>
          </a:p>
          <a:p>
            <a:pPr lvl="0" algn="just">
              <a:lnSpc>
                <a:spcPct val="200000"/>
              </a:lnSpc>
              <a:spcBef>
                <a:spcPts val="0"/>
              </a:spcBef>
              <a:buFont typeface="+mj-lt"/>
              <a:buAutoNum type="arabicPeriod"/>
            </a:pPr>
            <a:r>
              <a:rPr lang="en-US" sz="1200" b="1" dirty="0">
                <a:solidFill>
                  <a:srgbClr val="1B5089"/>
                </a:solidFill>
                <a:latin typeface="Arial" panose="020B0604020202020204" pitchFamily="34" charset="0"/>
                <a:cs typeface="Arial" panose="020B0604020202020204" pitchFamily="34" charset="0"/>
              </a:rPr>
              <a:t>Rasmussen, J. </a:t>
            </a:r>
            <a:r>
              <a:rPr lang="en-US" sz="1200" dirty="0">
                <a:solidFill>
                  <a:srgbClr val="1B5089"/>
                </a:solidFill>
                <a:latin typeface="Arial" panose="020B0604020202020204" pitchFamily="34" charset="0"/>
                <a:cs typeface="Arial" panose="020B0604020202020204" pitchFamily="34" charset="0"/>
              </a:rPr>
              <a:t>Risk management in a dynamic society: A modelling problem. Safety Science, 1997, N 27, p. 183–213.</a:t>
            </a:r>
          </a:p>
          <a:p>
            <a:pPr lvl="0" algn="just">
              <a:lnSpc>
                <a:spcPct val="200000"/>
              </a:lnSpc>
              <a:spcBef>
                <a:spcPts val="0"/>
              </a:spcBef>
              <a:buFont typeface="+mj-lt"/>
              <a:buAutoNum type="arabicPeriod"/>
            </a:pPr>
            <a:r>
              <a:rPr lang="en-US" sz="1200" b="1" dirty="0">
                <a:solidFill>
                  <a:srgbClr val="1B5089"/>
                </a:solidFill>
                <a:latin typeface="Arial" panose="020B0604020202020204" pitchFamily="34" charset="0"/>
                <a:cs typeface="Arial" panose="020B0604020202020204" pitchFamily="34" charset="0"/>
              </a:rPr>
              <a:t>Rasmussen, J., </a:t>
            </a:r>
            <a:r>
              <a:rPr lang="en-US" sz="1200" b="1" dirty="0" err="1">
                <a:solidFill>
                  <a:srgbClr val="1B5089"/>
                </a:solidFill>
                <a:latin typeface="Arial" panose="020B0604020202020204" pitchFamily="34" charset="0"/>
                <a:cs typeface="Arial" panose="020B0604020202020204" pitchFamily="34" charset="0"/>
              </a:rPr>
              <a:t>Svedung</a:t>
            </a:r>
            <a:r>
              <a:rPr lang="en-US" sz="1200" b="1" dirty="0">
                <a:solidFill>
                  <a:srgbClr val="1B5089"/>
                </a:solidFill>
                <a:latin typeface="Arial" panose="020B0604020202020204" pitchFamily="34" charset="0"/>
                <a:cs typeface="Arial" panose="020B0604020202020204" pitchFamily="34" charset="0"/>
              </a:rPr>
              <a:t>. I.</a:t>
            </a:r>
            <a:r>
              <a:rPr lang="en-US" sz="1200" dirty="0">
                <a:solidFill>
                  <a:srgbClr val="1B5089"/>
                </a:solidFill>
                <a:latin typeface="Arial" panose="020B0604020202020204" pitchFamily="34" charset="0"/>
                <a:cs typeface="Arial" panose="020B0604020202020204" pitchFamily="34" charset="0"/>
              </a:rPr>
              <a:t> Proactive Risk Management in a Dynamic Society. Karlstad, Sweden: Rescue Services Agency, 2000. 145 p.</a:t>
            </a:r>
          </a:p>
          <a:p>
            <a:pPr lvl="0" algn="just">
              <a:lnSpc>
                <a:spcPct val="200000"/>
              </a:lnSpc>
              <a:spcBef>
                <a:spcPts val="0"/>
              </a:spcBef>
              <a:buFont typeface="+mj-lt"/>
              <a:buAutoNum type="arabicPeriod"/>
            </a:pPr>
            <a:r>
              <a:rPr lang="en-US" sz="1200" b="1" dirty="0">
                <a:solidFill>
                  <a:srgbClr val="1B5089"/>
                </a:solidFill>
                <a:latin typeface="Arial" panose="020B0604020202020204" pitchFamily="34" charset="0"/>
                <a:cs typeface="Arial" panose="020B0604020202020204" pitchFamily="34" charset="0"/>
              </a:rPr>
              <a:t>Salguero-</a:t>
            </a:r>
            <a:r>
              <a:rPr lang="en-US" sz="1200" b="1" dirty="0" err="1">
                <a:solidFill>
                  <a:srgbClr val="1B5089"/>
                </a:solidFill>
                <a:latin typeface="Arial" panose="020B0604020202020204" pitchFamily="34" charset="0"/>
                <a:cs typeface="Arial" panose="020B0604020202020204" pitchFamily="34" charset="0"/>
              </a:rPr>
              <a:t>Caparros</a:t>
            </a:r>
            <a:r>
              <a:rPr lang="en-US" sz="1200" b="1" dirty="0">
                <a:solidFill>
                  <a:srgbClr val="1B5089"/>
                </a:solidFill>
                <a:latin typeface="Arial" panose="020B0604020202020204" pitchFamily="34" charset="0"/>
                <a:cs typeface="Arial" panose="020B0604020202020204" pitchFamily="34" charset="0"/>
              </a:rPr>
              <a:t>, F., </a:t>
            </a:r>
            <a:r>
              <a:rPr lang="en-US" sz="1200" dirty="0">
                <a:solidFill>
                  <a:srgbClr val="1B5089"/>
                </a:solidFill>
                <a:latin typeface="Arial" panose="020B0604020202020204" pitchFamily="34" charset="0"/>
                <a:cs typeface="Arial" panose="020B0604020202020204" pitchFamily="34" charset="0"/>
              </a:rPr>
              <a:t>Suarez-</a:t>
            </a:r>
            <a:r>
              <a:rPr lang="en-US" sz="1200" dirty="0" err="1">
                <a:solidFill>
                  <a:srgbClr val="1B5089"/>
                </a:solidFill>
                <a:latin typeface="Arial" panose="020B0604020202020204" pitchFamily="34" charset="0"/>
                <a:cs typeface="Arial" panose="020B0604020202020204" pitchFamily="34" charset="0"/>
              </a:rPr>
              <a:t>Cebador</a:t>
            </a:r>
            <a:r>
              <a:rPr lang="en-US" sz="1200" dirty="0">
                <a:solidFill>
                  <a:srgbClr val="1B5089"/>
                </a:solidFill>
                <a:latin typeface="Arial" panose="020B0604020202020204" pitchFamily="34" charset="0"/>
                <a:cs typeface="Arial" panose="020B0604020202020204" pitchFamily="34" charset="0"/>
              </a:rPr>
              <a:t>, M., Rubio-Romero, H.C. Analysis of Investigation Reports on Occupational Accidents, 2024</a:t>
            </a:r>
          </a:p>
          <a:p>
            <a:pPr lvl="0" algn="just">
              <a:lnSpc>
                <a:spcPct val="200000"/>
              </a:lnSpc>
              <a:spcBef>
                <a:spcPts val="0"/>
              </a:spcBef>
              <a:buFont typeface="+mj-lt"/>
              <a:buAutoNum type="arabicPeriod"/>
            </a:pPr>
            <a:r>
              <a:rPr lang="en-US" sz="1200" b="1" dirty="0">
                <a:solidFill>
                  <a:srgbClr val="1B5089"/>
                </a:solidFill>
                <a:latin typeface="Arial" panose="020B0604020202020204" pitchFamily="34" charset="0"/>
                <a:cs typeface="Arial" panose="020B0604020202020204" pitchFamily="34" charset="0"/>
              </a:rPr>
              <a:t>Sanders, R. E. </a:t>
            </a:r>
            <a:r>
              <a:rPr lang="en-US" sz="1200" dirty="0">
                <a:solidFill>
                  <a:srgbClr val="1B5089"/>
                </a:solidFill>
                <a:latin typeface="Arial" panose="020B0604020202020204" pitchFamily="34" charset="0"/>
                <a:cs typeface="Arial" panose="020B0604020202020204" pitchFamily="34" charset="0"/>
              </a:rPr>
              <a:t>Management of change in chemical plants. Oxford, England: Butterworth-Heinemann, 1993. 476 p.</a:t>
            </a:r>
          </a:p>
          <a:p>
            <a:pPr lvl="0" algn="just">
              <a:lnSpc>
                <a:spcPct val="200000"/>
              </a:lnSpc>
              <a:spcBef>
                <a:spcPts val="0"/>
              </a:spcBef>
              <a:buFont typeface="+mj-lt"/>
              <a:buAutoNum type="arabicPeriod"/>
            </a:pPr>
            <a:r>
              <a:rPr lang="en-US" sz="1200" b="1" dirty="0" err="1">
                <a:solidFill>
                  <a:srgbClr val="1B5089"/>
                </a:solidFill>
                <a:latin typeface="Arial" panose="020B0604020202020204" pitchFamily="34" charset="0"/>
                <a:cs typeface="Arial" panose="020B0604020202020204" pitchFamily="34" charset="0"/>
              </a:rPr>
              <a:t>Sklet</a:t>
            </a:r>
            <a:r>
              <a:rPr lang="en-US" sz="1200" b="1" dirty="0">
                <a:solidFill>
                  <a:srgbClr val="1B5089"/>
                </a:solidFill>
                <a:latin typeface="Arial" panose="020B0604020202020204" pitchFamily="34" charset="0"/>
                <a:cs typeface="Arial" panose="020B0604020202020204" pitchFamily="34" charset="0"/>
              </a:rPr>
              <a:t>, S. </a:t>
            </a:r>
            <a:r>
              <a:rPr lang="en-US" sz="1200" dirty="0">
                <a:solidFill>
                  <a:srgbClr val="1B5089"/>
                </a:solidFill>
                <a:latin typeface="Arial" panose="020B0604020202020204" pitchFamily="34" charset="0"/>
                <a:cs typeface="Arial" panose="020B0604020202020204" pitchFamily="34" charset="0"/>
              </a:rPr>
              <a:t>Methods for accident investigation, Trondheim: </a:t>
            </a:r>
            <a:r>
              <a:rPr lang="en-US" sz="1200" dirty="0" err="1">
                <a:solidFill>
                  <a:srgbClr val="1B5089"/>
                </a:solidFill>
                <a:latin typeface="Arial" panose="020B0604020202020204" pitchFamily="34" charset="0"/>
                <a:cs typeface="Arial" panose="020B0604020202020204" pitchFamily="34" charset="0"/>
              </a:rPr>
              <a:t>NTNU</a:t>
            </a:r>
            <a:r>
              <a:rPr lang="en-US" sz="1200" dirty="0">
                <a:solidFill>
                  <a:srgbClr val="1B5089"/>
                </a:solidFill>
                <a:latin typeface="Arial" panose="020B0604020202020204" pitchFamily="34" charset="0"/>
                <a:cs typeface="Arial" panose="020B0604020202020204" pitchFamily="34" charset="0"/>
              </a:rPr>
              <a:t>, 2002.</a:t>
            </a:r>
          </a:p>
          <a:p>
            <a:pPr lvl="0" algn="just">
              <a:lnSpc>
                <a:spcPct val="200000"/>
              </a:lnSpc>
              <a:spcBef>
                <a:spcPts val="0"/>
              </a:spcBef>
              <a:buFont typeface="+mj-lt"/>
              <a:buAutoNum type="arabicPeriod"/>
            </a:pPr>
            <a:r>
              <a:rPr lang="en-US" sz="1200" b="1" dirty="0">
                <a:solidFill>
                  <a:srgbClr val="1B5089"/>
                </a:solidFill>
                <a:latin typeface="Arial" panose="020B0604020202020204" pitchFamily="34" charset="0"/>
                <a:cs typeface="Arial" panose="020B0604020202020204" pitchFamily="34" charset="0"/>
              </a:rPr>
              <a:t>Tarrant, W. E</a:t>
            </a:r>
            <a:r>
              <a:rPr lang="en-US" sz="1200" dirty="0">
                <a:solidFill>
                  <a:srgbClr val="1B5089"/>
                </a:solidFill>
                <a:latin typeface="Arial" panose="020B0604020202020204" pitchFamily="34" charset="0"/>
                <a:cs typeface="Arial" panose="020B0604020202020204" pitchFamily="34" charset="0"/>
              </a:rPr>
              <a:t>. An evaluation of the critical incident technique as a method for identifying industrial accident causal factors; Doctoral dissertation. New York: New York University, 1963. 63 p.</a:t>
            </a:r>
          </a:p>
          <a:p>
            <a:pPr lvl="0" algn="just">
              <a:lnSpc>
                <a:spcPct val="200000"/>
              </a:lnSpc>
              <a:spcBef>
                <a:spcPts val="0"/>
              </a:spcBef>
              <a:buFont typeface="+mj-lt"/>
              <a:buAutoNum type="arabicPeriod"/>
            </a:pPr>
            <a:endParaRPr lang="en-US" sz="1200" dirty="0">
              <a:solidFill>
                <a:srgbClr val="1B5089"/>
              </a:solidFill>
              <a:latin typeface="Arial" panose="020B0604020202020204" pitchFamily="34" charset="0"/>
              <a:cs typeface="Arial" panose="020B0604020202020204" pitchFamily="34" charset="0"/>
            </a:endParaRPr>
          </a:p>
        </p:txBody>
      </p:sp>
      <p:sp>
        <p:nvSpPr>
          <p:cNvPr id="7" name="Rectangle 1">
            <a:extLst>
              <a:ext uri="{FF2B5EF4-FFF2-40B4-BE49-F238E27FC236}">
                <a16:creationId xmlns:a16="http://schemas.microsoft.com/office/drawing/2014/main" id="{6B013122-5B20-2513-EDD2-C126DF3F169C}"/>
              </a:ext>
            </a:extLst>
          </p:cNvPr>
          <p:cNvSpPr>
            <a:spLocks noChangeArrowheads="1"/>
          </p:cNvSpPr>
          <p:nvPr/>
        </p:nvSpPr>
        <p:spPr bwMode="auto">
          <a:xfrm>
            <a:off x="315913" y="2536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lv-LV"/>
          </a:p>
        </p:txBody>
      </p:sp>
      <p:sp>
        <p:nvSpPr>
          <p:cNvPr id="9" name="Rectangle 2">
            <a:extLst>
              <a:ext uri="{FF2B5EF4-FFF2-40B4-BE49-F238E27FC236}">
                <a16:creationId xmlns:a16="http://schemas.microsoft.com/office/drawing/2014/main" id="{28ACA07F-A431-E7F1-B811-C3E2BBB03E83}"/>
              </a:ext>
            </a:extLst>
          </p:cNvPr>
          <p:cNvSpPr>
            <a:spLocks noChangeArrowheads="1"/>
          </p:cNvSpPr>
          <p:nvPr/>
        </p:nvSpPr>
        <p:spPr bwMode="auto">
          <a:xfrm>
            <a:off x="315913" y="2536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lv-LV"/>
          </a:p>
        </p:txBody>
      </p:sp>
    </p:spTree>
    <p:extLst>
      <p:ext uri="{BB962C8B-B14F-4D97-AF65-F5344CB8AC3E}">
        <p14:creationId xmlns:p14="http://schemas.microsoft.com/office/powerpoint/2010/main" val="3080340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1C8EFA7A-2A70-421F-1EED-3D65696D1C31}"/>
              </a:ext>
            </a:extLst>
          </p:cNvPr>
          <p:cNvSpPr>
            <a:spLocks noGrp="1"/>
          </p:cNvSpPr>
          <p:nvPr>
            <p:ph type="sldNum" sz="quarter" idx="12"/>
          </p:nvPr>
        </p:nvSpPr>
        <p:spPr/>
        <p:txBody>
          <a:bodyPr/>
          <a:lstStyle/>
          <a:p>
            <a:fld id="{52874D3B-0145-4B40-BC41-2631D243DCC0}" type="slidenum">
              <a:rPr lang="en-US" smtClean="0"/>
              <a:pPr/>
              <a:t>11</a:t>
            </a:fld>
            <a:endParaRPr lang="en-US" dirty="0"/>
          </a:p>
        </p:txBody>
      </p:sp>
      <p:sp>
        <p:nvSpPr>
          <p:cNvPr id="4" name="TextBox 3">
            <a:extLst>
              <a:ext uri="{FF2B5EF4-FFF2-40B4-BE49-F238E27FC236}">
                <a16:creationId xmlns:a16="http://schemas.microsoft.com/office/drawing/2014/main" id="{60F83B11-EB52-DBAC-9F72-0191E47C195A}"/>
              </a:ext>
            </a:extLst>
          </p:cNvPr>
          <p:cNvSpPr txBox="1"/>
          <p:nvPr/>
        </p:nvSpPr>
        <p:spPr>
          <a:xfrm>
            <a:off x="157018" y="1414863"/>
            <a:ext cx="11877964" cy="1576137"/>
          </a:xfrm>
          <a:prstGeom prst="rect">
            <a:avLst/>
          </a:prstGeom>
          <a:noFill/>
        </p:spPr>
        <p:txBody>
          <a:bodyPr wrap="square">
            <a:spAutoFit/>
          </a:bodyPr>
          <a:lstStyle/>
          <a:p>
            <a:pPr algn="ctr">
              <a:lnSpc>
                <a:spcPct val="115000"/>
              </a:lnSpc>
              <a:spcAft>
                <a:spcPts val="1000"/>
              </a:spcAft>
            </a:pPr>
            <a:r>
              <a:rPr lang="lv-LV" sz="4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PALDIES PAR UZMANĪBU!</a:t>
            </a:r>
          </a:p>
          <a:p>
            <a:pPr algn="ctr">
              <a:lnSpc>
                <a:spcPct val="115000"/>
              </a:lnSpc>
              <a:spcAft>
                <a:spcPts val="1000"/>
              </a:spcAft>
            </a:pPr>
            <a:endParaRPr lang="lv-LV" sz="4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6" name="Attēls 5">
            <a:extLst>
              <a:ext uri="{FF2B5EF4-FFF2-40B4-BE49-F238E27FC236}">
                <a16:creationId xmlns:a16="http://schemas.microsoft.com/office/drawing/2014/main" id="{1F19D99B-1D55-9D4F-1FC4-CAD15EEAB05D}"/>
              </a:ext>
            </a:extLst>
          </p:cNvPr>
          <p:cNvPicPr>
            <a:picLocks noChangeAspect="1"/>
          </p:cNvPicPr>
          <p:nvPr/>
        </p:nvPicPr>
        <p:blipFill>
          <a:blip r:embed="rId2"/>
          <a:stretch>
            <a:fillRect/>
          </a:stretch>
        </p:blipFill>
        <p:spPr>
          <a:xfrm>
            <a:off x="0" y="2614837"/>
            <a:ext cx="12192000" cy="2995488"/>
          </a:xfrm>
          <a:prstGeom prst="rect">
            <a:avLst/>
          </a:prstGeom>
        </p:spPr>
      </p:pic>
    </p:spTree>
    <p:extLst>
      <p:ext uri="{BB962C8B-B14F-4D97-AF65-F5344CB8AC3E}">
        <p14:creationId xmlns:p14="http://schemas.microsoft.com/office/powerpoint/2010/main" val="2765052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idx="4294967295"/>
          </p:nvPr>
        </p:nvSpPr>
        <p:spPr>
          <a:xfrm>
            <a:off x="396240" y="78129"/>
            <a:ext cx="11399520" cy="535607"/>
          </a:xfrm>
        </p:spPr>
        <p:txBody>
          <a:bodyPr>
            <a:noAutofit/>
          </a:bodyPr>
          <a:lstStyle/>
          <a:p>
            <a:r>
              <a:rPr lang="lv-LV" sz="3000" dirty="0">
                <a:solidFill>
                  <a:srgbClr val="1B5089"/>
                </a:solidFill>
                <a:latin typeface="Arial" panose="020B0604020202020204" pitchFamily="34" charset="0"/>
                <a:cs typeface="Arial" panose="020B0604020202020204" pitchFamily="34" charset="0"/>
              </a:rPr>
              <a:t>Aktualitāte un mērķis</a:t>
            </a:r>
            <a:endParaRPr lang="en-US" sz="3000" dirty="0">
              <a:solidFill>
                <a:srgbClr val="1B5089"/>
              </a:solidFill>
              <a:latin typeface="Arial" panose="020B0604020202020204" pitchFamily="34" charset="0"/>
              <a:cs typeface="Arial" panose="020B0604020202020204" pitchFamily="34" charset="0"/>
            </a:endParaRPr>
          </a:p>
        </p:txBody>
      </p:sp>
      <p:sp>
        <p:nvSpPr>
          <p:cNvPr id="3" name="Satura vietturis 2"/>
          <p:cNvSpPr>
            <a:spLocks noGrp="1"/>
          </p:cNvSpPr>
          <p:nvPr>
            <p:ph idx="4294967295"/>
          </p:nvPr>
        </p:nvSpPr>
        <p:spPr>
          <a:xfrm>
            <a:off x="7183706" y="3657600"/>
            <a:ext cx="4764778" cy="2580332"/>
          </a:xfrm>
        </p:spPr>
        <p:txBody>
          <a:bodyPr>
            <a:normAutofit/>
          </a:bodyPr>
          <a:lstStyle/>
          <a:p>
            <a:pPr algn="just">
              <a:lnSpc>
                <a:spcPct val="100000"/>
              </a:lnSpc>
              <a:spcBef>
                <a:spcPts val="600"/>
              </a:spcBef>
            </a:pPr>
            <a:r>
              <a:rPr lang="lv-LV" sz="1300" dirty="0">
                <a:solidFill>
                  <a:srgbClr val="002060"/>
                </a:solidFill>
                <a:latin typeface="Arial" panose="020B0604020202020204" pitchFamily="34" charset="0"/>
                <a:cs typeface="Arial" panose="020B0604020202020204" pitchFamily="34" charset="0"/>
              </a:rPr>
              <a:t>Reģistrēto NG* skaits ir liels un tam nav tendences būtiski mainīties. </a:t>
            </a:r>
          </a:p>
          <a:p>
            <a:pPr algn="just">
              <a:lnSpc>
                <a:spcPct val="100000"/>
              </a:lnSpc>
              <a:spcBef>
                <a:spcPts val="600"/>
              </a:spcBef>
            </a:pPr>
            <a:r>
              <a:rPr lang="lv-LV" sz="1300" dirty="0">
                <a:solidFill>
                  <a:srgbClr val="002060"/>
                </a:solidFill>
                <a:latin typeface="Arial" panose="020B0604020202020204" pitchFamily="34" charset="0"/>
                <a:cs typeface="Arial" panose="020B0604020202020204" pitchFamily="34" charset="0"/>
              </a:rPr>
              <a:t>Karjeru izstrāde ir paaugstinātas bīstamības nozare, notiekošie procesi, ja netiek atbilstoši pārvaldīti un kontrolēti, var apdraudēt nodarbināto drošību un veselību.</a:t>
            </a:r>
          </a:p>
          <a:p>
            <a:pPr algn="just">
              <a:lnSpc>
                <a:spcPct val="100000"/>
              </a:lnSpc>
              <a:spcBef>
                <a:spcPts val="600"/>
              </a:spcBef>
            </a:pPr>
            <a:r>
              <a:rPr lang="lv-LV" sz="1300" dirty="0">
                <a:solidFill>
                  <a:srgbClr val="002060"/>
                </a:solidFill>
                <a:latin typeface="Arial" panose="020B0604020202020204" pitchFamily="34" charset="0"/>
                <a:cs typeface="Arial" panose="020B0604020202020204" pitchFamily="34" charset="0"/>
              </a:rPr>
              <a:t>ES, nozares un tirgus līderu stratēģiskie plāni par «nulles vīziju», taču šaubas par mērķa sasniegšanu.</a:t>
            </a:r>
          </a:p>
          <a:p>
            <a:pPr algn="just">
              <a:lnSpc>
                <a:spcPct val="100000"/>
              </a:lnSpc>
              <a:spcBef>
                <a:spcPts val="600"/>
              </a:spcBef>
            </a:pPr>
            <a:r>
              <a:rPr lang="lv-LV" sz="1300" dirty="0">
                <a:solidFill>
                  <a:srgbClr val="002060"/>
                </a:solidFill>
                <a:latin typeface="Arial" panose="020B0604020202020204" pitchFamily="34" charset="0"/>
                <a:cs typeface="Arial" panose="020B0604020202020204" pitchFamily="34" charset="0"/>
              </a:rPr>
              <a:t>Darba vidē pastāvošais uzskats, ka daļa no NG nav novēršami.</a:t>
            </a:r>
          </a:p>
          <a:p>
            <a:pPr algn="just">
              <a:lnSpc>
                <a:spcPct val="100000"/>
              </a:lnSpc>
              <a:spcBef>
                <a:spcPts val="600"/>
              </a:spcBef>
            </a:pPr>
            <a:r>
              <a:rPr lang="lv-LV" sz="1300" dirty="0">
                <a:solidFill>
                  <a:srgbClr val="002060"/>
                </a:solidFill>
                <a:latin typeface="Arial" panose="020B0604020202020204" pitchFamily="34" charset="0"/>
                <a:cs typeface="Arial" panose="020B0604020202020204" pitchFamily="34" charset="0"/>
              </a:rPr>
              <a:t>Nepilnības NG izmeklēšanas procesā, tā atkarība no cilvēkfaktora.</a:t>
            </a:r>
          </a:p>
          <a:p>
            <a:pPr algn="just">
              <a:lnSpc>
                <a:spcPct val="100000"/>
              </a:lnSpc>
              <a:spcBef>
                <a:spcPts val="600"/>
              </a:spcBef>
            </a:pPr>
            <a:endParaRPr lang="lv-LV" sz="1300" dirty="0">
              <a:solidFill>
                <a:srgbClr val="002060"/>
              </a:solidFill>
              <a:latin typeface="Arial" panose="020B0604020202020204" pitchFamily="34" charset="0"/>
              <a:cs typeface="Arial" panose="020B0604020202020204" pitchFamily="34" charset="0"/>
            </a:endParaRPr>
          </a:p>
          <a:p>
            <a:pPr algn="just">
              <a:lnSpc>
                <a:spcPct val="100000"/>
              </a:lnSpc>
              <a:spcBef>
                <a:spcPts val="600"/>
              </a:spcBef>
            </a:pPr>
            <a:endParaRPr lang="lv-LV" sz="1300" dirty="0">
              <a:solidFill>
                <a:srgbClr val="002060"/>
              </a:solidFill>
              <a:latin typeface="Arial" panose="020B0604020202020204" pitchFamily="34" charset="0"/>
              <a:cs typeface="Arial" panose="020B0604020202020204" pitchFamily="34" charset="0"/>
            </a:endParaRPr>
          </a:p>
          <a:p>
            <a:pPr algn="just">
              <a:lnSpc>
                <a:spcPct val="100000"/>
              </a:lnSpc>
              <a:spcBef>
                <a:spcPts val="600"/>
              </a:spcBef>
            </a:pPr>
            <a:endParaRPr lang="lv-LV" sz="1300" dirty="0">
              <a:solidFill>
                <a:srgbClr val="002060"/>
              </a:solidFill>
              <a:latin typeface="Arial" panose="020B0604020202020204" pitchFamily="34" charset="0"/>
              <a:cs typeface="Arial" panose="020B0604020202020204" pitchFamily="34" charset="0"/>
            </a:endParaRPr>
          </a:p>
          <a:p>
            <a:pPr marL="0" indent="0" algn="just">
              <a:lnSpc>
                <a:spcPct val="100000"/>
              </a:lnSpc>
              <a:spcBef>
                <a:spcPts val="600"/>
              </a:spcBef>
              <a:buNone/>
            </a:pPr>
            <a:endParaRPr lang="lv-LV" sz="1300" dirty="0">
              <a:latin typeface="Arial" panose="020B0604020202020204" pitchFamily="34" charset="0"/>
              <a:cs typeface="Arial" panose="020B0604020202020204" pitchFamily="34" charset="0"/>
            </a:endParaRPr>
          </a:p>
        </p:txBody>
      </p:sp>
      <p:sp>
        <p:nvSpPr>
          <p:cNvPr id="4" name="Slaida numura vietturis 3"/>
          <p:cNvSpPr>
            <a:spLocks noGrp="1"/>
          </p:cNvSpPr>
          <p:nvPr>
            <p:ph type="sldNum" sz="quarter" idx="12"/>
          </p:nvPr>
        </p:nvSpPr>
        <p:spPr/>
        <p:txBody>
          <a:bodyPr/>
          <a:lstStyle/>
          <a:p>
            <a:fld id="{52874D3B-0145-4B40-BC41-2631D243DCC0}" type="slidenum">
              <a:rPr lang="en-US" smtClean="0"/>
              <a:t>2</a:t>
            </a:fld>
            <a:endParaRPr lang="en-US" dirty="0"/>
          </a:p>
        </p:txBody>
      </p:sp>
      <p:pic>
        <p:nvPicPr>
          <p:cNvPr id="10" name="Attēls 9">
            <a:extLst>
              <a:ext uri="{FF2B5EF4-FFF2-40B4-BE49-F238E27FC236}">
                <a16:creationId xmlns:a16="http://schemas.microsoft.com/office/drawing/2014/main" id="{7926D05A-96E0-09FF-AC61-C83F2DD0510E}"/>
              </a:ext>
            </a:extLst>
          </p:cNvPr>
          <p:cNvPicPr>
            <a:picLocks noChangeAspect="1"/>
          </p:cNvPicPr>
          <p:nvPr/>
        </p:nvPicPr>
        <p:blipFill>
          <a:blip r:embed="rId2"/>
          <a:stretch>
            <a:fillRect/>
          </a:stretch>
        </p:blipFill>
        <p:spPr>
          <a:xfrm>
            <a:off x="113960" y="645313"/>
            <a:ext cx="7069746" cy="4257119"/>
          </a:xfrm>
          <a:prstGeom prst="rect">
            <a:avLst/>
          </a:prstGeom>
        </p:spPr>
      </p:pic>
      <p:pic>
        <p:nvPicPr>
          <p:cNvPr id="12" name="Attēls 11">
            <a:extLst>
              <a:ext uri="{FF2B5EF4-FFF2-40B4-BE49-F238E27FC236}">
                <a16:creationId xmlns:a16="http://schemas.microsoft.com/office/drawing/2014/main" id="{DC1D99B2-3876-6D91-53BA-B9EDABFF2AAE}"/>
              </a:ext>
            </a:extLst>
          </p:cNvPr>
          <p:cNvPicPr>
            <a:picLocks noChangeAspect="1"/>
          </p:cNvPicPr>
          <p:nvPr/>
        </p:nvPicPr>
        <p:blipFill>
          <a:blip r:embed="rId3"/>
          <a:stretch>
            <a:fillRect/>
          </a:stretch>
        </p:blipFill>
        <p:spPr>
          <a:xfrm>
            <a:off x="7231676" y="645313"/>
            <a:ext cx="4846364" cy="2912974"/>
          </a:xfrm>
          <a:prstGeom prst="rect">
            <a:avLst/>
          </a:prstGeom>
        </p:spPr>
      </p:pic>
      <p:sp>
        <p:nvSpPr>
          <p:cNvPr id="13" name="TextBox 12">
            <a:extLst>
              <a:ext uri="{FF2B5EF4-FFF2-40B4-BE49-F238E27FC236}">
                <a16:creationId xmlns:a16="http://schemas.microsoft.com/office/drawing/2014/main" id="{85E71B4F-9E8B-A620-6578-CF46637F139D}"/>
              </a:ext>
            </a:extLst>
          </p:cNvPr>
          <p:cNvSpPr txBox="1"/>
          <p:nvPr/>
        </p:nvSpPr>
        <p:spPr>
          <a:xfrm>
            <a:off x="113960" y="6014483"/>
            <a:ext cx="2796466" cy="246221"/>
          </a:xfrm>
          <a:prstGeom prst="rect">
            <a:avLst/>
          </a:prstGeom>
          <a:noFill/>
        </p:spPr>
        <p:txBody>
          <a:bodyPr wrap="square" rtlCol="0">
            <a:spAutoFit/>
          </a:bodyPr>
          <a:lstStyle/>
          <a:p>
            <a:r>
              <a:rPr lang="lv-LV" sz="1000" dirty="0">
                <a:solidFill>
                  <a:srgbClr val="002060"/>
                </a:solidFill>
                <a:latin typeface="Arial" panose="020B0604020202020204" pitchFamily="34" charset="0"/>
                <a:cs typeface="Arial" panose="020B0604020202020204" pitchFamily="34" charset="0"/>
              </a:rPr>
              <a:t>NG* - nelaimes gadījums darbā</a:t>
            </a:r>
            <a:endParaRPr lang="lv-LV" sz="1000" dirty="0"/>
          </a:p>
        </p:txBody>
      </p:sp>
      <p:sp>
        <p:nvSpPr>
          <p:cNvPr id="14" name="TextBox 13">
            <a:extLst>
              <a:ext uri="{FF2B5EF4-FFF2-40B4-BE49-F238E27FC236}">
                <a16:creationId xmlns:a16="http://schemas.microsoft.com/office/drawing/2014/main" id="{7273AF0F-990D-42F0-3AA3-0E75D89A5412}"/>
              </a:ext>
            </a:extLst>
          </p:cNvPr>
          <p:cNvSpPr txBox="1"/>
          <p:nvPr/>
        </p:nvSpPr>
        <p:spPr>
          <a:xfrm>
            <a:off x="165094" y="5306596"/>
            <a:ext cx="7018612" cy="892552"/>
          </a:xfrm>
          <a:prstGeom prst="rect">
            <a:avLst/>
          </a:prstGeom>
          <a:noFill/>
        </p:spPr>
        <p:txBody>
          <a:bodyPr wrap="square" rtlCol="0">
            <a:spAutoFit/>
          </a:bodyPr>
          <a:lstStyle/>
          <a:p>
            <a:r>
              <a:rPr lang="lv-LV" sz="13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Mērķis:</a:t>
            </a:r>
          </a:p>
          <a:p>
            <a:r>
              <a:rPr lang="lv-LV" sz="13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Analizēt literatūru par dažādiem NG izmeklēšanas modeļiem un salīdzināt tos ar uzņēmumos pastāvošo praksi NG izmeklēšanā.</a:t>
            </a:r>
            <a:endParaRPr lang="lv-LV" sz="1300" b="1" dirty="0">
              <a:solidFill>
                <a:srgbClr val="002060"/>
              </a:solidFill>
              <a:latin typeface="Arial" panose="020B0604020202020204" pitchFamily="34" charset="0"/>
              <a:cs typeface="Arial" panose="020B0604020202020204" pitchFamily="34" charset="0"/>
            </a:endParaRPr>
          </a:p>
          <a:p>
            <a:endParaRPr lang="lv-LV" sz="1300" dirty="0">
              <a:solidFill>
                <a:srgbClr val="00206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FA37B47-FB29-7A30-4095-6EF1BC443CC4}"/>
              </a:ext>
            </a:extLst>
          </p:cNvPr>
          <p:cNvSpPr txBox="1"/>
          <p:nvPr/>
        </p:nvSpPr>
        <p:spPr>
          <a:xfrm>
            <a:off x="5109099" y="935888"/>
            <a:ext cx="221942" cy="369332"/>
          </a:xfrm>
          <a:prstGeom prst="rect">
            <a:avLst/>
          </a:prstGeom>
          <a:noFill/>
        </p:spPr>
        <p:txBody>
          <a:bodyPr wrap="square" rtlCol="0">
            <a:spAutoFit/>
          </a:bodyPr>
          <a:lstStyle/>
          <a:p>
            <a:r>
              <a:rPr lang="lv-LV" dirty="0"/>
              <a:t>1</a:t>
            </a:r>
          </a:p>
        </p:txBody>
      </p:sp>
    </p:spTree>
    <p:extLst>
      <p:ext uri="{BB962C8B-B14F-4D97-AF65-F5344CB8AC3E}">
        <p14:creationId xmlns:p14="http://schemas.microsoft.com/office/powerpoint/2010/main" val="696130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2D7DBB-B319-534E-8C65-39B3E9CF0F54}"/>
              </a:ext>
            </a:extLst>
          </p:cNvPr>
          <p:cNvSpPr>
            <a:spLocks noGrp="1"/>
          </p:cNvSpPr>
          <p:nvPr>
            <p:ph type="sldNum" sz="quarter" idx="12"/>
          </p:nvPr>
        </p:nvSpPr>
        <p:spPr/>
        <p:txBody>
          <a:bodyPr/>
          <a:lstStyle/>
          <a:p>
            <a:fld id="{52874D3B-0145-4B40-BC41-2631D243DCC0}" type="slidenum">
              <a:rPr lang="en-US" smtClean="0"/>
              <a:pPr/>
              <a:t>3</a:t>
            </a:fld>
            <a:endParaRPr lang="en-US" dirty="0"/>
          </a:p>
        </p:txBody>
      </p:sp>
      <p:sp>
        <p:nvSpPr>
          <p:cNvPr id="5" name="Virsraksts 1">
            <a:extLst>
              <a:ext uri="{FF2B5EF4-FFF2-40B4-BE49-F238E27FC236}">
                <a16:creationId xmlns:a16="http://schemas.microsoft.com/office/drawing/2014/main" id="{5EFE301D-05C8-B744-9765-6E9987CB7436}"/>
              </a:ext>
            </a:extLst>
          </p:cNvPr>
          <p:cNvSpPr>
            <a:spLocks noGrp="1"/>
          </p:cNvSpPr>
          <p:nvPr>
            <p:ph type="title" idx="4294967295"/>
          </p:nvPr>
        </p:nvSpPr>
        <p:spPr>
          <a:xfrm>
            <a:off x="311479" y="-35511"/>
            <a:ext cx="11105204" cy="674703"/>
          </a:xfrm>
        </p:spPr>
        <p:txBody>
          <a:bodyPr>
            <a:noAutofit/>
          </a:bodyPr>
          <a:lstStyle/>
          <a:p>
            <a:r>
              <a:rPr lang="lv-LV" sz="3000" dirty="0">
                <a:solidFill>
                  <a:srgbClr val="1B5089"/>
                </a:solidFill>
                <a:latin typeface="Arial" panose="020B0604020202020204" pitchFamily="34" charset="0"/>
                <a:cs typeface="Arial" panose="020B0604020202020204" pitchFamily="34" charset="0"/>
              </a:rPr>
              <a:t>NG izmeklēšana</a:t>
            </a:r>
            <a:endParaRPr lang="en-US" sz="3000" dirty="0">
              <a:solidFill>
                <a:srgbClr val="1B5089"/>
              </a:solidFill>
              <a:latin typeface="Arial" panose="020B0604020202020204" pitchFamily="34" charset="0"/>
              <a:cs typeface="Arial" panose="020B0604020202020204" pitchFamily="34" charset="0"/>
            </a:endParaRPr>
          </a:p>
        </p:txBody>
      </p:sp>
      <p:sp>
        <p:nvSpPr>
          <p:cNvPr id="6" name="Satura vietturis 2">
            <a:extLst>
              <a:ext uri="{FF2B5EF4-FFF2-40B4-BE49-F238E27FC236}">
                <a16:creationId xmlns:a16="http://schemas.microsoft.com/office/drawing/2014/main" id="{3F263BF3-41E8-E943-8590-2EFB6BC2EFFE}"/>
              </a:ext>
            </a:extLst>
          </p:cNvPr>
          <p:cNvSpPr>
            <a:spLocks noGrp="1"/>
          </p:cNvSpPr>
          <p:nvPr>
            <p:ph idx="4294967295"/>
          </p:nvPr>
        </p:nvSpPr>
        <p:spPr>
          <a:xfrm>
            <a:off x="311479" y="639193"/>
            <a:ext cx="11725503" cy="550416"/>
          </a:xfrm>
        </p:spPr>
        <p:txBody>
          <a:bodyPr>
            <a:noAutofit/>
          </a:bodyPr>
          <a:lstStyle/>
          <a:p>
            <a:pPr marL="0" indent="0" algn="just">
              <a:buNone/>
            </a:pPr>
            <a:r>
              <a:rPr lang="lv-LV" sz="1400" dirty="0">
                <a:solidFill>
                  <a:srgbClr val="1B5089"/>
                </a:solidFill>
                <a:latin typeface="Arial" panose="020B0604020202020204" pitchFamily="34" charset="0"/>
                <a:ea typeface="Times New Roman" panose="02020603050405020304" pitchFamily="18" charset="0"/>
                <a:cs typeface="Arial" panose="020B0604020202020204" pitchFamily="34" charset="0"/>
              </a:rPr>
              <a:t>N</a:t>
            </a:r>
            <a:r>
              <a:rPr lang="lv-LV" sz="14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elaimes gadījums darbā - “neplānots un nekontrolēts notikums, kurā priekšmeta, cilvēka darbība vai reakcija rada miesas bojājumus vai to iespējamību”</a:t>
            </a:r>
            <a:r>
              <a:rPr lang="lv-LV" sz="1400" baseline="50000" dirty="0">
                <a:solidFill>
                  <a:srgbClr val="1B5089"/>
                </a:solidFill>
                <a:latin typeface="Arial" panose="020B0604020202020204" pitchFamily="34" charset="0"/>
                <a:ea typeface="Times New Roman" panose="02020603050405020304" pitchFamily="18" charset="0"/>
                <a:cs typeface="Arial" panose="020B0604020202020204" pitchFamily="34" charset="0"/>
              </a:rPr>
              <a:t>5</a:t>
            </a:r>
            <a:r>
              <a:rPr lang="lv-LV" sz="14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a:t>
            </a:r>
            <a:endParaRPr lang="lv-LV" sz="1400" b="1" dirty="0">
              <a:solidFill>
                <a:srgbClr val="1B5089"/>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gn="just">
              <a:lnSpc>
                <a:spcPct val="150000"/>
              </a:lnSpc>
              <a:buNone/>
            </a:pPr>
            <a:r>
              <a:rPr lang="lv-LV" sz="1400" b="1"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Literatūrā:					</a:t>
            </a:r>
            <a:r>
              <a:rPr lang="lv-LV" sz="1400" b="1" dirty="0">
                <a:solidFill>
                  <a:srgbClr val="1B5089"/>
                </a:solidFill>
                <a:latin typeface="Arial" panose="020B0604020202020204" pitchFamily="34" charset="0"/>
                <a:ea typeface="Times New Roman" panose="02020603050405020304" pitchFamily="18" charset="0"/>
                <a:cs typeface="Arial" panose="020B0604020202020204" pitchFamily="34" charset="0"/>
              </a:rPr>
              <a:t>	          </a:t>
            </a:r>
            <a:r>
              <a:rPr lang="lv-LV" sz="1400" b="1"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Praksē:</a:t>
            </a:r>
          </a:p>
          <a:p>
            <a:pPr marL="0" lvl="0" indent="0" algn="just">
              <a:lnSpc>
                <a:spcPct val="150000"/>
              </a:lnSpc>
              <a:spcBef>
                <a:spcPts val="0"/>
              </a:spcBef>
              <a:buNone/>
            </a:pPr>
            <a:endParaRPr lang="lv-LV" sz="1400" b="1" dirty="0">
              <a:solidFill>
                <a:srgbClr val="1B5089"/>
              </a:solidFill>
              <a:latin typeface="Arial" panose="020B0604020202020204" pitchFamily="34" charset="0"/>
              <a:ea typeface="Times New Roman" panose="02020603050405020304" pitchFamily="18" charset="0"/>
              <a:cs typeface="Arial" panose="020B0604020202020204" pitchFamily="34" charset="0"/>
            </a:endParaRPr>
          </a:p>
          <a:p>
            <a:pPr marL="0" lvl="0" indent="0" algn="just">
              <a:lnSpc>
                <a:spcPct val="150000"/>
              </a:lnSpc>
              <a:spcBef>
                <a:spcPts val="0"/>
              </a:spcBef>
              <a:buNone/>
            </a:pPr>
            <a:endParaRPr lang="lv-LV" sz="1400" b="1" dirty="0">
              <a:solidFill>
                <a:srgbClr val="1B5089"/>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gn="just">
              <a:lnSpc>
                <a:spcPct val="150000"/>
              </a:lnSpc>
              <a:spcBef>
                <a:spcPts val="0"/>
              </a:spcBef>
              <a:buNone/>
            </a:pPr>
            <a:endParaRPr lang="lv-LV" sz="1400" b="1" dirty="0">
              <a:solidFill>
                <a:srgbClr val="1B5089"/>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gn="just">
              <a:lnSpc>
                <a:spcPct val="150000"/>
              </a:lnSpc>
              <a:spcBef>
                <a:spcPts val="0"/>
              </a:spcBef>
              <a:buNone/>
            </a:pPr>
            <a:endParaRPr lang="lv-LV" sz="1400" dirty="0">
              <a:solidFill>
                <a:srgbClr val="1B5089"/>
              </a:solidFill>
              <a:effectLst/>
              <a:latin typeface="Arial" panose="020B0604020202020204" pitchFamily="34" charset="0"/>
              <a:ea typeface="Calibri" panose="020F0502020204030204" pitchFamily="34" charset="0"/>
              <a:cs typeface="Arial" panose="020B0604020202020204" pitchFamily="34" charset="0"/>
            </a:endParaRPr>
          </a:p>
          <a:p>
            <a:pPr marL="0" lvl="0" indent="0" algn="just">
              <a:lnSpc>
                <a:spcPct val="150000"/>
              </a:lnSpc>
              <a:spcBef>
                <a:spcPts val="0"/>
              </a:spcBef>
              <a:buNone/>
            </a:pPr>
            <a:endParaRPr lang="lv-LV" sz="14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buNone/>
            </a:pPr>
            <a:endParaRPr lang="lv-LV" sz="1400" dirty="0">
              <a:solidFill>
                <a:srgbClr val="1B5089"/>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4CC0044-3450-B28E-4F3A-D6B45E0D8998}"/>
              </a:ext>
            </a:extLst>
          </p:cNvPr>
          <p:cNvSpPr txBox="1"/>
          <p:nvPr/>
        </p:nvSpPr>
        <p:spPr>
          <a:xfrm>
            <a:off x="310528" y="1757792"/>
            <a:ext cx="5863702" cy="4185761"/>
          </a:xfrm>
          <a:prstGeom prst="rect">
            <a:avLst/>
          </a:prstGeom>
          <a:noFill/>
        </p:spPr>
        <p:txBody>
          <a:bodyPr wrap="square" rtlCol="0">
            <a:spAutoFit/>
          </a:bodyPr>
          <a:lstStyle/>
          <a:p>
            <a:pPr marL="342900" lvl="0" indent="-342900" algn="just">
              <a:lnSpc>
                <a:spcPct val="150000"/>
              </a:lnSpc>
              <a:buFont typeface="Symbol" panose="05050102010706020507" pitchFamily="18" charset="2"/>
              <a:buChar char=""/>
            </a:pPr>
            <a:r>
              <a:rPr lang="lv-LV" sz="14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NG notikumu gaitas noskaidrošana,</a:t>
            </a:r>
          </a:p>
          <a:p>
            <a:pPr marL="342900" lvl="0" indent="-342900" algn="just">
              <a:lnSpc>
                <a:spcPct val="150000"/>
              </a:lnSpc>
              <a:buFont typeface="Symbol" panose="05050102010706020507" pitchFamily="18" charset="2"/>
              <a:buChar char=""/>
            </a:pPr>
            <a:r>
              <a:rPr lang="lv-LV" sz="1400" dirty="0">
                <a:solidFill>
                  <a:srgbClr val="1B5089"/>
                </a:solidFill>
                <a:latin typeface="Arial" panose="020B0604020202020204" pitchFamily="34" charset="0"/>
                <a:ea typeface="Times New Roman" panose="02020603050405020304" pitchFamily="18" charset="0"/>
                <a:cs typeface="Arial" panose="020B0604020202020204" pitchFamily="34" charset="0"/>
              </a:rPr>
              <a:t>g</a:t>
            </a:r>
            <a:r>
              <a:rPr lang="lv-LV" sz="14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alveno, tiešo</a:t>
            </a:r>
            <a:r>
              <a:rPr lang="lv-LV" sz="1400" dirty="0">
                <a:solidFill>
                  <a:srgbClr val="1B5089"/>
                </a:solidFill>
                <a:latin typeface="Arial" panose="020B0604020202020204" pitchFamily="34" charset="0"/>
                <a:ea typeface="Times New Roman" panose="02020603050405020304" pitchFamily="18" charset="0"/>
                <a:cs typeface="Arial" panose="020B0604020202020204" pitchFamily="34" charset="0"/>
              </a:rPr>
              <a:t>, cēloņu, kā arī veicinošo faktoru identificēšana,</a:t>
            </a:r>
          </a:p>
          <a:p>
            <a:pPr marL="342900" lvl="0" indent="-342900" algn="just">
              <a:lnSpc>
                <a:spcPct val="150000"/>
              </a:lnSpc>
              <a:buFont typeface="Symbol" panose="05050102010706020507" pitchFamily="18" charset="2"/>
              <a:buChar char=""/>
            </a:pPr>
            <a:r>
              <a:rPr lang="lv-LV" sz="1400" dirty="0">
                <a:solidFill>
                  <a:srgbClr val="1B5089"/>
                </a:solidFill>
                <a:latin typeface="Arial" panose="020B0604020202020204" pitchFamily="34" charset="0"/>
                <a:ea typeface="Times New Roman" panose="02020603050405020304" pitchFamily="18" charset="0"/>
                <a:cs typeface="Arial" panose="020B0604020202020204" pitchFamily="34" charset="0"/>
              </a:rPr>
              <a:t>r</a:t>
            </a:r>
            <a:r>
              <a:rPr lang="lv-LV" sz="14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iska mazināšanas pasākumu apzinā</a:t>
            </a:r>
            <a:r>
              <a:rPr lang="lv-LV" sz="1400" dirty="0">
                <a:solidFill>
                  <a:srgbClr val="1B5089"/>
                </a:solidFill>
                <a:latin typeface="Arial" panose="020B0604020202020204" pitchFamily="34" charset="0"/>
                <a:ea typeface="Times New Roman" panose="02020603050405020304" pitchFamily="18" charset="0"/>
                <a:cs typeface="Arial" panose="020B0604020202020204" pitchFamily="34" charset="0"/>
              </a:rPr>
              <a:t>šana – mācīšanās no NG,</a:t>
            </a:r>
          </a:p>
          <a:p>
            <a:pPr marL="342900" lvl="0" indent="-342900" algn="just">
              <a:lnSpc>
                <a:spcPct val="150000"/>
              </a:lnSpc>
              <a:buFont typeface="Symbol" panose="05050102010706020507" pitchFamily="18" charset="2"/>
              <a:buChar char=""/>
            </a:pPr>
            <a:r>
              <a:rPr lang="lv-LV" sz="1400" dirty="0">
                <a:solidFill>
                  <a:srgbClr val="1B5089"/>
                </a:solidFill>
                <a:latin typeface="Arial" panose="020B0604020202020204" pitchFamily="34" charset="0"/>
                <a:ea typeface="Times New Roman" panose="02020603050405020304" pitchFamily="18" charset="0"/>
                <a:cs typeface="Arial" panose="020B0604020202020204" pitchFamily="34" charset="0"/>
              </a:rPr>
              <a:t>d</a:t>
            </a:r>
            <a:r>
              <a:rPr lang="lv-LV" sz="14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rošības kultūras uzlabošana,</a:t>
            </a:r>
          </a:p>
          <a:p>
            <a:pPr marL="342900" lvl="0" indent="-342900" algn="just">
              <a:lnSpc>
                <a:spcPct val="150000"/>
              </a:lnSpc>
              <a:buFont typeface="Symbol" panose="05050102010706020507" pitchFamily="18" charset="2"/>
              <a:buChar char=""/>
            </a:pPr>
            <a:r>
              <a:rPr lang="lv-LV" sz="1400" dirty="0">
                <a:solidFill>
                  <a:srgbClr val="1B5089"/>
                </a:solidFill>
                <a:latin typeface="Arial" panose="020B0604020202020204" pitchFamily="34" charset="0"/>
                <a:ea typeface="Times New Roman" panose="02020603050405020304" pitchFamily="18" charset="0"/>
                <a:cs typeface="Arial" panose="020B0604020202020204" pitchFamily="34" charset="0"/>
              </a:rPr>
              <a:t>i</a:t>
            </a:r>
            <a:r>
              <a:rPr lang="lv-LV" sz="14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esaistīto pušu atbildības izvērtēšana</a:t>
            </a:r>
            <a:r>
              <a:rPr lang="lv-LV" sz="1400" baseline="300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7,10,12</a:t>
            </a:r>
            <a:r>
              <a:rPr lang="lv-LV" sz="1400" dirty="0">
                <a:solidFill>
                  <a:srgbClr val="1B5089"/>
                </a:solidFill>
                <a:latin typeface="Arial" panose="020B0604020202020204" pitchFamily="34" charset="0"/>
                <a:ea typeface="Times New Roman" panose="02020603050405020304" pitchFamily="18" charset="0"/>
                <a:cs typeface="Arial" panose="020B0604020202020204" pitchFamily="34" charset="0"/>
              </a:rPr>
              <a:t>.</a:t>
            </a:r>
          </a:p>
          <a:p>
            <a:pPr marL="342900" lvl="0" indent="-342900" algn="just">
              <a:lnSpc>
                <a:spcPct val="150000"/>
              </a:lnSpc>
              <a:buFont typeface="Symbol" panose="05050102010706020507" pitchFamily="18" charset="2"/>
              <a:buChar char=""/>
            </a:pPr>
            <a:r>
              <a:rPr lang="lv-LV" sz="1400" dirty="0">
                <a:solidFill>
                  <a:srgbClr val="1B5089"/>
                </a:solidFill>
                <a:latin typeface="Arial" panose="020B0604020202020204" pitchFamily="34" charset="0"/>
                <a:ea typeface="Times New Roman" panose="02020603050405020304" pitchFamily="18" charset="0"/>
                <a:cs typeface="Arial" panose="020B0604020202020204" pitchFamily="34" charset="0"/>
              </a:rPr>
              <a:t>Kvalitatīvi veikta izmeklēšana ir iespēja identificēt «drošības kļūmi» - atklāt esošos riskus, kontrolēt tos pietiekami un adekvāti</a:t>
            </a:r>
            <a:r>
              <a:rPr lang="lv-LV" sz="1400" baseline="40000" dirty="0">
                <a:solidFill>
                  <a:srgbClr val="1B5089"/>
                </a:solidFill>
                <a:latin typeface="Arial" panose="020B0604020202020204" pitchFamily="34" charset="0"/>
                <a:ea typeface="Times New Roman" panose="02020603050405020304" pitchFamily="18" charset="0"/>
                <a:cs typeface="Arial" panose="020B0604020202020204" pitchFamily="34" charset="0"/>
              </a:rPr>
              <a:t>5</a:t>
            </a:r>
            <a:r>
              <a:rPr lang="lv-LV" sz="1400" dirty="0">
                <a:solidFill>
                  <a:srgbClr val="1B5089"/>
                </a:solidFill>
                <a:latin typeface="Arial" panose="020B0604020202020204" pitchFamily="34" charset="0"/>
                <a:ea typeface="Times New Roman" panose="02020603050405020304" pitchFamily="18" charset="0"/>
                <a:cs typeface="Arial" panose="020B0604020202020204" pitchFamily="34" charset="0"/>
              </a:rPr>
              <a:t>.</a:t>
            </a:r>
          </a:p>
          <a:p>
            <a:pPr marL="342900" lvl="0" indent="-342900" algn="just">
              <a:lnSpc>
                <a:spcPct val="150000"/>
              </a:lnSpc>
              <a:buFont typeface="Symbol" panose="05050102010706020507" pitchFamily="18" charset="2"/>
              <a:buChar char=""/>
            </a:pPr>
            <a:r>
              <a:rPr lang="lv-LV" sz="1400" dirty="0">
                <a:solidFill>
                  <a:srgbClr val="1B5089"/>
                </a:solidFill>
                <a:latin typeface="Arial" panose="020B0604020202020204" pitchFamily="34" charset="0"/>
                <a:ea typeface="Times New Roman" panose="02020603050405020304" pitchFamily="18" charset="0"/>
                <a:cs typeface="Arial" panose="020B0604020202020204" pitchFamily="34" charset="0"/>
              </a:rPr>
              <a:t>Izmeklēšanu veic dažādi uzņēmumā nodarbinātie, kuri formāli izpilda prasības</a:t>
            </a:r>
            <a:r>
              <a:rPr lang="lv-LV" sz="1400" baseline="40000" dirty="0">
                <a:solidFill>
                  <a:srgbClr val="1B5089"/>
                </a:solidFill>
                <a:latin typeface="Arial" panose="020B0604020202020204" pitchFamily="34" charset="0"/>
                <a:ea typeface="Times New Roman" panose="02020603050405020304" pitchFamily="18" charset="0"/>
                <a:cs typeface="Arial" panose="020B0604020202020204" pitchFamily="34" charset="0"/>
              </a:rPr>
              <a:t>4</a:t>
            </a:r>
            <a:r>
              <a:rPr lang="lv-LV" sz="1400" dirty="0">
                <a:solidFill>
                  <a:srgbClr val="1B5089"/>
                </a:solidFill>
                <a:latin typeface="Arial" panose="020B0604020202020204" pitchFamily="34" charset="0"/>
                <a:ea typeface="Times New Roman" panose="02020603050405020304" pitchFamily="18" charset="0"/>
                <a:cs typeface="Arial" panose="020B0604020202020204" pitchFamily="34" charset="0"/>
              </a:rPr>
              <a:t>.</a:t>
            </a:r>
          </a:p>
          <a:p>
            <a:pPr marL="342900" lvl="0" indent="-342900" algn="just">
              <a:lnSpc>
                <a:spcPct val="150000"/>
              </a:lnSpc>
              <a:buFont typeface="Symbol" panose="05050102010706020507" pitchFamily="18" charset="2"/>
              <a:buChar char=""/>
            </a:pPr>
            <a:r>
              <a:rPr lang="lv-LV" sz="1400" dirty="0">
                <a:solidFill>
                  <a:srgbClr val="1B5089"/>
                </a:solidFill>
                <a:latin typeface="Arial" panose="020B0604020202020204" pitchFamily="34" charset="0"/>
                <a:ea typeface="Times New Roman" panose="02020603050405020304" pitchFamily="18" charset="0"/>
                <a:cs typeface="Arial" panose="020B0604020202020204" pitchFamily="34" charset="0"/>
              </a:rPr>
              <a:t>Tikai </a:t>
            </a:r>
            <a:r>
              <a:rPr lang="lv-LV" sz="1400" dirty="0">
                <a:solidFill>
                  <a:srgbClr val="1B5089"/>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lv-LV" sz="1400" dirty="0">
                <a:solidFill>
                  <a:srgbClr val="1B5089"/>
                </a:solidFill>
                <a:latin typeface="Arial" panose="020B0604020202020204" pitchFamily="34" charset="0"/>
                <a:ea typeface="Times New Roman" panose="02020603050405020304" pitchFamily="18" charset="0"/>
                <a:cs typeface="Arial" panose="020B0604020202020204" pitchFamily="34" charset="0"/>
              </a:rPr>
              <a:t>27% NG izmeklēšanu ir veiktas atbilstoši literatūrā minētajiem kvalitātes kritērijiem</a:t>
            </a:r>
            <a:r>
              <a:rPr lang="lv-LV" sz="1400" baseline="40000" dirty="0">
                <a:solidFill>
                  <a:srgbClr val="1B5089"/>
                </a:solidFill>
                <a:latin typeface="Arial" panose="020B0604020202020204" pitchFamily="34" charset="0"/>
                <a:ea typeface="Times New Roman" panose="02020603050405020304" pitchFamily="18" charset="0"/>
                <a:cs typeface="Arial" panose="020B0604020202020204" pitchFamily="34" charset="0"/>
              </a:rPr>
              <a:t>10</a:t>
            </a:r>
            <a:r>
              <a:rPr lang="lv-LV" sz="1400" dirty="0">
                <a:solidFill>
                  <a:srgbClr val="1B5089"/>
                </a:solidFill>
                <a:latin typeface="Arial" panose="020B0604020202020204" pitchFamily="34" charset="0"/>
                <a:ea typeface="Times New Roman" panose="02020603050405020304" pitchFamily="18" charset="0"/>
                <a:cs typeface="Arial" panose="020B0604020202020204" pitchFamily="34" charset="0"/>
              </a:rPr>
              <a:t>. </a:t>
            </a:r>
          </a:p>
          <a:p>
            <a:pPr marL="342900" lvl="0" indent="-342900" algn="just">
              <a:lnSpc>
                <a:spcPct val="150000"/>
              </a:lnSpc>
              <a:buFont typeface="Symbol" panose="05050102010706020507" pitchFamily="18" charset="2"/>
              <a:buChar char=""/>
            </a:pPr>
            <a:endParaRPr lang="lv-LV" sz="1400" dirty="0">
              <a:solidFill>
                <a:srgbClr val="1B5089"/>
              </a:solidFill>
              <a:latin typeface="Arial" panose="020B0604020202020204" pitchFamily="34" charset="0"/>
              <a:ea typeface="Times New Roman" panose="02020603050405020304" pitchFamily="18" charset="0"/>
              <a:cs typeface="Arial" panose="020B0604020202020204" pitchFamily="34" charset="0"/>
            </a:endParaRPr>
          </a:p>
          <a:p>
            <a:endParaRPr lang="lv-LV" sz="1400" dirty="0">
              <a:solidFill>
                <a:srgbClr val="1B5089"/>
              </a:solidFill>
            </a:endParaRPr>
          </a:p>
        </p:txBody>
      </p:sp>
      <p:sp>
        <p:nvSpPr>
          <p:cNvPr id="13" name="TextBox 12">
            <a:extLst>
              <a:ext uri="{FF2B5EF4-FFF2-40B4-BE49-F238E27FC236}">
                <a16:creationId xmlns:a16="http://schemas.microsoft.com/office/drawing/2014/main" id="{05B128E8-CC74-3552-A7C0-C7190F908B67}"/>
              </a:ext>
            </a:extLst>
          </p:cNvPr>
          <p:cNvSpPr txBox="1"/>
          <p:nvPr/>
        </p:nvSpPr>
        <p:spPr>
          <a:xfrm>
            <a:off x="6417697" y="1757792"/>
            <a:ext cx="5530787" cy="46474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lv-LV" sz="1400" dirty="0">
                <a:solidFill>
                  <a:schemeClr val="accent6"/>
                </a:solidFill>
                <a:latin typeface="Arial" panose="020B0604020202020204" pitchFamily="34" charset="0"/>
                <a:cs typeface="Arial" panose="020B0604020202020204" pitchFamily="34" charset="0"/>
              </a:rPr>
              <a:t>NG notiek viena cēloņa/iemesla dēļ,</a:t>
            </a:r>
          </a:p>
          <a:p>
            <a:pPr marL="285750" indent="-285750">
              <a:lnSpc>
                <a:spcPct val="150000"/>
              </a:lnSpc>
              <a:buFont typeface="Arial" panose="020B0604020202020204" pitchFamily="34" charset="0"/>
              <a:buChar char="•"/>
            </a:pPr>
            <a:r>
              <a:rPr lang="lv-LV" sz="1400" dirty="0">
                <a:solidFill>
                  <a:schemeClr val="accent6"/>
                </a:solidFill>
                <a:latin typeface="Arial" panose="020B0604020202020204" pitchFamily="34" charset="0"/>
                <a:cs typeface="Arial" panose="020B0604020202020204" pitchFamily="34" charset="0"/>
              </a:rPr>
              <a:t>par pamata cēloni tiek atzīts acīmredzamais,</a:t>
            </a:r>
          </a:p>
          <a:p>
            <a:pPr marL="285750" indent="-285750">
              <a:lnSpc>
                <a:spcPct val="150000"/>
              </a:lnSpc>
              <a:buFont typeface="Arial" panose="020B0604020202020204" pitchFamily="34" charset="0"/>
              <a:buChar char="•"/>
            </a:pPr>
            <a:r>
              <a:rPr lang="lv-LV" sz="1400" dirty="0">
                <a:solidFill>
                  <a:schemeClr val="accent6"/>
                </a:solidFill>
                <a:latin typeface="Arial" panose="020B0604020202020204" pitchFamily="34" charset="0"/>
                <a:cs typeface="Arial" panose="020B0604020202020204" pitchFamily="34" charset="0"/>
              </a:rPr>
              <a:t>nepareizi noteikti cēloņi – neatbilstoši izvēlēti korektīvie un preventīvie pasākumi,</a:t>
            </a:r>
          </a:p>
          <a:p>
            <a:pPr marL="285750" indent="-285750">
              <a:lnSpc>
                <a:spcPct val="150000"/>
              </a:lnSpc>
              <a:buFont typeface="Arial" panose="020B0604020202020204" pitchFamily="34" charset="0"/>
              <a:buChar char="•"/>
            </a:pPr>
            <a:r>
              <a:rPr lang="lv-LV" sz="1400" dirty="0">
                <a:solidFill>
                  <a:schemeClr val="accent6"/>
                </a:solidFill>
                <a:latin typeface="Arial" panose="020B0604020202020204" pitchFamily="34" charset="0"/>
                <a:cs typeface="Arial" panose="020B0604020202020204" pitchFamily="34" charset="0"/>
              </a:rPr>
              <a:t>mācīšanās no NG nesasniedz mērķi,</a:t>
            </a:r>
          </a:p>
          <a:p>
            <a:pPr marL="285750" indent="-285750">
              <a:lnSpc>
                <a:spcPct val="150000"/>
              </a:lnSpc>
              <a:buFont typeface="Arial" panose="020B0604020202020204" pitchFamily="34" charset="0"/>
              <a:buChar char="•"/>
            </a:pPr>
            <a:r>
              <a:rPr lang="lv-LV" sz="1400" dirty="0">
                <a:solidFill>
                  <a:schemeClr val="accent6"/>
                </a:solidFill>
                <a:latin typeface="Arial" panose="020B0604020202020204" pitchFamily="34" charset="0"/>
                <a:cs typeface="Arial" panose="020B0604020202020204" pitchFamily="34" charset="0"/>
              </a:rPr>
              <a:t>atbildības izvērtēšana – vainas izjūta un vainīgo meklēšana,</a:t>
            </a:r>
          </a:p>
          <a:p>
            <a:pPr marL="285750" indent="-285750">
              <a:lnSpc>
                <a:spcPct val="150000"/>
              </a:lnSpc>
              <a:buFont typeface="Arial" panose="020B0604020202020204" pitchFamily="34" charset="0"/>
              <a:buChar char="•"/>
            </a:pPr>
            <a:r>
              <a:rPr lang="lv-LV" sz="1400" dirty="0">
                <a:solidFill>
                  <a:schemeClr val="accent6"/>
                </a:solidFill>
                <a:latin typeface="Arial" panose="020B0604020202020204" pitchFamily="34" charset="0"/>
                <a:cs typeface="Arial" panose="020B0604020202020204" pitchFamily="34" charset="0"/>
              </a:rPr>
              <a:t>izmeklēšanu veic personas, kurām nav pietiekamu zināšanu un pieredzes izmeklēšanā vai darba procesā</a:t>
            </a:r>
          </a:p>
          <a:p>
            <a:pPr marL="285750" indent="-285750">
              <a:lnSpc>
                <a:spcPct val="150000"/>
              </a:lnSpc>
              <a:buFont typeface="Arial" panose="020B0604020202020204" pitchFamily="34" charset="0"/>
              <a:buChar char="•"/>
            </a:pPr>
            <a:r>
              <a:rPr lang="lv-LV" sz="1400" dirty="0">
                <a:solidFill>
                  <a:schemeClr val="accent6"/>
                </a:solidFill>
                <a:latin typeface="Arial" panose="020B0604020202020204" pitchFamily="34" charset="0"/>
                <a:cs typeface="Arial" panose="020B0604020202020204" pitchFamily="34" charset="0"/>
              </a:rPr>
              <a:t>Izmeklēšana pilda formālu funkciju – likumdošanas prasību ievērošanu.</a:t>
            </a:r>
          </a:p>
          <a:p>
            <a:pPr marL="285750" indent="-285750">
              <a:buFont typeface="Arial" panose="020B0604020202020204" pitchFamily="34" charset="0"/>
              <a:buChar char="•"/>
            </a:pPr>
            <a:endParaRPr lang="lv-LV"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lv-LV" dirty="0"/>
          </a:p>
          <a:p>
            <a:pPr marL="285750" indent="-285750">
              <a:buFont typeface="Arial" panose="020B0604020202020204" pitchFamily="34" charset="0"/>
              <a:buChar char="•"/>
            </a:pPr>
            <a:endParaRPr lang="lv-LV" dirty="0"/>
          </a:p>
          <a:p>
            <a:endParaRPr lang="lv-LV" dirty="0"/>
          </a:p>
          <a:p>
            <a:pPr marL="285750" indent="-285750">
              <a:buFont typeface="Arial" panose="020B0604020202020204" pitchFamily="34" charset="0"/>
              <a:buChar char="•"/>
            </a:pPr>
            <a:endParaRPr lang="lv-LV" dirty="0"/>
          </a:p>
        </p:txBody>
      </p:sp>
    </p:spTree>
    <p:extLst>
      <p:ext uri="{BB962C8B-B14F-4D97-AF65-F5344CB8AC3E}">
        <p14:creationId xmlns:p14="http://schemas.microsoft.com/office/powerpoint/2010/main" val="23713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2D7DBB-B319-534E-8C65-39B3E9CF0F54}"/>
              </a:ext>
            </a:extLst>
          </p:cNvPr>
          <p:cNvSpPr>
            <a:spLocks noGrp="1"/>
          </p:cNvSpPr>
          <p:nvPr>
            <p:ph type="sldNum" sz="quarter" idx="12"/>
          </p:nvPr>
        </p:nvSpPr>
        <p:spPr/>
        <p:txBody>
          <a:bodyPr/>
          <a:lstStyle/>
          <a:p>
            <a:fld id="{52874D3B-0145-4B40-BC41-2631D243DCC0}" type="slidenum">
              <a:rPr lang="en-US" smtClean="0"/>
              <a:pPr/>
              <a:t>4</a:t>
            </a:fld>
            <a:endParaRPr lang="en-US" dirty="0"/>
          </a:p>
        </p:txBody>
      </p:sp>
      <p:sp>
        <p:nvSpPr>
          <p:cNvPr id="5" name="Virsraksts 1">
            <a:extLst>
              <a:ext uri="{FF2B5EF4-FFF2-40B4-BE49-F238E27FC236}">
                <a16:creationId xmlns:a16="http://schemas.microsoft.com/office/drawing/2014/main" id="{5EFE301D-05C8-B744-9765-6E9987CB7436}"/>
              </a:ext>
            </a:extLst>
          </p:cNvPr>
          <p:cNvSpPr>
            <a:spLocks noGrp="1"/>
          </p:cNvSpPr>
          <p:nvPr>
            <p:ph type="title" idx="4294967295"/>
          </p:nvPr>
        </p:nvSpPr>
        <p:spPr>
          <a:xfrm>
            <a:off x="418011" y="45828"/>
            <a:ext cx="11309391" cy="495710"/>
          </a:xfrm>
        </p:spPr>
        <p:txBody>
          <a:bodyPr>
            <a:noAutofit/>
          </a:bodyPr>
          <a:lstStyle/>
          <a:p>
            <a:r>
              <a:rPr lang="lv-LV" sz="3000" dirty="0">
                <a:solidFill>
                  <a:srgbClr val="1B5089"/>
                </a:solidFill>
                <a:latin typeface="Arial" panose="020B0604020202020204" pitchFamily="34" charset="0"/>
                <a:cs typeface="Arial" panose="020B0604020202020204" pitchFamily="34" charset="0"/>
              </a:rPr>
              <a:t>NG izmeklēšanas modeļi</a:t>
            </a:r>
            <a:r>
              <a:rPr lang="lv-LV" sz="2000" baseline="58000" dirty="0">
                <a:solidFill>
                  <a:srgbClr val="1B5089"/>
                </a:solidFill>
                <a:latin typeface="Arial" panose="020B0604020202020204" pitchFamily="34" charset="0"/>
                <a:cs typeface="Arial" panose="020B0604020202020204" pitchFamily="34" charset="0"/>
              </a:rPr>
              <a:t>11, 13, 6, 2, 8, 3</a:t>
            </a:r>
            <a:endParaRPr lang="en-US" sz="2000" baseline="58000" dirty="0">
              <a:solidFill>
                <a:srgbClr val="1B5089"/>
              </a:solidFill>
              <a:latin typeface="Arial" panose="020B0604020202020204" pitchFamily="34" charset="0"/>
              <a:cs typeface="Arial" panose="020B0604020202020204" pitchFamily="34" charset="0"/>
            </a:endParaRPr>
          </a:p>
        </p:txBody>
      </p:sp>
      <p:graphicFrame>
        <p:nvGraphicFramePr>
          <p:cNvPr id="3" name="Tabula 2">
            <a:extLst>
              <a:ext uri="{FF2B5EF4-FFF2-40B4-BE49-F238E27FC236}">
                <a16:creationId xmlns:a16="http://schemas.microsoft.com/office/drawing/2014/main" id="{86B5103A-9B37-2E21-622E-BDCF24C30E09}"/>
              </a:ext>
            </a:extLst>
          </p:cNvPr>
          <p:cNvGraphicFramePr>
            <a:graphicFrameLocks noGrp="1"/>
          </p:cNvGraphicFramePr>
          <p:nvPr>
            <p:extLst>
              <p:ext uri="{D42A27DB-BD31-4B8C-83A1-F6EECF244321}">
                <p14:modId xmlns:p14="http://schemas.microsoft.com/office/powerpoint/2010/main" val="1174558420"/>
              </p:ext>
            </p:extLst>
          </p:nvPr>
        </p:nvGraphicFramePr>
        <p:xfrm>
          <a:off x="311479" y="551170"/>
          <a:ext cx="11415923" cy="5325741"/>
        </p:xfrm>
        <a:graphic>
          <a:graphicData uri="http://schemas.openxmlformats.org/drawingml/2006/table">
            <a:tbl>
              <a:tblPr firstRow="1" firstCol="1" bandRow="1"/>
              <a:tblGrid>
                <a:gridCol w="1445970">
                  <a:extLst>
                    <a:ext uri="{9D8B030D-6E8A-4147-A177-3AD203B41FA5}">
                      <a16:colId xmlns:a16="http://schemas.microsoft.com/office/drawing/2014/main" val="90938376"/>
                    </a:ext>
                  </a:extLst>
                </a:gridCol>
                <a:gridCol w="2442162">
                  <a:extLst>
                    <a:ext uri="{9D8B030D-6E8A-4147-A177-3AD203B41FA5}">
                      <a16:colId xmlns:a16="http://schemas.microsoft.com/office/drawing/2014/main" val="3780621981"/>
                    </a:ext>
                  </a:extLst>
                </a:gridCol>
                <a:gridCol w="2298843">
                  <a:extLst>
                    <a:ext uri="{9D8B030D-6E8A-4147-A177-3AD203B41FA5}">
                      <a16:colId xmlns:a16="http://schemas.microsoft.com/office/drawing/2014/main" val="3362081272"/>
                    </a:ext>
                  </a:extLst>
                </a:gridCol>
                <a:gridCol w="2491185">
                  <a:extLst>
                    <a:ext uri="{9D8B030D-6E8A-4147-A177-3AD203B41FA5}">
                      <a16:colId xmlns:a16="http://schemas.microsoft.com/office/drawing/2014/main" val="1240271523"/>
                    </a:ext>
                  </a:extLst>
                </a:gridCol>
                <a:gridCol w="2737763">
                  <a:extLst>
                    <a:ext uri="{9D8B030D-6E8A-4147-A177-3AD203B41FA5}">
                      <a16:colId xmlns:a16="http://schemas.microsoft.com/office/drawing/2014/main" val="2715841277"/>
                    </a:ext>
                  </a:extLst>
                </a:gridCol>
              </a:tblGrid>
              <a:tr h="383790">
                <a:tc>
                  <a:txBody>
                    <a:bodyPr/>
                    <a:lstStyle/>
                    <a:p>
                      <a:pPr indent="457200" algn="l">
                        <a:lnSpc>
                          <a:spcPct val="150000"/>
                        </a:lnSpc>
                      </a:pPr>
                      <a:r>
                        <a:rPr lang="lv-LV" sz="1300" b="1"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Modelis</a:t>
                      </a:r>
                      <a:endParaRPr lang="lv-LV" sz="13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endParaRPr>
                    </a:p>
                  </a:txBody>
                  <a:tcPr marL="33586" marR="33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50000"/>
                        </a:lnSpc>
                      </a:pPr>
                      <a:r>
                        <a:rPr lang="lv-LV" sz="1300" b="1"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Izmeklēšanas princips</a:t>
                      </a:r>
                      <a:endParaRPr lang="lv-LV" sz="13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endParaRPr>
                    </a:p>
                  </a:txBody>
                  <a:tcPr marL="33586" marR="33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50000"/>
                        </a:lnSpc>
                      </a:pPr>
                      <a:r>
                        <a:rPr lang="lv-LV" sz="1300" b="1">
                          <a:solidFill>
                            <a:srgbClr val="1B5089"/>
                          </a:solidFill>
                          <a:effectLst/>
                          <a:latin typeface="Arial" panose="020B0604020202020204" pitchFamily="34" charset="0"/>
                          <a:ea typeface="Times New Roman" panose="02020603050405020304" pitchFamily="18" charset="0"/>
                          <a:cs typeface="Arial" panose="020B0604020202020204" pitchFamily="34" charset="0"/>
                        </a:rPr>
                        <a:t>Piemērs</a:t>
                      </a:r>
                      <a:endParaRPr lang="lv-LV" sz="1300">
                        <a:solidFill>
                          <a:srgbClr val="1B5089"/>
                        </a:solidFill>
                        <a:effectLst/>
                        <a:latin typeface="Arial" panose="020B0604020202020204" pitchFamily="34" charset="0"/>
                        <a:ea typeface="Times New Roman" panose="02020603050405020304" pitchFamily="18" charset="0"/>
                        <a:cs typeface="Arial" panose="020B0604020202020204" pitchFamily="34" charset="0"/>
                      </a:endParaRPr>
                    </a:p>
                  </a:txBody>
                  <a:tcPr marL="33586" marR="33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50000"/>
                        </a:lnSpc>
                      </a:pPr>
                      <a:r>
                        <a:rPr lang="lv-LV" sz="1300" b="1">
                          <a:solidFill>
                            <a:srgbClr val="1B5089"/>
                          </a:solidFill>
                          <a:effectLst/>
                          <a:latin typeface="Arial" panose="020B0604020202020204" pitchFamily="34" charset="0"/>
                          <a:ea typeface="Times New Roman" panose="02020603050405020304" pitchFamily="18" charset="0"/>
                          <a:cs typeface="Arial" panose="020B0604020202020204" pitchFamily="34" charset="0"/>
                        </a:rPr>
                        <a:t>Pielietojums</a:t>
                      </a:r>
                      <a:endParaRPr lang="lv-LV" sz="1300">
                        <a:solidFill>
                          <a:srgbClr val="1B5089"/>
                        </a:solidFill>
                        <a:effectLst/>
                        <a:latin typeface="Arial" panose="020B0604020202020204" pitchFamily="34" charset="0"/>
                        <a:ea typeface="Times New Roman" panose="02020603050405020304" pitchFamily="18" charset="0"/>
                        <a:cs typeface="Arial" panose="020B0604020202020204" pitchFamily="34" charset="0"/>
                      </a:endParaRPr>
                    </a:p>
                  </a:txBody>
                  <a:tcPr marL="33586" marR="33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50000"/>
                        </a:lnSpc>
                      </a:pPr>
                      <a:r>
                        <a:rPr lang="lv-LV" sz="1300" b="1">
                          <a:solidFill>
                            <a:srgbClr val="1B5089"/>
                          </a:solidFill>
                          <a:effectLst/>
                          <a:latin typeface="Arial" panose="020B0604020202020204" pitchFamily="34" charset="0"/>
                          <a:ea typeface="Times New Roman" panose="02020603050405020304" pitchFamily="18" charset="0"/>
                          <a:cs typeface="Arial" panose="020B0604020202020204" pitchFamily="34" charset="0"/>
                        </a:rPr>
                        <a:t>Ierobežojumi</a:t>
                      </a:r>
                      <a:endParaRPr lang="lv-LV" sz="1300">
                        <a:solidFill>
                          <a:srgbClr val="1B5089"/>
                        </a:solidFill>
                        <a:effectLst/>
                        <a:latin typeface="Arial" panose="020B0604020202020204" pitchFamily="34" charset="0"/>
                        <a:ea typeface="Times New Roman" panose="02020603050405020304" pitchFamily="18" charset="0"/>
                        <a:cs typeface="Arial" panose="020B0604020202020204" pitchFamily="34" charset="0"/>
                      </a:endParaRPr>
                    </a:p>
                  </a:txBody>
                  <a:tcPr marL="33586" marR="33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1841497"/>
                  </a:ext>
                </a:extLst>
              </a:tr>
              <a:tr h="1609196">
                <a:tc>
                  <a:txBody>
                    <a:bodyPr/>
                    <a:lstStyle/>
                    <a:p>
                      <a:pPr indent="0" algn="l">
                        <a:lnSpc>
                          <a:spcPct val="150000"/>
                        </a:lnSpc>
                      </a:pPr>
                      <a:r>
                        <a:rPr lang="lv-LV" sz="1200" b="1"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Secīgais</a:t>
                      </a:r>
                    </a:p>
                  </a:txBody>
                  <a:tcPr marL="33586" marR="33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50000"/>
                        </a:lnSpc>
                      </a:pPr>
                      <a:r>
                        <a:rPr lang="lv-LV" sz="13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Noskaidrot konkrēto NG iemeslu. Skaidra notikumu hronoloģiskā secība, izslēdz vai iekļauj cēloņus, pamatojoties uz to nozīmi negadījumā.</a:t>
                      </a:r>
                    </a:p>
                    <a:p>
                      <a:pPr indent="0" algn="l">
                        <a:lnSpc>
                          <a:spcPct val="150000"/>
                        </a:lnSpc>
                      </a:pPr>
                      <a:endParaRPr lang="lv-LV" sz="13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endParaRPr>
                    </a:p>
                  </a:txBody>
                  <a:tcPr marL="33586" marR="33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50000"/>
                        </a:lnSpc>
                      </a:pPr>
                      <a:r>
                        <a:rPr lang="lv-LV" sz="13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Ķēdes notikums, domino efekts.</a:t>
                      </a:r>
                    </a:p>
                    <a:p>
                      <a:pPr indent="0" algn="l">
                        <a:lnSpc>
                          <a:spcPct val="150000"/>
                        </a:lnSpc>
                      </a:pPr>
                      <a:r>
                        <a:rPr lang="lv-LV" sz="13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Ir skaida to notikumu secība, kura izraisīja negadījumu.</a:t>
                      </a:r>
                    </a:p>
                    <a:p>
                      <a:pPr indent="0" algn="l">
                        <a:lnSpc>
                          <a:spcPct val="150000"/>
                        </a:lnSpc>
                      </a:pPr>
                      <a:endParaRPr lang="lv-LV" sz="13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endParaRPr>
                    </a:p>
                  </a:txBody>
                  <a:tcPr marL="33586" marR="33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50000"/>
                        </a:lnSpc>
                      </a:pPr>
                      <a:r>
                        <a:rPr lang="lv-LV" sz="13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Palīdz saprast, kāda nozīme negadījuma attīstībā bija katram veicinošajam faktoram.  </a:t>
                      </a:r>
                    </a:p>
                  </a:txBody>
                  <a:tcPr marL="33586" marR="33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50000"/>
                        </a:lnSpc>
                      </a:pPr>
                      <a:r>
                        <a:rPr lang="lv-LV" sz="13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Tieša cēloņu un seku saistība, kas ne vienmēr atspoguļo NG sarežģītību.</a:t>
                      </a:r>
                    </a:p>
                    <a:p>
                      <a:pPr indent="0" algn="l">
                        <a:lnSpc>
                          <a:spcPct val="150000"/>
                        </a:lnSpc>
                      </a:pPr>
                      <a:r>
                        <a:rPr lang="lv-LV" sz="13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Sistēmiskas problēmas un dažādu faktoru mijiedarbība var palikt nepamanīta.</a:t>
                      </a:r>
                    </a:p>
                  </a:txBody>
                  <a:tcPr marL="33586" marR="33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5684905"/>
                  </a:ext>
                </a:extLst>
              </a:tr>
              <a:tr h="1609196">
                <a:tc>
                  <a:txBody>
                    <a:bodyPr/>
                    <a:lstStyle/>
                    <a:p>
                      <a:pPr indent="0" algn="l">
                        <a:lnSpc>
                          <a:spcPct val="150000"/>
                        </a:lnSpc>
                      </a:pPr>
                      <a:r>
                        <a:rPr lang="lv-LV" sz="1200" b="1"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Epidemioloģiskais</a:t>
                      </a:r>
                    </a:p>
                  </a:txBody>
                  <a:tcPr marL="33586" marR="33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50000"/>
                        </a:lnSpc>
                      </a:pPr>
                      <a:r>
                        <a:rPr lang="lv-LV" sz="13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Identificēt visus faktorus, kas veicināja NG, ņemot vērā ierobežojumus un latentos apstākļus.</a:t>
                      </a:r>
                    </a:p>
                    <a:p>
                      <a:pPr indent="0" algn="l">
                        <a:lnSpc>
                          <a:spcPct val="150000"/>
                        </a:lnSpc>
                      </a:pPr>
                      <a:r>
                        <a:rPr lang="lv-LV" sz="13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 </a:t>
                      </a:r>
                    </a:p>
                    <a:p>
                      <a:pPr indent="0" algn="l">
                        <a:lnSpc>
                          <a:spcPct val="150000"/>
                        </a:lnSpc>
                      </a:pPr>
                      <a:r>
                        <a:rPr lang="lv-LV" sz="13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 </a:t>
                      </a:r>
                    </a:p>
                  </a:txBody>
                  <a:tcPr marL="33586" marR="33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50000"/>
                        </a:lnSpc>
                      </a:pPr>
                      <a:r>
                        <a:rPr lang="lv-LV" sz="1300">
                          <a:solidFill>
                            <a:srgbClr val="1B5089"/>
                          </a:solidFill>
                          <a:effectLst/>
                          <a:latin typeface="Arial" panose="020B0604020202020204" pitchFamily="34" charset="0"/>
                          <a:ea typeface="Times New Roman" panose="02020603050405020304" pitchFamily="18" charset="0"/>
                          <a:cs typeface="Arial" panose="020B0604020202020204" pitchFamily="34" charset="0"/>
                        </a:rPr>
                        <a:t>Aplūko ne tikai tiešos cēloņus, bet arī noteiktos apstākļus, faktorus un kā tie veicināja NG.</a:t>
                      </a:r>
                    </a:p>
                  </a:txBody>
                  <a:tcPr marL="33586" marR="33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50000"/>
                        </a:lnSpc>
                      </a:pPr>
                      <a:r>
                        <a:rPr lang="lv-LV" sz="13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Palīdz identificēt sistēmiskas problēmas, kas jārisina, lai novērstu negadījumu atkārtošanos.</a:t>
                      </a:r>
                    </a:p>
                    <a:p>
                      <a:pPr indent="0" algn="l">
                        <a:lnSpc>
                          <a:spcPct val="150000"/>
                        </a:lnSpc>
                      </a:pPr>
                      <a:r>
                        <a:rPr lang="lv-LV" sz="13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 </a:t>
                      </a:r>
                    </a:p>
                  </a:txBody>
                  <a:tcPr marL="33586" marR="33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50000"/>
                        </a:lnSpc>
                      </a:pPr>
                      <a:r>
                        <a:rPr lang="lv-LV" sz="13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Nepieciešama plašāka izpratne par kultūru, politiku un vadības praksi konkrētajā organizācijā.</a:t>
                      </a:r>
                    </a:p>
                    <a:p>
                      <a:pPr indent="0" algn="l">
                        <a:lnSpc>
                          <a:spcPct val="150000"/>
                        </a:lnSpc>
                      </a:pPr>
                      <a:r>
                        <a:rPr lang="lv-LV" sz="13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Var būt sarežģīti precīzi noteikt visus latentos apstākļus.</a:t>
                      </a:r>
                    </a:p>
                  </a:txBody>
                  <a:tcPr marL="33586" marR="33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372530"/>
                  </a:ext>
                </a:extLst>
              </a:tr>
              <a:tr h="1200728">
                <a:tc>
                  <a:txBody>
                    <a:bodyPr/>
                    <a:lstStyle/>
                    <a:p>
                      <a:pPr indent="0" algn="l">
                        <a:lnSpc>
                          <a:spcPct val="150000"/>
                        </a:lnSpc>
                      </a:pPr>
                      <a:r>
                        <a:rPr lang="lv-LV" sz="1200" b="1"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Sistēmiskais</a:t>
                      </a:r>
                    </a:p>
                  </a:txBody>
                  <a:tcPr marL="33586" marR="33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50000"/>
                        </a:lnSpc>
                      </a:pPr>
                      <a:r>
                        <a:rPr lang="lv-LV" sz="1300">
                          <a:solidFill>
                            <a:srgbClr val="1B5089"/>
                          </a:solidFill>
                          <a:effectLst/>
                          <a:latin typeface="Arial" panose="020B0604020202020204" pitchFamily="34" charset="0"/>
                          <a:ea typeface="Times New Roman" panose="02020603050405020304" pitchFamily="18" charset="0"/>
                          <a:cs typeface="Arial" panose="020B0604020202020204" pitchFamily="34" charset="0"/>
                        </a:rPr>
                        <a:t>Noskaidro mijiedarbību sistēmas ietvaros, to darbību izmaiņas sistēmā, kas izraisīja NG.</a:t>
                      </a:r>
                    </a:p>
                    <a:p>
                      <a:pPr indent="0" algn="l">
                        <a:lnSpc>
                          <a:spcPct val="150000"/>
                        </a:lnSpc>
                      </a:pPr>
                      <a:r>
                        <a:rPr lang="lv-LV" sz="1300">
                          <a:solidFill>
                            <a:srgbClr val="1B5089"/>
                          </a:solidFill>
                          <a:effectLst/>
                          <a:latin typeface="Arial" panose="020B0604020202020204" pitchFamily="34" charset="0"/>
                          <a:ea typeface="Times New Roman" panose="02020603050405020304" pitchFamily="18" charset="0"/>
                          <a:cs typeface="Arial" panose="020B0604020202020204" pitchFamily="34" charset="0"/>
                        </a:rPr>
                        <a:t> </a:t>
                      </a:r>
                    </a:p>
                  </a:txBody>
                  <a:tcPr marL="33586" marR="33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50000"/>
                        </a:lnSpc>
                      </a:pPr>
                      <a:r>
                        <a:rPr lang="lv-LV" sz="1300">
                          <a:solidFill>
                            <a:srgbClr val="1B5089"/>
                          </a:solidFill>
                          <a:effectLst/>
                          <a:latin typeface="Arial" panose="020B0604020202020204" pitchFamily="34" charset="0"/>
                          <a:ea typeface="Times New Roman" panose="02020603050405020304" pitchFamily="18" charset="0"/>
                          <a:cs typeface="Arial" panose="020B0604020202020204" pitchFamily="34" charset="0"/>
                        </a:rPr>
                        <a:t>NG nav atsevišķs notikums, noskaidro, kas ir mainījies visās pastāvošajās sistēmās, kas rezultējās NG.  </a:t>
                      </a:r>
                    </a:p>
                  </a:txBody>
                  <a:tcPr marL="33586" marR="33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50000"/>
                        </a:lnSpc>
                      </a:pPr>
                      <a:r>
                        <a:rPr lang="lv-LV" sz="13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Uzraudzīt un kontrolēt darba sistēmas mijiedarbību. </a:t>
                      </a:r>
                    </a:p>
                    <a:p>
                      <a:pPr indent="0" algn="l">
                        <a:lnSpc>
                          <a:spcPct val="150000"/>
                        </a:lnSpc>
                      </a:pPr>
                      <a:r>
                        <a:rPr lang="lv-LV" sz="13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Piemērots nozarēs, kur mijiedarbībai starp sistēmām ir izšķiroša nozīme.</a:t>
                      </a:r>
                    </a:p>
                  </a:txBody>
                  <a:tcPr marL="33586" marR="33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50000"/>
                        </a:lnSpc>
                      </a:pPr>
                      <a:r>
                        <a:rPr lang="lv-LV" sz="1300" dirty="0">
                          <a:solidFill>
                            <a:srgbClr val="1B5089"/>
                          </a:solidFill>
                          <a:effectLst/>
                          <a:latin typeface="Arial" panose="020B0604020202020204" pitchFamily="34" charset="0"/>
                          <a:ea typeface="Times New Roman" panose="02020603050405020304" pitchFamily="18" charset="0"/>
                          <a:cs typeface="Arial" panose="020B0604020202020204" pitchFamily="34" charset="0"/>
                        </a:rPr>
                        <a:t>Specifiskas zināšanas un izpratne par visām organizācijā pastāvošām sistēmām, zināšanas par vadības teorijām. </a:t>
                      </a:r>
                    </a:p>
                  </a:txBody>
                  <a:tcPr marL="33586" marR="33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122862"/>
                  </a:ext>
                </a:extLst>
              </a:tr>
            </a:tbl>
          </a:graphicData>
        </a:graphic>
      </p:graphicFrame>
    </p:spTree>
    <p:extLst>
      <p:ext uri="{BB962C8B-B14F-4D97-AF65-F5344CB8AC3E}">
        <p14:creationId xmlns:p14="http://schemas.microsoft.com/office/powerpoint/2010/main" val="2532084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B0595A-203F-AE45-A9C0-EEDA18B895AA}"/>
              </a:ext>
            </a:extLst>
          </p:cNvPr>
          <p:cNvSpPr>
            <a:spLocks noGrp="1"/>
          </p:cNvSpPr>
          <p:nvPr>
            <p:ph type="sldNum" sz="quarter" idx="12"/>
          </p:nvPr>
        </p:nvSpPr>
        <p:spPr/>
        <p:txBody>
          <a:bodyPr/>
          <a:lstStyle/>
          <a:p>
            <a:fld id="{52874D3B-0145-4B40-BC41-2631D243DCC0}" type="slidenum">
              <a:rPr lang="en-US" smtClean="0"/>
              <a:pPr/>
              <a:t>5</a:t>
            </a:fld>
            <a:endParaRPr lang="en-US" dirty="0"/>
          </a:p>
        </p:txBody>
      </p:sp>
      <p:sp>
        <p:nvSpPr>
          <p:cNvPr id="5" name="Virsraksts 1">
            <a:extLst>
              <a:ext uri="{FF2B5EF4-FFF2-40B4-BE49-F238E27FC236}">
                <a16:creationId xmlns:a16="http://schemas.microsoft.com/office/drawing/2014/main" id="{320D2C57-23A8-A448-9E58-E9E2AA3B11CC}"/>
              </a:ext>
            </a:extLst>
          </p:cNvPr>
          <p:cNvSpPr>
            <a:spLocks noGrp="1"/>
          </p:cNvSpPr>
          <p:nvPr>
            <p:ph type="title" idx="4294967295"/>
          </p:nvPr>
        </p:nvSpPr>
        <p:spPr>
          <a:xfrm>
            <a:off x="418011" y="95787"/>
            <a:ext cx="11158471" cy="578916"/>
          </a:xfrm>
        </p:spPr>
        <p:txBody>
          <a:bodyPr>
            <a:noAutofit/>
          </a:bodyPr>
          <a:lstStyle/>
          <a:p>
            <a:r>
              <a:rPr lang="lv-LV" sz="3000" dirty="0">
                <a:solidFill>
                  <a:srgbClr val="1B5089"/>
                </a:solidFill>
                <a:latin typeface="Arial" panose="020B0604020202020204" pitchFamily="34" charset="0"/>
                <a:cs typeface="Arial" panose="020B0604020202020204" pitchFamily="34" charset="0"/>
              </a:rPr>
              <a:t>NG raksturojums X koncernā un pastāvošās bažas</a:t>
            </a:r>
            <a:endParaRPr lang="en-US" sz="3000" dirty="0">
              <a:solidFill>
                <a:srgbClr val="1B5089"/>
              </a:solidFill>
              <a:latin typeface="Arial" panose="020B0604020202020204" pitchFamily="34" charset="0"/>
              <a:cs typeface="Arial" panose="020B0604020202020204" pitchFamily="34" charset="0"/>
            </a:endParaRPr>
          </a:p>
        </p:txBody>
      </p:sp>
      <p:pic>
        <p:nvPicPr>
          <p:cNvPr id="3" name="Attēls 2">
            <a:extLst>
              <a:ext uri="{FF2B5EF4-FFF2-40B4-BE49-F238E27FC236}">
                <a16:creationId xmlns:a16="http://schemas.microsoft.com/office/drawing/2014/main" id="{EBF49C3C-AA61-CFDF-6424-B290B686A04F}"/>
              </a:ext>
            </a:extLst>
          </p:cNvPr>
          <p:cNvPicPr>
            <a:picLocks noChangeAspect="1"/>
          </p:cNvPicPr>
          <p:nvPr/>
        </p:nvPicPr>
        <p:blipFill>
          <a:blip r:embed="rId2"/>
          <a:stretch>
            <a:fillRect/>
          </a:stretch>
        </p:blipFill>
        <p:spPr>
          <a:xfrm>
            <a:off x="351760" y="674703"/>
            <a:ext cx="8120372" cy="5457852"/>
          </a:xfrm>
          <a:prstGeom prst="rect">
            <a:avLst/>
          </a:prstGeom>
        </p:spPr>
      </p:pic>
      <p:sp>
        <p:nvSpPr>
          <p:cNvPr id="21" name="TextBox 20">
            <a:extLst>
              <a:ext uri="{FF2B5EF4-FFF2-40B4-BE49-F238E27FC236}">
                <a16:creationId xmlns:a16="http://schemas.microsoft.com/office/drawing/2014/main" id="{AAEC888A-5FA2-D7B1-D497-B8DEEB05A7BB}"/>
              </a:ext>
            </a:extLst>
          </p:cNvPr>
          <p:cNvSpPr txBox="1"/>
          <p:nvPr/>
        </p:nvSpPr>
        <p:spPr>
          <a:xfrm>
            <a:off x="8637972" y="654132"/>
            <a:ext cx="3202268" cy="5724644"/>
          </a:xfrm>
          <a:prstGeom prst="rect">
            <a:avLst/>
          </a:prstGeom>
          <a:noFill/>
        </p:spPr>
        <p:txBody>
          <a:bodyPr wrap="square" rtlCol="0">
            <a:spAutoFit/>
          </a:bodyPr>
          <a:lstStyle/>
          <a:p>
            <a:pPr marL="285750" indent="-285750">
              <a:buFont typeface="Arial" panose="020B0604020202020204" pitchFamily="34" charset="0"/>
              <a:buChar char="•"/>
            </a:pPr>
            <a:r>
              <a:rPr lang="lv-LV" sz="1600" dirty="0">
                <a:solidFill>
                  <a:srgbClr val="1B5089"/>
                </a:solidFill>
              </a:rPr>
              <a:t>Līdzīgu, vienveidīgu NG atkārtošanās</a:t>
            </a:r>
          </a:p>
          <a:p>
            <a:pPr marL="285750" indent="-285750">
              <a:buFont typeface="Arial" panose="020B0604020202020204" pitchFamily="34" charset="0"/>
              <a:buChar char="•"/>
            </a:pPr>
            <a:endParaRPr lang="lv-LV" sz="1600" dirty="0">
              <a:solidFill>
                <a:srgbClr val="1B5089"/>
              </a:solidFill>
            </a:endParaRPr>
          </a:p>
          <a:p>
            <a:pPr marL="285750" indent="-285750">
              <a:buFont typeface="Arial" panose="020B0604020202020204" pitchFamily="34" charset="0"/>
              <a:buChar char="•"/>
            </a:pPr>
            <a:r>
              <a:rPr lang="lv-LV" sz="1600" dirty="0">
                <a:solidFill>
                  <a:srgbClr val="1B5089"/>
                </a:solidFill>
              </a:rPr>
              <a:t>Tendence pieaugt NG skaitam</a:t>
            </a:r>
          </a:p>
          <a:p>
            <a:pPr marL="285750" indent="-285750">
              <a:buFont typeface="Arial" panose="020B0604020202020204" pitchFamily="34" charset="0"/>
              <a:buChar char="•"/>
            </a:pPr>
            <a:endParaRPr lang="lv-LV" sz="1600" dirty="0">
              <a:solidFill>
                <a:srgbClr val="1B5089"/>
              </a:solidFill>
            </a:endParaRPr>
          </a:p>
          <a:p>
            <a:pPr marL="285750" indent="-285750">
              <a:buFont typeface="Arial" panose="020B0604020202020204" pitchFamily="34" charset="0"/>
              <a:buChar char="•"/>
            </a:pPr>
            <a:r>
              <a:rPr lang="lv-LV" sz="1600" dirty="0">
                <a:solidFill>
                  <a:srgbClr val="1B5089"/>
                </a:solidFill>
              </a:rPr>
              <a:t>Izprasta problēma: NG cēloņi neatbilst korektīvām/preventīvām darbībām</a:t>
            </a:r>
          </a:p>
          <a:p>
            <a:pPr marL="285750" indent="-285750">
              <a:buFont typeface="Arial" panose="020B0604020202020204" pitchFamily="34" charset="0"/>
              <a:buChar char="•"/>
            </a:pPr>
            <a:endParaRPr lang="lv-LV" sz="1600" dirty="0">
              <a:solidFill>
                <a:srgbClr val="1B5089"/>
              </a:solidFill>
            </a:endParaRPr>
          </a:p>
          <a:p>
            <a:pPr marL="285750" indent="-285750">
              <a:buFont typeface="Arial" panose="020B0604020202020204" pitchFamily="34" charset="0"/>
              <a:buChar char="•"/>
            </a:pPr>
            <a:r>
              <a:rPr lang="lv-LV" sz="1600" dirty="0">
                <a:solidFill>
                  <a:srgbClr val="1B5089"/>
                </a:solidFill>
              </a:rPr>
              <a:t>NG patiesie cēloņi netiek atklāti</a:t>
            </a:r>
          </a:p>
          <a:p>
            <a:pPr marL="285750" indent="-285750">
              <a:buFont typeface="Arial" panose="020B0604020202020204" pitchFamily="34" charset="0"/>
              <a:buChar char="•"/>
            </a:pPr>
            <a:endParaRPr lang="lv-LV" sz="1600" dirty="0">
              <a:solidFill>
                <a:srgbClr val="1B5089"/>
              </a:solidFill>
            </a:endParaRPr>
          </a:p>
          <a:p>
            <a:pPr marL="285750" indent="-285750">
              <a:buFont typeface="Arial" panose="020B0604020202020204" pitchFamily="34" charset="0"/>
              <a:buChar char="•"/>
            </a:pPr>
            <a:r>
              <a:rPr lang="lv-LV" sz="1600" dirty="0">
                <a:solidFill>
                  <a:srgbClr val="1B5089"/>
                </a:solidFill>
              </a:rPr>
              <a:t>Formāla pieeja izmeklēšanai, zināšanu un prasmju trūkums, savu darbību apšaubīšana</a:t>
            </a:r>
          </a:p>
          <a:p>
            <a:pPr marL="285750" indent="-285750">
              <a:buFont typeface="Arial" panose="020B0604020202020204" pitchFamily="34" charset="0"/>
              <a:buChar char="•"/>
            </a:pPr>
            <a:endParaRPr lang="lv-LV" sz="1600" dirty="0">
              <a:solidFill>
                <a:srgbClr val="1B5089"/>
              </a:solidFill>
            </a:endParaRPr>
          </a:p>
          <a:p>
            <a:pPr marL="285750" indent="-285750">
              <a:buFont typeface="Arial" panose="020B0604020202020204" pitchFamily="34" charset="0"/>
              <a:buChar char="•"/>
            </a:pPr>
            <a:r>
              <a:rPr lang="lv-LV" sz="1600" dirty="0">
                <a:solidFill>
                  <a:srgbClr val="1B5089"/>
                </a:solidFill>
              </a:rPr>
              <a:t>Vēlēšanās slēpt vai «neieraudzīt» problēmas, kur būtu nepieciešama sistēmas maiņa vai  pielāgošana</a:t>
            </a:r>
          </a:p>
          <a:p>
            <a:pPr marL="285750" indent="-285750">
              <a:buFont typeface="Arial" panose="020B0604020202020204" pitchFamily="34" charset="0"/>
              <a:buChar char="•"/>
            </a:pPr>
            <a:endParaRPr lang="lv-LV" sz="1600" dirty="0">
              <a:solidFill>
                <a:srgbClr val="1B5089"/>
              </a:solidFill>
            </a:endParaRPr>
          </a:p>
          <a:p>
            <a:pPr marL="285750" indent="-285750">
              <a:buFont typeface="Arial" panose="020B0604020202020204" pitchFamily="34" charset="0"/>
              <a:buChar char="•"/>
            </a:pPr>
            <a:r>
              <a:rPr lang="lv-LV" sz="1600" dirty="0">
                <a:solidFill>
                  <a:srgbClr val="1B5089"/>
                </a:solidFill>
              </a:rPr>
              <a:t>Izmeklēšana nav neatkarīga</a:t>
            </a:r>
          </a:p>
          <a:p>
            <a:pPr marL="285750" indent="-285750">
              <a:buFont typeface="Arial" panose="020B0604020202020204" pitchFamily="34" charset="0"/>
              <a:buChar char="•"/>
            </a:pPr>
            <a:endParaRPr lang="lv-LV" sz="1400" dirty="0">
              <a:solidFill>
                <a:srgbClr val="1B5089"/>
              </a:solidFill>
            </a:endParaRPr>
          </a:p>
        </p:txBody>
      </p:sp>
    </p:spTree>
    <p:extLst>
      <p:ext uri="{BB962C8B-B14F-4D97-AF65-F5344CB8AC3E}">
        <p14:creationId xmlns:p14="http://schemas.microsoft.com/office/powerpoint/2010/main" val="3226792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B0595A-203F-AE45-A9C0-EEDA18B895AA}"/>
              </a:ext>
            </a:extLst>
          </p:cNvPr>
          <p:cNvSpPr>
            <a:spLocks noGrp="1"/>
          </p:cNvSpPr>
          <p:nvPr>
            <p:ph type="sldNum" sz="quarter" idx="12"/>
          </p:nvPr>
        </p:nvSpPr>
        <p:spPr/>
        <p:txBody>
          <a:bodyPr/>
          <a:lstStyle/>
          <a:p>
            <a:fld id="{52874D3B-0145-4B40-BC41-2631D243DCC0}" type="slidenum">
              <a:rPr lang="en-US" smtClean="0"/>
              <a:pPr/>
              <a:t>6</a:t>
            </a:fld>
            <a:endParaRPr lang="en-US" dirty="0"/>
          </a:p>
        </p:txBody>
      </p:sp>
      <p:sp>
        <p:nvSpPr>
          <p:cNvPr id="5" name="Virsraksts 1">
            <a:extLst>
              <a:ext uri="{FF2B5EF4-FFF2-40B4-BE49-F238E27FC236}">
                <a16:creationId xmlns:a16="http://schemas.microsoft.com/office/drawing/2014/main" id="{320D2C57-23A8-A448-9E58-E9E2AA3B11CC}"/>
              </a:ext>
            </a:extLst>
          </p:cNvPr>
          <p:cNvSpPr>
            <a:spLocks noGrp="1"/>
          </p:cNvSpPr>
          <p:nvPr>
            <p:ph type="title" idx="4294967295"/>
          </p:nvPr>
        </p:nvSpPr>
        <p:spPr>
          <a:xfrm>
            <a:off x="418011" y="-81904"/>
            <a:ext cx="11399520" cy="1099996"/>
          </a:xfrm>
        </p:spPr>
        <p:txBody>
          <a:bodyPr>
            <a:noAutofit/>
          </a:bodyPr>
          <a:lstStyle/>
          <a:p>
            <a:r>
              <a:rPr lang="lv-LV" sz="3000" dirty="0">
                <a:solidFill>
                  <a:srgbClr val="1B5089"/>
                </a:solidFill>
                <a:latin typeface="Arial" panose="020B0604020202020204" pitchFamily="34" charset="0"/>
                <a:cs typeface="Arial" panose="020B0604020202020204" pitchFamily="34" charset="0"/>
              </a:rPr>
              <a:t>Piemērs (1)</a:t>
            </a:r>
            <a:endParaRPr lang="en-US" sz="3000" dirty="0">
              <a:solidFill>
                <a:srgbClr val="1B5089"/>
              </a:solidFill>
              <a:latin typeface="Arial" panose="020B0604020202020204" pitchFamily="34" charset="0"/>
              <a:cs typeface="Arial" panose="020B0604020202020204" pitchFamily="34" charset="0"/>
            </a:endParaRPr>
          </a:p>
        </p:txBody>
      </p:sp>
      <p:sp>
        <p:nvSpPr>
          <p:cNvPr id="6" name="Satura vietturis 2">
            <a:extLst>
              <a:ext uri="{FF2B5EF4-FFF2-40B4-BE49-F238E27FC236}">
                <a16:creationId xmlns:a16="http://schemas.microsoft.com/office/drawing/2014/main" id="{2B665608-5D39-F24D-BA49-11B32431DC50}"/>
              </a:ext>
            </a:extLst>
          </p:cNvPr>
          <p:cNvSpPr>
            <a:spLocks noGrp="1"/>
          </p:cNvSpPr>
          <p:nvPr>
            <p:ph idx="4294967295"/>
          </p:nvPr>
        </p:nvSpPr>
        <p:spPr>
          <a:xfrm>
            <a:off x="418011" y="701337"/>
            <a:ext cx="9400244" cy="4481070"/>
          </a:xfrm>
        </p:spPr>
        <p:txBody>
          <a:bodyPr lIns="72000" rIns="144000">
            <a:noAutofit/>
          </a:bodyPr>
          <a:lstStyle/>
          <a:p>
            <a:pPr marL="0" indent="0" algn="just">
              <a:buNone/>
            </a:pPr>
            <a:r>
              <a:rPr lang="lv-LV" sz="1400" dirty="0">
                <a:solidFill>
                  <a:srgbClr val="1B5089"/>
                </a:solidFill>
                <a:latin typeface="Arial" panose="020B0604020202020204" pitchFamily="34" charset="0"/>
                <a:cs typeface="Arial" panose="020B0604020202020204" pitchFamily="34" charset="0"/>
              </a:rPr>
              <a:t>NG: «Veicot transportiera pārvietošanu jūras virzienā, tas uzstūmās uz cita aprīkojuma, kas bija pilns ar inerto materiālu atliekām, kas piesaluši pie aprīkojuma. Viens «klucis» nolūza sitiena rezultātā un trāpīja operatoram kakla/muguras un rokas rajonā. Izmeklēšana parādīja, ka ir svarīgi veikt riska novērtējumu pirms uzdevuma veikšanas.»</a:t>
            </a:r>
          </a:p>
          <a:p>
            <a:pPr marL="0" indent="0" algn="just">
              <a:buNone/>
            </a:pPr>
            <a:endParaRPr lang="lv-LV" sz="1400" dirty="0">
              <a:solidFill>
                <a:srgbClr val="1B5089"/>
              </a:solidFill>
              <a:latin typeface="Arial" panose="020B0604020202020204" pitchFamily="34" charset="0"/>
              <a:cs typeface="Arial" panose="020B0604020202020204" pitchFamily="34" charset="0"/>
            </a:endParaRPr>
          </a:p>
          <a:p>
            <a:pPr marL="0" indent="0" algn="just">
              <a:buNone/>
            </a:pPr>
            <a:r>
              <a:rPr lang="lv-LV" sz="1400" dirty="0">
                <a:solidFill>
                  <a:srgbClr val="1B5089"/>
                </a:solidFill>
                <a:latin typeface="Arial" panose="020B0604020202020204" pitchFamily="34" charset="0"/>
                <a:cs typeface="Arial" panose="020B0604020202020204" pitchFamily="34" charset="0"/>
              </a:rPr>
              <a:t>Izmeklēšana: 5 kāpēc – secīgā modelī.</a:t>
            </a:r>
          </a:p>
          <a:p>
            <a:pPr algn="just"/>
            <a:r>
              <a:rPr lang="lv-LV" sz="1400" dirty="0">
                <a:solidFill>
                  <a:srgbClr val="1B5089"/>
                </a:solidFill>
                <a:latin typeface="Arial" panose="020B0604020202020204" pitchFamily="34" charset="0"/>
                <a:cs typeface="Arial" panose="020B0604020202020204" pitchFamily="34" charset="0"/>
              </a:rPr>
              <a:t>Kāpēc ir izveidojusies materiāla un ledus masa? </a:t>
            </a:r>
            <a:r>
              <a:rPr lang="lv-LV" sz="1400" dirty="0">
                <a:solidFill>
                  <a:srgbClr val="1B5089"/>
                </a:solidFill>
                <a:highlight>
                  <a:srgbClr val="FF0000"/>
                </a:highlight>
                <a:latin typeface="Arial" panose="020B0604020202020204" pitchFamily="34" charset="0"/>
                <a:cs typeface="Arial" panose="020B0604020202020204" pitchFamily="34" charset="0"/>
              </a:rPr>
              <a:t>Tā tur izveidojas vienmēr</a:t>
            </a:r>
          </a:p>
          <a:p>
            <a:pPr algn="just"/>
            <a:r>
              <a:rPr lang="lv-LV" sz="1400" dirty="0">
                <a:solidFill>
                  <a:srgbClr val="1B5089"/>
                </a:solidFill>
                <a:latin typeface="Arial" panose="020B0604020202020204" pitchFamily="34" charset="0"/>
                <a:cs typeface="Arial" panose="020B0604020202020204" pitchFamily="34" charset="0"/>
              </a:rPr>
              <a:t>Kāpēc tā tur izveidojas vienmēr? Jo tiek nepietiekami tīrīts.</a:t>
            </a:r>
          </a:p>
          <a:p>
            <a:pPr algn="just"/>
            <a:r>
              <a:rPr lang="lv-LV" sz="1400" dirty="0">
                <a:solidFill>
                  <a:srgbClr val="1B5089"/>
                </a:solidFill>
                <a:latin typeface="Arial" panose="020B0604020202020204" pitchFamily="34" charset="0"/>
                <a:cs typeface="Arial" panose="020B0604020202020204" pitchFamily="34" charset="0"/>
              </a:rPr>
              <a:t>Kādēļ? Mēs grasījāmies pārvietot jostu uz labāku pozīciju, bet to neizdarījām.</a:t>
            </a:r>
          </a:p>
          <a:p>
            <a:pPr algn="just"/>
            <a:r>
              <a:rPr lang="lv-LV" sz="1400" dirty="0">
                <a:solidFill>
                  <a:srgbClr val="1B5089"/>
                </a:solidFill>
                <a:latin typeface="Arial" panose="020B0604020202020204" pitchFamily="34" charset="0"/>
                <a:cs typeface="Arial" panose="020B0604020202020204" pitchFamily="34" charset="0"/>
              </a:rPr>
              <a:t>Kādēļ? Jo tā bija piesalusi. </a:t>
            </a:r>
          </a:p>
          <a:p>
            <a:pPr algn="just"/>
            <a:endParaRPr lang="lv-LV" sz="1400" dirty="0">
              <a:solidFill>
                <a:srgbClr val="1B5089"/>
              </a:solidFill>
              <a:latin typeface="Arial" panose="020B0604020202020204" pitchFamily="34" charset="0"/>
              <a:cs typeface="Arial" panose="020B0604020202020204" pitchFamily="34" charset="0"/>
            </a:endParaRPr>
          </a:p>
          <a:p>
            <a:pPr marL="0" indent="0" algn="just">
              <a:buNone/>
            </a:pPr>
            <a:r>
              <a:rPr lang="lv-LV" sz="1400" dirty="0">
                <a:solidFill>
                  <a:srgbClr val="1B5089"/>
                </a:solidFill>
                <a:latin typeface="Arial" panose="020B0604020202020204" pitchFamily="34" charset="0"/>
                <a:cs typeface="Arial" panose="020B0604020202020204" pitchFamily="34" charset="0"/>
              </a:rPr>
              <a:t>Izmeklēšanā noteiktais pamata cēlonis:</a:t>
            </a:r>
          </a:p>
          <a:p>
            <a:pPr algn="just"/>
            <a:r>
              <a:rPr lang="lv-LV" sz="1400" dirty="0">
                <a:solidFill>
                  <a:srgbClr val="1B5089"/>
                </a:solidFill>
                <a:latin typeface="Arial" panose="020B0604020202020204" pitchFamily="34" charset="0"/>
                <a:cs typeface="Arial" panose="020B0604020202020204" pitchFamily="34" charset="0"/>
              </a:rPr>
              <a:t>Nepietiekam riska izvērtēšana, veicot cita aprīkojuma pārvietošanu</a:t>
            </a:r>
          </a:p>
          <a:p>
            <a:pPr algn="just"/>
            <a:endParaRPr lang="lv-LV" sz="1400" dirty="0">
              <a:solidFill>
                <a:srgbClr val="1B5089"/>
              </a:solidFill>
              <a:latin typeface="Arial" panose="020B0604020202020204" pitchFamily="34" charset="0"/>
              <a:cs typeface="Arial" panose="020B0604020202020204" pitchFamily="34" charset="0"/>
            </a:endParaRPr>
          </a:p>
          <a:p>
            <a:pPr marL="0" indent="0" algn="just">
              <a:buNone/>
            </a:pPr>
            <a:r>
              <a:rPr lang="lv-LV" sz="1400" dirty="0">
                <a:solidFill>
                  <a:srgbClr val="1B5089"/>
                </a:solidFill>
                <a:latin typeface="Arial" panose="020B0604020202020204" pitchFamily="34" charset="0"/>
                <a:cs typeface="Arial" panose="020B0604020202020204" pitchFamily="34" charset="0"/>
              </a:rPr>
              <a:t>Korektīvās un preventīvās darbības pēc NG:</a:t>
            </a:r>
          </a:p>
          <a:p>
            <a:pPr algn="just"/>
            <a:r>
              <a:rPr lang="lv-LV" sz="1400" dirty="0">
                <a:solidFill>
                  <a:srgbClr val="1B5089"/>
                </a:solidFill>
                <a:latin typeface="Arial" panose="020B0604020202020204" pitchFamily="34" charset="0"/>
                <a:cs typeface="Arial" panose="020B0604020202020204" pitchFamily="34" charset="0"/>
              </a:rPr>
              <a:t>Izveidot ziņojumu par negadījumu un izsūtīt to darbiniekiem.</a:t>
            </a:r>
          </a:p>
          <a:p>
            <a:pPr algn="just"/>
            <a:r>
              <a:rPr lang="lv-LV" sz="1400" dirty="0">
                <a:solidFill>
                  <a:srgbClr val="1B5089"/>
                </a:solidFill>
                <a:latin typeface="Arial" panose="020B0604020202020204" pitchFamily="34" charset="0"/>
                <a:cs typeface="Arial" panose="020B0604020202020204" pitchFamily="34" charset="0"/>
              </a:rPr>
              <a:t>Pirms darba veikšanas norobežot veicamā darba zonu un veikt riska novērtējumu, lai nepieļautu šādus gadījumus.</a:t>
            </a:r>
          </a:p>
          <a:p>
            <a:pPr algn="just"/>
            <a:r>
              <a:rPr lang="lv-LV" sz="1400" dirty="0">
                <a:solidFill>
                  <a:srgbClr val="1B5089"/>
                </a:solidFill>
                <a:latin typeface="Arial" panose="020B0604020202020204" pitchFamily="34" charset="0"/>
                <a:cs typeface="Arial" panose="020B0604020202020204" pitchFamily="34" charset="0"/>
              </a:rPr>
              <a:t>Uzstādīt drošības brīdinājumus.</a:t>
            </a:r>
          </a:p>
          <a:p>
            <a:pPr algn="just"/>
            <a:endParaRPr lang="lv-LV" sz="1400" dirty="0">
              <a:solidFill>
                <a:srgbClr val="1B5089"/>
              </a:solidFill>
              <a:latin typeface="Arial" panose="020B0604020202020204" pitchFamily="34" charset="0"/>
              <a:cs typeface="Arial" panose="020B0604020202020204" pitchFamily="34" charset="0"/>
            </a:endParaRPr>
          </a:p>
          <a:p>
            <a:pPr marL="0" indent="0" algn="just">
              <a:buNone/>
            </a:pPr>
            <a:endParaRPr lang="lv-LV" sz="1400" dirty="0">
              <a:solidFill>
                <a:srgbClr val="1B5089"/>
              </a:solidFill>
              <a:latin typeface="Arial" panose="020B0604020202020204" pitchFamily="34" charset="0"/>
              <a:cs typeface="Arial" panose="020B0604020202020204" pitchFamily="34" charset="0"/>
            </a:endParaRPr>
          </a:p>
          <a:p>
            <a:pPr algn="just"/>
            <a:endParaRPr lang="lv-LV" sz="1400" dirty="0">
              <a:solidFill>
                <a:srgbClr val="1B5089"/>
              </a:solidFill>
              <a:latin typeface="Arial" panose="020B0604020202020204" pitchFamily="34" charset="0"/>
              <a:cs typeface="Arial" panose="020B0604020202020204" pitchFamily="34" charset="0"/>
            </a:endParaRPr>
          </a:p>
        </p:txBody>
      </p:sp>
      <p:pic>
        <p:nvPicPr>
          <p:cNvPr id="3" name="Attēls 2">
            <a:extLst>
              <a:ext uri="{FF2B5EF4-FFF2-40B4-BE49-F238E27FC236}">
                <a16:creationId xmlns:a16="http://schemas.microsoft.com/office/drawing/2014/main" id="{E6F824AB-8095-1DCC-D205-4173478F6DB4}"/>
              </a:ext>
            </a:extLst>
          </p:cNvPr>
          <p:cNvPicPr>
            <a:picLocks noChangeAspect="1"/>
          </p:cNvPicPr>
          <p:nvPr/>
        </p:nvPicPr>
        <p:blipFill>
          <a:blip r:embed="rId2"/>
          <a:stretch>
            <a:fillRect/>
          </a:stretch>
        </p:blipFill>
        <p:spPr>
          <a:xfrm>
            <a:off x="10231517" y="75235"/>
            <a:ext cx="1828800" cy="6181725"/>
          </a:xfrm>
          <a:prstGeom prst="rect">
            <a:avLst/>
          </a:prstGeom>
        </p:spPr>
      </p:pic>
    </p:spTree>
    <p:extLst>
      <p:ext uri="{BB962C8B-B14F-4D97-AF65-F5344CB8AC3E}">
        <p14:creationId xmlns:p14="http://schemas.microsoft.com/office/powerpoint/2010/main" val="2071619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B0595A-203F-AE45-A9C0-EEDA18B895AA}"/>
              </a:ext>
            </a:extLst>
          </p:cNvPr>
          <p:cNvSpPr>
            <a:spLocks noGrp="1"/>
          </p:cNvSpPr>
          <p:nvPr>
            <p:ph type="sldNum" sz="quarter" idx="12"/>
          </p:nvPr>
        </p:nvSpPr>
        <p:spPr/>
        <p:txBody>
          <a:bodyPr/>
          <a:lstStyle/>
          <a:p>
            <a:fld id="{52874D3B-0145-4B40-BC41-2631D243DCC0}" type="slidenum">
              <a:rPr lang="en-US" smtClean="0"/>
              <a:pPr/>
              <a:t>7</a:t>
            </a:fld>
            <a:endParaRPr lang="en-US" dirty="0"/>
          </a:p>
        </p:txBody>
      </p:sp>
      <p:sp>
        <p:nvSpPr>
          <p:cNvPr id="5" name="Virsraksts 1">
            <a:extLst>
              <a:ext uri="{FF2B5EF4-FFF2-40B4-BE49-F238E27FC236}">
                <a16:creationId xmlns:a16="http://schemas.microsoft.com/office/drawing/2014/main" id="{320D2C57-23A8-A448-9E58-E9E2AA3B11CC}"/>
              </a:ext>
            </a:extLst>
          </p:cNvPr>
          <p:cNvSpPr>
            <a:spLocks noGrp="1"/>
          </p:cNvSpPr>
          <p:nvPr>
            <p:ph type="title" idx="4294967295"/>
          </p:nvPr>
        </p:nvSpPr>
        <p:spPr>
          <a:xfrm>
            <a:off x="418011" y="-81904"/>
            <a:ext cx="11399520" cy="1099996"/>
          </a:xfrm>
        </p:spPr>
        <p:txBody>
          <a:bodyPr>
            <a:noAutofit/>
          </a:bodyPr>
          <a:lstStyle/>
          <a:p>
            <a:r>
              <a:rPr lang="lv-LV" sz="3000" dirty="0">
                <a:solidFill>
                  <a:srgbClr val="1B5089"/>
                </a:solidFill>
                <a:latin typeface="Arial" panose="020B0604020202020204" pitchFamily="34" charset="0"/>
                <a:cs typeface="Arial" panose="020B0604020202020204" pitchFamily="34" charset="0"/>
              </a:rPr>
              <a:t>Piemērs (2)</a:t>
            </a:r>
            <a:endParaRPr lang="en-US" sz="3000" dirty="0">
              <a:solidFill>
                <a:srgbClr val="1B5089"/>
              </a:solidFill>
              <a:latin typeface="Arial" panose="020B0604020202020204" pitchFamily="34" charset="0"/>
              <a:cs typeface="Arial" panose="020B0604020202020204" pitchFamily="34" charset="0"/>
            </a:endParaRPr>
          </a:p>
        </p:txBody>
      </p:sp>
      <p:sp>
        <p:nvSpPr>
          <p:cNvPr id="6" name="Satura vietturis 2">
            <a:extLst>
              <a:ext uri="{FF2B5EF4-FFF2-40B4-BE49-F238E27FC236}">
                <a16:creationId xmlns:a16="http://schemas.microsoft.com/office/drawing/2014/main" id="{2B665608-5D39-F24D-BA49-11B32431DC50}"/>
              </a:ext>
            </a:extLst>
          </p:cNvPr>
          <p:cNvSpPr>
            <a:spLocks noGrp="1"/>
          </p:cNvSpPr>
          <p:nvPr>
            <p:ph idx="4294967295"/>
          </p:nvPr>
        </p:nvSpPr>
        <p:spPr>
          <a:xfrm>
            <a:off x="418011" y="701337"/>
            <a:ext cx="11227918" cy="4481070"/>
          </a:xfrm>
        </p:spPr>
        <p:txBody>
          <a:bodyPr lIns="72000" rIns="144000">
            <a:noAutofit/>
          </a:bodyPr>
          <a:lstStyle/>
          <a:p>
            <a:pPr marL="0" indent="0" algn="just">
              <a:buNone/>
            </a:pPr>
            <a:r>
              <a:rPr lang="lv-LV" sz="1400" dirty="0">
                <a:solidFill>
                  <a:srgbClr val="1B5089"/>
                </a:solidFill>
                <a:latin typeface="Arial" panose="020B0604020202020204" pitchFamily="34" charset="0"/>
                <a:cs typeface="Arial" panose="020B0604020202020204" pitchFamily="34" charset="0"/>
              </a:rPr>
              <a:t>NG: «Darbinieks laboja iekārtu, notika slīpēšanas darbi. Vakara tika novērots kairinājums acī, taču darbinieks darbā ieradās. Stāvoklis pasliktinājās un bija nepieciešama medicīniskā palīdzība. Ārsts konstatēja svešķermeni acī (metāla skaidu), kas, visticamāk, tur iekļuva pēc slīpēšanas darbiem.»</a:t>
            </a:r>
          </a:p>
          <a:p>
            <a:pPr marL="0" indent="0" algn="just">
              <a:buNone/>
            </a:pPr>
            <a:endParaRPr lang="lv-LV" sz="1400" dirty="0">
              <a:solidFill>
                <a:srgbClr val="1B5089"/>
              </a:solidFill>
              <a:latin typeface="Arial" panose="020B0604020202020204" pitchFamily="34" charset="0"/>
              <a:cs typeface="Arial" panose="020B0604020202020204" pitchFamily="34" charset="0"/>
            </a:endParaRPr>
          </a:p>
          <a:p>
            <a:pPr marL="0" indent="0" algn="just">
              <a:buNone/>
            </a:pPr>
            <a:r>
              <a:rPr lang="lv-LV" sz="1400" dirty="0">
                <a:solidFill>
                  <a:srgbClr val="1B5089"/>
                </a:solidFill>
                <a:latin typeface="Arial" panose="020B0604020202020204" pitchFamily="34" charset="0"/>
                <a:cs typeface="Arial" panose="020B0604020202020204" pitchFamily="34" charset="0"/>
              </a:rPr>
              <a:t>Izmeklēšana: 5 kāpēc – secīgā modelī.</a:t>
            </a:r>
          </a:p>
          <a:p>
            <a:pPr algn="just"/>
            <a:r>
              <a:rPr lang="lv-LV" sz="1400" dirty="0">
                <a:solidFill>
                  <a:srgbClr val="1B5089"/>
                </a:solidFill>
                <a:latin typeface="Arial" panose="020B0604020202020204" pitchFamily="34" charset="0"/>
                <a:cs typeface="Arial" panose="020B0604020202020204" pitchFamily="34" charset="0"/>
              </a:rPr>
              <a:t>Svešķermenis acī.</a:t>
            </a:r>
          </a:p>
          <a:p>
            <a:pPr algn="just"/>
            <a:r>
              <a:rPr lang="lv-LV" sz="1400" dirty="0">
                <a:solidFill>
                  <a:srgbClr val="1B5089"/>
                </a:solidFill>
                <a:latin typeface="Arial" panose="020B0604020202020204" pitchFamily="34" charset="0"/>
                <a:cs typeface="Arial" panose="020B0604020202020204" pitchFamily="34" charset="0"/>
              </a:rPr>
              <a:t>Kāpēc svešķermenis iekļuva acī? Nebija pietiekošas aizsardzības.</a:t>
            </a:r>
          </a:p>
          <a:p>
            <a:pPr algn="just"/>
            <a:r>
              <a:rPr lang="lv-LV" sz="1400" dirty="0">
                <a:solidFill>
                  <a:srgbClr val="1B5089"/>
                </a:solidFill>
                <a:latin typeface="Arial" panose="020B0604020202020204" pitchFamily="34" charset="0"/>
                <a:cs typeface="Arial" panose="020B0604020202020204" pitchFamily="34" charset="0"/>
              </a:rPr>
              <a:t>Kādēļ? </a:t>
            </a:r>
            <a:r>
              <a:rPr lang="lv-LV" sz="1400" dirty="0">
                <a:solidFill>
                  <a:srgbClr val="1B5089"/>
                </a:solidFill>
                <a:highlight>
                  <a:srgbClr val="FF0000"/>
                </a:highlight>
                <a:latin typeface="Arial" panose="020B0604020202020204" pitchFamily="34" charset="0"/>
                <a:cs typeface="Arial" panose="020B0604020202020204" pitchFamily="34" charset="0"/>
              </a:rPr>
              <a:t>Nav riska novērtējuma par slīpēšanu šaurajās vietās, kur ir paaugstināts risks gūt šāda tipa traumu</a:t>
            </a:r>
            <a:r>
              <a:rPr lang="lv-LV" sz="1400" dirty="0">
                <a:solidFill>
                  <a:srgbClr val="1B5089"/>
                </a:solidFill>
                <a:latin typeface="Arial" panose="020B0604020202020204" pitchFamily="34" charset="0"/>
                <a:cs typeface="Arial" panose="020B0604020202020204" pitchFamily="34" charset="0"/>
              </a:rPr>
              <a:t>.</a:t>
            </a:r>
          </a:p>
          <a:p>
            <a:pPr marL="0" indent="0" algn="just">
              <a:buNone/>
            </a:pPr>
            <a:endParaRPr lang="lv-LV" sz="1400" dirty="0">
              <a:solidFill>
                <a:srgbClr val="1B5089"/>
              </a:solidFill>
              <a:latin typeface="Arial" panose="020B0604020202020204" pitchFamily="34" charset="0"/>
              <a:cs typeface="Arial" panose="020B0604020202020204" pitchFamily="34" charset="0"/>
            </a:endParaRPr>
          </a:p>
          <a:p>
            <a:pPr marL="0" indent="0" algn="just">
              <a:buNone/>
            </a:pPr>
            <a:r>
              <a:rPr lang="lv-LV" sz="1400" dirty="0">
                <a:solidFill>
                  <a:srgbClr val="1B5089"/>
                </a:solidFill>
                <a:latin typeface="Arial" panose="020B0604020202020204" pitchFamily="34" charset="0"/>
                <a:cs typeface="Arial" panose="020B0604020202020204" pitchFamily="34" charset="0"/>
              </a:rPr>
              <a:t>Izmeklēšanā noteiktais pamata cēlonis:</a:t>
            </a:r>
          </a:p>
          <a:p>
            <a:pPr algn="just"/>
            <a:r>
              <a:rPr lang="lv-LV" sz="1400" dirty="0">
                <a:solidFill>
                  <a:srgbClr val="1B5089"/>
                </a:solidFill>
                <a:latin typeface="Arial" panose="020B0604020202020204" pitchFamily="34" charset="0"/>
                <a:cs typeface="Arial" panose="020B0604020202020204" pitchFamily="34" charset="0"/>
              </a:rPr>
              <a:t>Sejas maksa nepasargāja pietiekami efektīvi</a:t>
            </a:r>
          </a:p>
          <a:p>
            <a:pPr algn="just"/>
            <a:endParaRPr lang="lv-LV" sz="1400" dirty="0">
              <a:solidFill>
                <a:srgbClr val="1B5089"/>
              </a:solidFill>
              <a:latin typeface="Arial" panose="020B0604020202020204" pitchFamily="34" charset="0"/>
              <a:cs typeface="Arial" panose="020B0604020202020204" pitchFamily="34" charset="0"/>
            </a:endParaRPr>
          </a:p>
          <a:p>
            <a:pPr marL="0" indent="0" algn="just">
              <a:buNone/>
            </a:pPr>
            <a:r>
              <a:rPr lang="lv-LV" sz="1400" dirty="0">
                <a:solidFill>
                  <a:srgbClr val="1B5089"/>
                </a:solidFill>
                <a:latin typeface="Arial" panose="020B0604020202020204" pitchFamily="34" charset="0"/>
                <a:cs typeface="Arial" panose="020B0604020202020204" pitchFamily="34" charset="0"/>
              </a:rPr>
              <a:t>Korektīvās un preventīvās darbības pēc NG:</a:t>
            </a:r>
          </a:p>
          <a:p>
            <a:pPr algn="just"/>
            <a:r>
              <a:rPr lang="lv-LV" sz="1400" dirty="0">
                <a:solidFill>
                  <a:srgbClr val="1B5089"/>
                </a:solidFill>
                <a:latin typeface="Arial" panose="020B0604020202020204" pitchFamily="34" charset="0"/>
                <a:cs typeface="Arial" panose="020B0604020202020204" pitchFamily="34" charset="0"/>
              </a:rPr>
              <a:t>Informēt darbiniekus par .</a:t>
            </a:r>
          </a:p>
          <a:p>
            <a:pPr algn="just"/>
            <a:r>
              <a:rPr lang="lv-LV" sz="1400" dirty="0">
                <a:solidFill>
                  <a:srgbClr val="1B5089"/>
                </a:solidFill>
                <a:latin typeface="Arial" panose="020B0604020202020204" pitchFamily="34" charset="0"/>
                <a:cs typeface="Arial" panose="020B0604020202020204" pitchFamily="34" charset="0"/>
              </a:rPr>
              <a:t>Uzstādīt drošības brīdinājumus par </a:t>
            </a:r>
            <a:r>
              <a:rPr lang="lv-LV" sz="1400" dirty="0" err="1">
                <a:solidFill>
                  <a:srgbClr val="1B5089"/>
                </a:solidFill>
                <a:latin typeface="Arial" panose="020B0604020202020204" pitchFamily="34" charset="0"/>
                <a:cs typeface="Arial" panose="020B0604020202020204" pitchFamily="34" charset="0"/>
              </a:rPr>
              <a:t>IAL</a:t>
            </a:r>
            <a:r>
              <a:rPr lang="lv-LV" sz="1400" dirty="0">
                <a:solidFill>
                  <a:srgbClr val="1B5089"/>
                </a:solidFill>
                <a:latin typeface="Arial" panose="020B0604020202020204" pitchFamily="34" charset="0"/>
                <a:cs typeface="Arial" panose="020B0604020202020204" pitchFamily="34" charset="0"/>
              </a:rPr>
              <a:t> lietošanas svarīgumu, veicot slīpēšanas darbus.</a:t>
            </a:r>
          </a:p>
          <a:p>
            <a:pPr algn="just"/>
            <a:endParaRPr lang="lv-LV" sz="1400" dirty="0">
              <a:solidFill>
                <a:srgbClr val="1B5089"/>
              </a:solidFill>
              <a:latin typeface="Arial" panose="020B0604020202020204" pitchFamily="34" charset="0"/>
              <a:cs typeface="Arial" panose="020B0604020202020204" pitchFamily="34" charset="0"/>
            </a:endParaRPr>
          </a:p>
        </p:txBody>
      </p:sp>
      <p:pic>
        <p:nvPicPr>
          <p:cNvPr id="7" name="Attēls 6">
            <a:extLst>
              <a:ext uri="{FF2B5EF4-FFF2-40B4-BE49-F238E27FC236}">
                <a16:creationId xmlns:a16="http://schemas.microsoft.com/office/drawing/2014/main" id="{9481B767-B2AD-BC22-4CB2-1A4896C204EA}"/>
              </a:ext>
            </a:extLst>
          </p:cNvPr>
          <p:cNvPicPr>
            <a:picLocks noChangeAspect="1"/>
          </p:cNvPicPr>
          <p:nvPr/>
        </p:nvPicPr>
        <p:blipFill>
          <a:blip r:embed="rId2"/>
          <a:stretch>
            <a:fillRect/>
          </a:stretch>
        </p:blipFill>
        <p:spPr>
          <a:xfrm>
            <a:off x="418011" y="5182407"/>
            <a:ext cx="5123807" cy="1140635"/>
          </a:xfrm>
          <a:prstGeom prst="rect">
            <a:avLst/>
          </a:prstGeom>
        </p:spPr>
      </p:pic>
    </p:spTree>
    <p:extLst>
      <p:ext uri="{BB962C8B-B14F-4D97-AF65-F5344CB8AC3E}">
        <p14:creationId xmlns:p14="http://schemas.microsoft.com/office/powerpoint/2010/main" val="349010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B0595A-203F-AE45-A9C0-EEDA18B895AA}"/>
              </a:ext>
            </a:extLst>
          </p:cNvPr>
          <p:cNvSpPr>
            <a:spLocks noGrp="1"/>
          </p:cNvSpPr>
          <p:nvPr>
            <p:ph type="sldNum" sz="quarter" idx="12"/>
          </p:nvPr>
        </p:nvSpPr>
        <p:spPr/>
        <p:txBody>
          <a:bodyPr/>
          <a:lstStyle/>
          <a:p>
            <a:fld id="{52874D3B-0145-4B40-BC41-2631D243DCC0}" type="slidenum">
              <a:rPr lang="en-US" smtClean="0"/>
              <a:pPr/>
              <a:t>8</a:t>
            </a:fld>
            <a:endParaRPr lang="en-US" dirty="0"/>
          </a:p>
        </p:txBody>
      </p:sp>
      <p:sp>
        <p:nvSpPr>
          <p:cNvPr id="5" name="Virsraksts 1">
            <a:extLst>
              <a:ext uri="{FF2B5EF4-FFF2-40B4-BE49-F238E27FC236}">
                <a16:creationId xmlns:a16="http://schemas.microsoft.com/office/drawing/2014/main" id="{320D2C57-23A8-A448-9E58-E9E2AA3B11CC}"/>
              </a:ext>
            </a:extLst>
          </p:cNvPr>
          <p:cNvSpPr>
            <a:spLocks noGrp="1"/>
          </p:cNvSpPr>
          <p:nvPr>
            <p:ph type="title" idx="4294967295"/>
          </p:nvPr>
        </p:nvSpPr>
        <p:spPr>
          <a:xfrm>
            <a:off x="418011" y="-81904"/>
            <a:ext cx="11399520" cy="1099996"/>
          </a:xfrm>
        </p:spPr>
        <p:txBody>
          <a:bodyPr>
            <a:noAutofit/>
          </a:bodyPr>
          <a:lstStyle/>
          <a:p>
            <a:r>
              <a:rPr lang="lv-LV" sz="3000" dirty="0">
                <a:solidFill>
                  <a:srgbClr val="1B5089"/>
                </a:solidFill>
                <a:latin typeface="Arial" panose="020B0604020202020204" pitchFamily="34" charset="0"/>
                <a:cs typeface="Arial" panose="020B0604020202020204" pitchFamily="34" charset="0"/>
              </a:rPr>
              <a:t>Piemērs (3)</a:t>
            </a:r>
            <a:endParaRPr lang="en-US" sz="3000" dirty="0">
              <a:solidFill>
                <a:srgbClr val="1B5089"/>
              </a:solidFill>
              <a:latin typeface="Arial" panose="020B0604020202020204" pitchFamily="34" charset="0"/>
              <a:cs typeface="Arial" panose="020B0604020202020204" pitchFamily="34" charset="0"/>
            </a:endParaRPr>
          </a:p>
        </p:txBody>
      </p:sp>
      <p:sp>
        <p:nvSpPr>
          <p:cNvPr id="6" name="Satura vietturis 2">
            <a:extLst>
              <a:ext uri="{FF2B5EF4-FFF2-40B4-BE49-F238E27FC236}">
                <a16:creationId xmlns:a16="http://schemas.microsoft.com/office/drawing/2014/main" id="{2B665608-5D39-F24D-BA49-11B32431DC50}"/>
              </a:ext>
            </a:extLst>
          </p:cNvPr>
          <p:cNvSpPr>
            <a:spLocks noGrp="1"/>
          </p:cNvSpPr>
          <p:nvPr>
            <p:ph idx="4294967295"/>
          </p:nvPr>
        </p:nvSpPr>
        <p:spPr>
          <a:xfrm>
            <a:off x="418011" y="701337"/>
            <a:ext cx="11227918" cy="4481070"/>
          </a:xfrm>
        </p:spPr>
        <p:txBody>
          <a:bodyPr lIns="72000" rIns="144000">
            <a:noAutofit/>
          </a:bodyPr>
          <a:lstStyle/>
          <a:p>
            <a:pPr marL="0" indent="0" algn="just">
              <a:buNone/>
            </a:pPr>
            <a:r>
              <a:rPr lang="lv-LV" sz="1400" dirty="0">
                <a:solidFill>
                  <a:srgbClr val="1B5089"/>
                </a:solidFill>
                <a:latin typeface="Arial" panose="020B0604020202020204" pitchFamily="34" charset="0"/>
                <a:cs typeface="Arial" panose="020B0604020202020204" pitchFamily="34" charset="0"/>
              </a:rPr>
              <a:t>NG: «Darbinieks strādāja uz iekrāvēja. Pirms kausa nolikšanas tas tika izkratīts iekrāvējam atrodoties kustībā. Tā kā zemes virsma bija nelīdzena, šīs darbības rezultātā kauss atsitās pret zemes virsmu, iekrāvējs strauji apstājās un darbinieks inerces rezultātā atsitās ar galvu pret iekrāvēja priekšējo stiklu»</a:t>
            </a:r>
          </a:p>
          <a:p>
            <a:pPr marL="0" indent="0" algn="just">
              <a:buNone/>
            </a:pPr>
            <a:endParaRPr lang="lv-LV" sz="1400" dirty="0">
              <a:solidFill>
                <a:srgbClr val="1B5089"/>
              </a:solidFill>
              <a:latin typeface="Arial" panose="020B0604020202020204" pitchFamily="34" charset="0"/>
              <a:cs typeface="Arial" panose="020B0604020202020204" pitchFamily="34" charset="0"/>
            </a:endParaRPr>
          </a:p>
          <a:p>
            <a:pPr marL="0" indent="0" algn="just">
              <a:buNone/>
            </a:pPr>
            <a:r>
              <a:rPr lang="lv-LV" sz="1400" dirty="0">
                <a:solidFill>
                  <a:srgbClr val="1B5089"/>
                </a:solidFill>
                <a:latin typeface="Arial" panose="020B0604020202020204" pitchFamily="34" charset="0"/>
                <a:cs typeface="Arial" panose="020B0604020202020204" pitchFamily="34" charset="0"/>
              </a:rPr>
              <a:t>Izmeklēšana: 5 kāpēc – ir mēģināts veidot sistēmisku pieeju .</a:t>
            </a:r>
          </a:p>
          <a:p>
            <a:pPr algn="just"/>
            <a:r>
              <a:rPr lang="lv-LV" sz="1400" dirty="0">
                <a:solidFill>
                  <a:srgbClr val="1B5089"/>
                </a:solidFill>
                <a:latin typeface="Arial" panose="020B0604020202020204" pitchFamily="34" charset="0"/>
                <a:cs typeface="Arial" panose="020B0604020202020204" pitchFamily="34" charset="0"/>
              </a:rPr>
              <a:t>Atsita galvu. Kāpēc? </a:t>
            </a:r>
            <a:r>
              <a:rPr lang="lv-LV" sz="1400" dirty="0">
                <a:solidFill>
                  <a:srgbClr val="1B5089"/>
                </a:solidFill>
                <a:highlight>
                  <a:srgbClr val="FF0000"/>
                </a:highlight>
                <a:latin typeface="Arial" panose="020B0604020202020204" pitchFamily="34" charset="0"/>
                <a:cs typeface="Arial" panose="020B0604020202020204" pitchFamily="34" charset="0"/>
              </a:rPr>
              <a:t>Drošības josta nebija cieši nospriegota</a:t>
            </a:r>
            <a:endParaRPr lang="lv-LV" sz="1400" dirty="0">
              <a:solidFill>
                <a:srgbClr val="1B5089"/>
              </a:solidFill>
              <a:latin typeface="Arial" panose="020B0604020202020204" pitchFamily="34" charset="0"/>
              <a:cs typeface="Arial" panose="020B0604020202020204" pitchFamily="34" charset="0"/>
            </a:endParaRPr>
          </a:p>
          <a:p>
            <a:pPr algn="just"/>
            <a:r>
              <a:rPr lang="lv-LV" sz="1400" dirty="0">
                <a:solidFill>
                  <a:srgbClr val="1B5089"/>
                </a:solidFill>
                <a:latin typeface="Arial" panose="020B0604020202020204" pitchFamily="34" charset="0"/>
                <a:cs typeface="Arial" panose="020B0604020202020204" pitchFamily="34" charset="0"/>
              </a:rPr>
              <a:t>Kauss atsitās pret zemi. Kāpēc?</a:t>
            </a:r>
          </a:p>
          <a:p>
            <a:pPr algn="just"/>
            <a:r>
              <a:rPr lang="lv-LV" sz="1400" dirty="0">
                <a:solidFill>
                  <a:srgbClr val="1B5089"/>
                </a:solidFill>
                <a:latin typeface="Arial" panose="020B0604020202020204" pitchFamily="34" charset="0"/>
                <a:cs typeface="Arial" panose="020B0604020202020204" pitchFamily="34" charset="0"/>
              </a:rPr>
              <a:t>Jo bija nelīdzena zeme.</a:t>
            </a:r>
          </a:p>
          <a:p>
            <a:pPr algn="just"/>
            <a:r>
              <a:rPr lang="lv-LV" sz="1400" dirty="0">
                <a:solidFill>
                  <a:srgbClr val="1B5089"/>
                </a:solidFill>
                <a:latin typeface="Arial" panose="020B0604020202020204" pitchFamily="34" charset="0"/>
                <a:cs typeface="Arial" panose="020B0604020202020204" pitchFamily="34" charset="0"/>
              </a:rPr>
              <a:t>Kāpēc mašīna apstājās? Jo tika nejausi pagriezta svira.</a:t>
            </a:r>
          </a:p>
          <a:p>
            <a:pPr algn="just"/>
            <a:r>
              <a:rPr lang="lv-LV" sz="1400" dirty="0">
                <a:solidFill>
                  <a:srgbClr val="1B5089"/>
                </a:solidFill>
                <a:latin typeface="Arial" panose="020B0604020202020204" pitchFamily="34" charset="0"/>
                <a:cs typeface="Arial" panose="020B0604020202020204" pitchFamily="34" charset="0"/>
              </a:rPr>
              <a:t>Kāpēc? </a:t>
            </a:r>
            <a:r>
              <a:rPr lang="lv-LV" sz="1400" dirty="0">
                <a:solidFill>
                  <a:srgbClr val="1B5089"/>
                </a:solidFill>
                <a:highlight>
                  <a:srgbClr val="FF0000"/>
                </a:highlight>
                <a:latin typeface="Arial" panose="020B0604020202020204" pitchFamily="34" charset="0"/>
                <a:cs typeface="Arial" panose="020B0604020202020204" pitchFamily="34" charset="0"/>
              </a:rPr>
              <a:t>Jo kauss tika kratīts iekrāvējam atrodoties kustībā. </a:t>
            </a:r>
          </a:p>
          <a:p>
            <a:pPr marL="0" indent="0" algn="just">
              <a:buNone/>
            </a:pPr>
            <a:endParaRPr lang="lv-LV" sz="1400" dirty="0">
              <a:solidFill>
                <a:srgbClr val="1B5089"/>
              </a:solidFill>
              <a:latin typeface="Arial" panose="020B0604020202020204" pitchFamily="34" charset="0"/>
              <a:cs typeface="Arial" panose="020B0604020202020204" pitchFamily="34" charset="0"/>
            </a:endParaRPr>
          </a:p>
          <a:p>
            <a:pPr marL="0" indent="0" algn="just">
              <a:buNone/>
            </a:pPr>
            <a:r>
              <a:rPr lang="lv-LV" sz="1400" dirty="0">
                <a:solidFill>
                  <a:srgbClr val="1B5089"/>
                </a:solidFill>
                <a:latin typeface="Arial" panose="020B0604020202020204" pitchFamily="34" charset="0"/>
                <a:cs typeface="Arial" panose="020B0604020202020204" pitchFamily="34" charset="0"/>
              </a:rPr>
              <a:t>Izmeklēšanā noteiktais pamata cēlonis:</a:t>
            </a:r>
          </a:p>
          <a:p>
            <a:pPr algn="just"/>
            <a:r>
              <a:rPr lang="lv-LV" sz="1400" dirty="0">
                <a:solidFill>
                  <a:srgbClr val="1B5089"/>
                </a:solidFill>
                <a:latin typeface="Arial" panose="020B0604020202020204" pitchFamily="34" charset="0"/>
                <a:cs typeface="Arial" panose="020B0604020202020204" pitchFamily="34" charset="0"/>
              </a:rPr>
              <a:t>Drošības noteikumu neievērošana – drošības jostas lietošana un drošības procedūras neievērošana strādājot ar iekrāvēju</a:t>
            </a:r>
          </a:p>
          <a:p>
            <a:pPr marL="0" indent="0" algn="just">
              <a:buNone/>
            </a:pPr>
            <a:endParaRPr lang="lv-LV" sz="1400" dirty="0">
              <a:solidFill>
                <a:srgbClr val="1B5089"/>
              </a:solidFill>
              <a:latin typeface="Arial" panose="020B0604020202020204" pitchFamily="34" charset="0"/>
              <a:cs typeface="Arial" panose="020B0604020202020204" pitchFamily="34" charset="0"/>
            </a:endParaRPr>
          </a:p>
          <a:p>
            <a:pPr marL="0" indent="0" algn="just">
              <a:buNone/>
            </a:pPr>
            <a:r>
              <a:rPr lang="lv-LV" sz="1400" dirty="0">
                <a:solidFill>
                  <a:srgbClr val="1B5089"/>
                </a:solidFill>
                <a:latin typeface="Arial" panose="020B0604020202020204" pitchFamily="34" charset="0"/>
                <a:cs typeface="Arial" panose="020B0604020202020204" pitchFamily="34" charset="0"/>
              </a:rPr>
              <a:t>Korektīvās un preventīvās darbības pēc NG:</a:t>
            </a:r>
          </a:p>
          <a:p>
            <a:pPr algn="just"/>
            <a:r>
              <a:rPr lang="lv-LV" sz="1400" dirty="0">
                <a:solidFill>
                  <a:srgbClr val="1B5089"/>
                </a:solidFill>
                <a:latin typeface="Arial" panose="020B0604020202020204" pitchFamily="34" charset="0"/>
                <a:cs typeface="Arial" panose="020B0604020202020204" pitchFamily="34" charset="0"/>
              </a:rPr>
              <a:t>Darbinieku apmācības par drošības jostu lietošanu. </a:t>
            </a:r>
          </a:p>
          <a:p>
            <a:pPr algn="just"/>
            <a:endParaRPr lang="lv-LV" sz="1400" dirty="0">
              <a:solidFill>
                <a:srgbClr val="1B5089"/>
              </a:solidFill>
              <a:latin typeface="Arial" panose="020B0604020202020204" pitchFamily="34" charset="0"/>
              <a:cs typeface="Arial" panose="020B0604020202020204" pitchFamily="34" charset="0"/>
            </a:endParaRPr>
          </a:p>
        </p:txBody>
      </p:sp>
      <p:pic>
        <p:nvPicPr>
          <p:cNvPr id="3" name="Attēls 2">
            <a:extLst>
              <a:ext uri="{FF2B5EF4-FFF2-40B4-BE49-F238E27FC236}">
                <a16:creationId xmlns:a16="http://schemas.microsoft.com/office/drawing/2014/main" id="{C9CF0475-2E28-AA65-DF8E-9ABE736BA3CD}"/>
              </a:ext>
            </a:extLst>
          </p:cNvPr>
          <p:cNvPicPr>
            <a:picLocks noChangeAspect="1"/>
          </p:cNvPicPr>
          <p:nvPr/>
        </p:nvPicPr>
        <p:blipFill>
          <a:blip r:embed="rId2"/>
          <a:stretch>
            <a:fillRect/>
          </a:stretch>
        </p:blipFill>
        <p:spPr>
          <a:xfrm>
            <a:off x="5390683" y="1450133"/>
            <a:ext cx="6662412" cy="2136445"/>
          </a:xfrm>
          <a:prstGeom prst="rect">
            <a:avLst/>
          </a:prstGeom>
        </p:spPr>
      </p:pic>
    </p:spTree>
    <p:extLst>
      <p:ext uri="{BB962C8B-B14F-4D97-AF65-F5344CB8AC3E}">
        <p14:creationId xmlns:p14="http://schemas.microsoft.com/office/powerpoint/2010/main" val="2387995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B0595A-203F-AE45-A9C0-EEDA18B895AA}"/>
              </a:ext>
            </a:extLst>
          </p:cNvPr>
          <p:cNvSpPr>
            <a:spLocks noGrp="1"/>
          </p:cNvSpPr>
          <p:nvPr>
            <p:ph type="sldNum" sz="quarter" idx="12"/>
          </p:nvPr>
        </p:nvSpPr>
        <p:spPr/>
        <p:txBody>
          <a:bodyPr/>
          <a:lstStyle/>
          <a:p>
            <a:fld id="{52874D3B-0145-4B40-BC41-2631D243DCC0}" type="slidenum">
              <a:rPr lang="en-US" smtClean="0"/>
              <a:pPr/>
              <a:t>9</a:t>
            </a:fld>
            <a:endParaRPr lang="en-US" dirty="0"/>
          </a:p>
        </p:txBody>
      </p:sp>
      <p:sp>
        <p:nvSpPr>
          <p:cNvPr id="5" name="Virsraksts 1">
            <a:extLst>
              <a:ext uri="{FF2B5EF4-FFF2-40B4-BE49-F238E27FC236}">
                <a16:creationId xmlns:a16="http://schemas.microsoft.com/office/drawing/2014/main" id="{320D2C57-23A8-A448-9E58-E9E2AA3B11CC}"/>
              </a:ext>
            </a:extLst>
          </p:cNvPr>
          <p:cNvSpPr>
            <a:spLocks noGrp="1"/>
          </p:cNvSpPr>
          <p:nvPr>
            <p:ph type="title" idx="4294967295"/>
          </p:nvPr>
        </p:nvSpPr>
        <p:spPr>
          <a:xfrm>
            <a:off x="418011" y="-81904"/>
            <a:ext cx="11399520" cy="1099996"/>
          </a:xfrm>
        </p:spPr>
        <p:txBody>
          <a:bodyPr>
            <a:noAutofit/>
          </a:bodyPr>
          <a:lstStyle/>
          <a:p>
            <a:r>
              <a:rPr lang="lv-LV" sz="3000" dirty="0">
                <a:solidFill>
                  <a:srgbClr val="1B5089"/>
                </a:solidFill>
                <a:latin typeface="Arial" panose="020B0604020202020204" pitchFamily="34" charset="0"/>
                <a:cs typeface="Arial" panose="020B0604020202020204" pitchFamily="34" charset="0"/>
              </a:rPr>
              <a:t>Secinājumi</a:t>
            </a:r>
            <a:endParaRPr lang="en-US" sz="3000" dirty="0">
              <a:solidFill>
                <a:srgbClr val="1B5089"/>
              </a:solidFill>
              <a:latin typeface="Arial" panose="020B0604020202020204" pitchFamily="34" charset="0"/>
              <a:cs typeface="Arial" panose="020B0604020202020204" pitchFamily="34" charset="0"/>
            </a:endParaRPr>
          </a:p>
        </p:txBody>
      </p:sp>
      <p:sp>
        <p:nvSpPr>
          <p:cNvPr id="6" name="Satura vietturis 2">
            <a:extLst>
              <a:ext uri="{FF2B5EF4-FFF2-40B4-BE49-F238E27FC236}">
                <a16:creationId xmlns:a16="http://schemas.microsoft.com/office/drawing/2014/main" id="{2B665608-5D39-F24D-BA49-11B32431DC50}"/>
              </a:ext>
            </a:extLst>
          </p:cNvPr>
          <p:cNvSpPr>
            <a:spLocks noGrp="1"/>
          </p:cNvSpPr>
          <p:nvPr>
            <p:ph idx="4294967295"/>
          </p:nvPr>
        </p:nvSpPr>
        <p:spPr>
          <a:xfrm>
            <a:off x="418011" y="701337"/>
            <a:ext cx="11227918" cy="4481070"/>
          </a:xfrm>
        </p:spPr>
        <p:txBody>
          <a:bodyPr lIns="72000" rIns="144000">
            <a:noAutofit/>
          </a:bodyPr>
          <a:lstStyle/>
          <a:p>
            <a:pPr algn="just">
              <a:lnSpc>
                <a:spcPct val="150000"/>
              </a:lnSpc>
            </a:pPr>
            <a:endParaRPr lang="lv-LV" sz="1400" dirty="0">
              <a:solidFill>
                <a:srgbClr val="1B5089"/>
              </a:solidFill>
              <a:latin typeface="Arial" panose="020B0604020202020204" pitchFamily="34" charset="0"/>
              <a:cs typeface="Arial" panose="020B0604020202020204" pitchFamily="34" charset="0"/>
            </a:endParaRPr>
          </a:p>
          <a:p>
            <a:pPr algn="just">
              <a:lnSpc>
                <a:spcPct val="150000"/>
              </a:lnSpc>
            </a:pPr>
            <a:r>
              <a:rPr lang="lv-LV" sz="1400" dirty="0">
                <a:solidFill>
                  <a:srgbClr val="1B5089"/>
                </a:solidFill>
                <a:latin typeface="Arial" panose="020B0604020202020204" pitchFamily="34" charset="0"/>
                <a:cs typeface="Arial" panose="020B0604020202020204" pitchFamily="34" charset="0"/>
              </a:rPr>
              <a:t>NG izmeklēšanas galvenie mērķi ir atrast tā pamata cēloņus un veicinošos faktorus  ar mērķi mācīties no negadījuma, nākotnē novēršot līdzīgus gadījumus, mūsdienu darba sistēmā tam ir nepieciešama kompleksa pieeja, kas </a:t>
            </a:r>
            <a:r>
              <a:rPr lang="lv-LV" sz="1400" dirty="0" err="1">
                <a:solidFill>
                  <a:srgbClr val="1B5089"/>
                </a:solidFill>
                <a:latin typeface="Arial" panose="020B0604020202020204" pitchFamily="34" charset="0"/>
                <a:cs typeface="Arial" panose="020B0604020202020204" pitchFamily="34" charset="0"/>
              </a:rPr>
              <a:t>ļau</a:t>
            </a:r>
            <a:r>
              <a:rPr lang="lv-LV" sz="1400" dirty="0">
                <a:solidFill>
                  <a:srgbClr val="1B5089"/>
                </a:solidFill>
                <a:latin typeface="Arial" panose="020B0604020202020204" pitchFamily="34" charset="0"/>
                <a:cs typeface="Arial" panose="020B0604020202020204" pitchFamily="34" charset="0"/>
              </a:rPr>
              <a:t> </a:t>
            </a:r>
            <a:r>
              <a:rPr lang="lv-LV" sz="1400" dirty="0" err="1">
                <a:solidFill>
                  <a:srgbClr val="1B5089"/>
                </a:solidFill>
                <a:latin typeface="Arial" panose="020B0604020202020204" pitchFamily="34" charset="0"/>
                <a:cs typeface="Arial" panose="020B0604020202020204" pitchFamily="34" charset="0"/>
              </a:rPr>
              <a:t>identifīcētu</a:t>
            </a:r>
            <a:r>
              <a:rPr lang="lv-LV" sz="1400" dirty="0">
                <a:solidFill>
                  <a:srgbClr val="1B5089"/>
                </a:solidFill>
                <a:latin typeface="Arial" panose="020B0604020202020204" pitchFamily="34" charset="0"/>
                <a:cs typeface="Arial" panose="020B0604020202020204" pitchFamily="34" charset="0"/>
              </a:rPr>
              <a:t> visus faktorus, kas bija par pamatu vai veicināja NG. Praksē NG izmeklēšana tiek uzlūkota vairāk kā lineāra notikumu secība, vienam apstāklim novedot pie nākamā, līdz beidzot pie NG. </a:t>
            </a:r>
          </a:p>
          <a:p>
            <a:pPr algn="just">
              <a:lnSpc>
                <a:spcPct val="150000"/>
              </a:lnSpc>
            </a:pPr>
            <a:endParaRPr lang="lv-LV" sz="1400" dirty="0">
              <a:solidFill>
                <a:srgbClr val="1B5089"/>
              </a:solidFill>
              <a:latin typeface="Arial" panose="020B0604020202020204" pitchFamily="34" charset="0"/>
              <a:cs typeface="Arial" panose="020B0604020202020204" pitchFamily="34" charset="0"/>
            </a:endParaRPr>
          </a:p>
          <a:p>
            <a:pPr algn="just">
              <a:lnSpc>
                <a:spcPct val="150000"/>
              </a:lnSpc>
            </a:pPr>
            <a:r>
              <a:rPr lang="lv-LV" sz="1400" dirty="0">
                <a:solidFill>
                  <a:srgbClr val="1B5089"/>
                </a:solidFill>
                <a:latin typeface="Arial" panose="020B0604020202020204" pitchFamily="34" charset="0"/>
                <a:cs typeface="Arial" panose="020B0604020202020204" pitchFamily="34" charset="0"/>
              </a:rPr>
              <a:t>Saskaņā ar literatūras avotiem, tikai neliels NG skaits (~27%) tiek izmeklēts atbilstoši zinātniskā literatūrā minētiem standartiem, arī praksē ir vērojama līdzīga tendence, izmeklēšanas kvalitātei netiek pievērsta rūpīga uzmanība un tā arī ir atkarīga no izmeklēšanas grupas vai darbinieka – bieži tā ir tikai likumdošanas prasību izpilde.</a:t>
            </a:r>
          </a:p>
          <a:p>
            <a:pPr algn="just">
              <a:lnSpc>
                <a:spcPct val="150000"/>
              </a:lnSpc>
            </a:pPr>
            <a:endParaRPr lang="lv-LV" sz="1400" dirty="0">
              <a:solidFill>
                <a:srgbClr val="1B5089"/>
              </a:solidFill>
              <a:latin typeface="Arial" panose="020B0604020202020204" pitchFamily="34" charset="0"/>
              <a:cs typeface="Arial" panose="020B0604020202020204" pitchFamily="34" charset="0"/>
            </a:endParaRPr>
          </a:p>
          <a:p>
            <a:pPr algn="just">
              <a:lnSpc>
                <a:spcPct val="150000"/>
              </a:lnSpc>
            </a:pPr>
            <a:r>
              <a:rPr lang="lv-LV" sz="1400" dirty="0">
                <a:solidFill>
                  <a:srgbClr val="1B5089"/>
                </a:solidFill>
                <a:latin typeface="Arial" panose="020B0604020202020204" pitchFamily="34" charset="0"/>
                <a:ea typeface="Times New Roman" panose="02020603050405020304" pitchFamily="18" charset="0"/>
                <a:cs typeface="Arial" panose="020B0604020202020204" pitchFamily="34" charset="0"/>
              </a:rPr>
              <a:t>Kvalitatīvi veikta izmeklēšana ir iespēja identificēt «drošības kļūmi» - atklāt esošos riskus, kontrolēt tos pietiekami un adekvāti, veicot korektīvās un preventīvās darbības. Šo pasākumu efektivitāte ir atkarīga no tā, vai visi NG cēloņi un veicinošie ir identificēti pareizi. Praksē ir redzams, ka ne vienmēr tie ir atrasti pilnībā, ir atrasti daļēji, ir neatrasti vispār, bet par pamata cēloni tiek uzskatīts acīmredzamais iemesls. Līdz ar to ari korektīvie pasākumi nav efektīvi un līdzīgu NG skaits nemazinās. </a:t>
            </a:r>
          </a:p>
          <a:p>
            <a:pPr marL="0" indent="0" algn="just">
              <a:lnSpc>
                <a:spcPct val="150000"/>
              </a:lnSpc>
              <a:buNone/>
            </a:pPr>
            <a:endParaRPr lang="lv-LV" sz="1400" dirty="0">
              <a:solidFill>
                <a:srgbClr val="1B5089"/>
              </a:solidFill>
              <a:latin typeface="Arial" panose="020B0604020202020204" pitchFamily="34" charset="0"/>
              <a:cs typeface="Arial" panose="020B0604020202020204" pitchFamily="34" charset="0"/>
            </a:endParaRPr>
          </a:p>
          <a:p>
            <a:pPr algn="just">
              <a:lnSpc>
                <a:spcPct val="150000"/>
              </a:lnSpc>
            </a:pPr>
            <a:endParaRPr lang="lv-LV" sz="1400" dirty="0">
              <a:solidFill>
                <a:srgbClr val="1B508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9039615"/>
      </p:ext>
    </p:extLst>
  </p:cSld>
  <p:clrMapOvr>
    <a:masterClrMapping/>
  </p:clrMapOvr>
</p:sld>
</file>

<file path=ppt/theme/theme1.xml><?xml version="1.0" encoding="utf-8"?>
<a:theme xmlns:a="http://schemas.openxmlformats.org/drawingml/2006/main" name="Office dizains">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6914</TotalTime>
  <Words>1638</Words>
  <Application>Microsoft Office PowerPoint</Application>
  <PresentationFormat>Platekrāna</PresentationFormat>
  <Paragraphs>163</Paragraphs>
  <Slides>11</Slides>
  <Notes>0</Notes>
  <HiddenSlides>0</HiddenSlides>
  <MMClips>0</MMClips>
  <ScaleCrop>false</ScaleCrop>
  <HeadingPairs>
    <vt:vector size="6" baseType="variant">
      <vt:variant>
        <vt:lpstr>Lietotie fonti</vt:lpstr>
      </vt:variant>
      <vt:variant>
        <vt:i4>4</vt:i4>
      </vt:variant>
      <vt:variant>
        <vt:lpstr>Dizains</vt:lpstr>
      </vt:variant>
      <vt:variant>
        <vt:i4>1</vt:i4>
      </vt:variant>
      <vt:variant>
        <vt:lpstr>Slaidu virsraksti</vt:lpstr>
      </vt:variant>
      <vt:variant>
        <vt:i4>11</vt:i4>
      </vt:variant>
    </vt:vector>
  </HeadingPairs>
  <TitlesOfParts>
    <vt:vector size="16" baseType="lpstr">
      <vt:lpstr>Arial</vt:lpstr>
      <vt:lpstr>Calibri</vt:lpstr>
      <vt:lpstr>Calibri Light</vt:lpstr>
      <vt:lpstr>Symbol</vt:lpstr>
      <vt:lpstr>Office dizains</vt:lpstr>
      <vt:lpstr>PowerPoint prezentācija</vt:lpstr>
      <vt:lpstr>Aktualitāte un mērķis</vt:lpstr>
      <vt:lpstr>NG izmeklēšana</vt:lpstr>
      <vt:lpstr>NG izmeklēšanas modeļi11, 13, 6, 2, 8, 3</vt:lpstr>
      <vt:lpstr>NG raksturojums X koncernā un pastāvošās bažas</vt:lpstr>
      <vt:lpstr>Piemērs (1)</vt:lpstr>
      <vt:lpstr>Piemērs (2)</vt:lpstr>
      <vt:lpstr>Piemērs (3)</vt:lpstr>
      <vt:lpstr>Secinājumi</vt:lpstr>
      <vt:lpstr>Izmantoto avotu saraksts</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Maris Lazdins</dc:creator>
  <cp:lastModifiedBy>Circene, Jelena JC (Riga) LVA</cp:lastModifiedBy>
  <cp:revision>70</cp:revision>
  <dcterms:created xsi:type="dcterms:W3CDTF">2020-06-09T12:17:55Z</dcterms:created>
  <dcterms:modified xsi:type="dcterms:W3CDTF">2024-02-22T18:25:16Z</dcterms:modified>
</cp:coreProperties>
</file>