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konforences-logo-E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933" y="254324"/>
            <a:ext cx="5897474" cy="186342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ounded Rectangle"/>
          <p:cNvSpPr/>
          <p:nvPr/>
        </p:nvSpPr>
        <p:spPr>
          <a:xfrm>
            <a:off x="-91079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AE89F7CE-3D46-E5A5-C2D5-DB27700F5D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6C0BFE2E-C84E-A271-2719-6E23D75D4A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233780-C9AA-F294-915F-1274FC7E04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E4349A2F-04E7-60EA-ECF1-8C20FFFE10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34FB236E-6810-1CD5-8EB2-13E1AEF24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B430A355-0E30-51C8-0FE7-1125DD99F7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FA52278-A127-7E6D-FD30-19444BFEB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7C96139A-F088-913B-8809-7218918D5B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4C3757F9-BB2F-8E0F-E6D3-F19ECD841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F506DCAC-A7C8-7B02-9FFD-938B433E41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A2BE196-7C5B-AE9C-254B-DD54B575A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5C62B237-1512-19C0-0F4F-8BB1E68CF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7F6C916-4689-E8D6-8C9A-263E2C6F2A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konforences-logo-ENG.png">
            <a:extLst>
              <a:ext uri="{FF2B5EF4-FFF2-40B4-BE49-F238E27FC236}">
                <a16:creationId xmlns:a16="http://schemas.microsoft.com/office/drawing/2014/main" id="{F8128A49-42ED-B726-DF6C-6363CB593F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88D06B52-533B-1609-2F01-5773A6BD330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pic>
        <p:nvPicPr>
          <p:cNvPr id="5" name="konforences-logo-ENG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7" y="6074332"/>
            <a:ext cx="2265778" cy="71591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Author field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Arial bold 44pt</a:t>
            </a:r>
            <a:endParaRPr dirty="0"/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</a:t>
            </a:r>
            <a:r>
              <a:rPr lang="lv-LV"/>
              <a:t>44pt</a:t>
            </a:r>
            <a:endParaRPr dirty="0"/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</a:t>
            </a:r>
            <a:r>
              <a:rPr lang="lv-LV"/>
              <a:t>t</a:t>
            </a:r>
            <a:endParaRPr dirty="0"/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44</a:t>
            </a:r>
            <a:r>
              <a:rPr lang="lv-LV"/>
              <a:t>pt</a:t>
            </a:r>
            <a:endParaRPr dirty="0"/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rPr lang="en-GB" dirty="0"/>
              <a:t>Tables, diagrams, shapes, pictures</a:t>
            </a:r>
            <a:endParaRPr dirty="0"/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/>
              <a:t>Photo</a:t>
            </a:r>
            <a:endParaRPr dirty="0"/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28pt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/>
              <a:t>Photo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For customizing other types of presentation</a:t>
            </a:r>
            <a:endParaRPr dirty="0"/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802984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For other types of slides, select the appropriate blanks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(Insert </a:t>
            </a:r>
            <a:r>
              <a:rPr lang="lv-LV"/>
              <a:t>&gt; </a:t>
            </a:r>
            <a:r>
              <a:rPr dirty="0"/>
              <a:t>New Slide). </a:t>
            </a:r>
            <a:endParaRPr lang="lv-LV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/>
              <a:t>Do not forget to change the font and the appropriate letter size (see, for example, slide 2 of this template).</a:t>
            </a: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8780364-EA0E-9B49-52F5-5C59693DE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95794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/>
              <a:t>Thank you!</a:t>
            </a:r>
            <a:endParaRPr sz="6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3A40EB-A867-8DCC-C1BA-12EA35B4C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6225" y="3429000"/>
            <a:ext cx="3839541" cy="28799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d7ce57b-a53e-439a-9f7e-d7e12f293bf4">
      <Terms xmlns="http://schemas.microsoft.com/office/infopath/2007/PartnerControls"/>
    </lcf76f155ced4ddcb4097134ff3c332f>
    <TaxCatchAll xmlns="846c56e0-511e-481f-af86-faa8d1bd3ff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C98FC589419498A0585EFB7A4083E" ma:contentTypeVersion="13" ma:contentTypeDescription="Create a new document." ma:contentTypeScope="" ma:versionID="2127fdd9aa6653735f4fb0a04f7d7c07">
  <xsd:schema xmlns:xsd="http://www.w3.org/2001/XMLSchema" xmlns:xs="http://www.w3.org/2001/XMLSchema" xmlns:p="http://schemas.microsoft.com/office/2006/metadata/properties" xmlns:ns2="9d7ce57b-a53e-439a-9f7e-d7e12f293bf4" xmlns:ns3="846c56e0-511e-481f-af86-faa8d1bd3ffb" targetNamespace="http://schemas.microsoft.com/office/2006/metadata/properties" ma:root="true" ma:fieldsID="35cfaa1bfecf68bb1e69d2be94faa5dc" ns2:_="" ns3:_="">
    <xsd:import namespace="9d7ce57b-a53e-439a-9f7e-d7e12f293bf4"/>
    <xsd:import namespace="846c56e0-511e-481f-af86-faa8d1bd3f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ce57b-a53e-439a-9f7e-d7e12f293b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c56e0-511e-481f-af86-faa8d1bd3ff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ac4fcb2-046b-452c-bb8e-620590150ad4}" ma:internalName="TaxCatchAll" ma:showField="CatchAllData" ma:web="846c56e0-511e-481f-af86-faa8d1bd3f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AA46DF-A9D4-4DCF-9325-2F6719E86025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Macintosh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dizains</vt:lpstr>
      <vt:lpstr>1_Office dizains</vt:lpstr>
      <vt:lpstr>PowerPoint Presentation</vt:lpstr>
      <vt:lpstr>Arial bold 44pt</vt:lpstr>
      <vt:lpstr>Arial bold 44pt</vt:lpstr>
      <vt:lpstr>Arial bold 44pt</vt:lpstr>
      <vt:lpstr>Tables, diagrams, shapes, pictures</vt:lpstr>
      <vt:lpstr>Photo</vt:lpstr>
      <vt:lpstr>PowerPoint Presentation</vt:lpstr>
      <vt:lpstr>For customizing other types of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6</cp:revision>
  <dcterms:modified xsi:type="dcterms:W3CDTF">2023-11-14T09:34:32Z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0x010100CB7C98FC589419498A0585EFB7A4083E</vt:lpwstr>
  </property>
</Properties>
</file>