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254324"/>
            <a:ext cx="5897475" cy="186342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91079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E89F7CE-3D46-E5A5-C2D5-DB27700F5D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4ED2D000-5A7E-6CDA-B586-E8B360802E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233780-C9AA-F294-915F-1274FC7E04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5A0A3B0B-2426-A6D1-A554-B2F43D3231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34FB236E-6810-1CD5-8EB2-13E1AEF24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7ACA4A06-39BD-1A66-521E-2DAE558337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FA52278-A127-7E6D-FD30-19444BFEB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DEF5B5D7-B7D8-5938-4584-56C33251AA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C3757F9-BB2F-8E0F-E6D3-F19ECD841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563325C3-4BB2-86D4-0A36-579F42EF4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A2BE196-7C5B-AE9C-254B-DD54B575A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B85686E1-F026-BA60-4288-2358DD7CF4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7F6C916-4689-E8D6-8C9A-263E2C6F2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68658E66-4CE7-FACF-04C3-A65231E4F5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88D06B52-533B-1609-2F01-5773A6BD330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674914" y="3069771"/>
            <a:ext cx="9024900" cy="354618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Autora</a:t>
            </a:r>
            <a:r>
              <a:rPr dirty="0"/>
              <a:t> </a:t>
            </a:r>
            <a:r>
              <a:rPr dirty="0" err="1"/>
              <a:t>lauks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Arial bold 44pt</a:t>
            </a:r>
            <a:endParaRPr dirty="0"/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</a:t>
            </a:r>
            <a:r>
              <a:rPr lang="lv-LV"/>
              <a:t>44pt</a:t>
            </a:r>
            <a:endParaRPr dirty="0"/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</a:t>
            </a:r>
            <a:r>
              <a:rPr lang="lv-LV"/>
              <a:t>t</a:t>
            </a:r>
            <a:endParaRPr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44</a:t>
            </a:r>
            <a:r>
              <a:rPr lang="lv-LV"/>
              <a:t>pt</a:t>
            </a:r>
            <a:endParaRPr dirty="0"/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t>Tabulas, diagrammas, formas, attēli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770327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Citu</a:t>
            </a:r>
            <a:r>
              <a:rPr dirty="0"/>
              <a:t> </a:t>
            </a:r>
            <a:r>
              <a:rPr dirty="0" err="1"/>
              <a:t>slaidu</a:t>
            </a:r>
            <a:r>
              <a:rPr dirty="0"/>
              <a:t> </a:t>
            </a:r>
            <a:r>
              <a:rPr dirty="0" err="1"/>
              <a:t>veidiem</a:t>
            </a:r>
            <a:r>
              <a:rPr dirty="0"/>
              <a:t> </a:t>
            </a:r>
            <a:r>
              <a:rPr dirty="0" err="1"/>
              <a:t>sagataves</a:t>
            </a:r>
            <a:r>
              <a:rPr dirty="0"/>
              <a:t> </a:t>
            </a:r>
            <a:r>
              <a:rPr dirty="0" err="1"/>
              <a:t>izvēlieties</a:t>
            </a:r>
            <a:r>
              <a:rPr dirty="0"/>
              <a:t> </a:t>
            </a:r>
            <a:r>
              <a:rPr dirty="0" err="1"/>
              <a:t>atbilstošo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(Insert</a:t>
            </a:r>
            <a:r>
              <a:rPr lang="lv-LV"/>
              <a:t>  &gt;  </a:t>
            </a:r>
            <a:r>
              <a:rPr dirty="0"/>
              <a:t>New Slide). 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Ne</a:t>
            </a:r>
            <a:r>
              <a:rPr lang="lv-LV"/>
              <a:t>aiz</a:t>
            </a:r>
            <a:r>
              <a:rPr dirty="0" err="1"/>
              <a:t>mirstiet</a:t>
            </a:r>
            <a:r>
              <a:rPr dirty="0"/>
              <a:t> </a:t>
            </a:r>
            <a:r>
              <a:rPr dirty="0" err="1"/>
              <a:t>nomainīt</a:t>
            </a:r>
            <a:r>
              <a:rPr dirty="0"/>
              <a:t> </a:t>
            </a:r>
            <a:r>
              <a:rPr dirty="0" err="1"/>
              <a:t>fontu</a:t>
            </a:r>
            <a:r>
              <a:rPr dirty="0"/>
              <a:t> un </a:t>
            </a:r>
            <a:r>
              <a:rPr dirty="0" err="1"/>
              <a:t>atbilstošo</a:t>
            </a:r>
            <a:r>
              <a:rPr dirty="0"/>
              <a:t> </a:t>
            </a:r>
            <a:r>
              <a:rPr dirty="0" err="1"/>
              <a:t>burtu</a:t>
            </a:r>
            <a:r>
              <a:rPr dirty="0"/>
              <a:t> </a:t>
            </a:r>
            <a:r>
              <a:rPr dirty="0" err="1"/>
              <a:t>izmēru</a:t>
            </a:r>
            <a:br>
              <a:rPr lang="lv-LV" dirty="0"/>
            </a:br>
            <a:r>
              <a:rPr dirty="0"/>
              <a:t>(sk., </a:t>
            </a:r>
            <a:r>
              <a:rPr dirty="0" err="1"/>
              <a:t>piemēram</a:t>
            </a:r>
            <a:r>
              <a:rPr dirty="0"/>
              <a:t>, </a:t>
            </a:r>
            <a:r>
              <a:rPr dirty="0" err="1"/>
              <a:t>šīs</a:t>
            </a:r>
            <a:r>
              <a:rPr dirty="0"/>
              <a:t> </a:t>
            </a:r>
            <a:r>
              <a:rPr dirty="0" err="1"/>
              <a:t>sagataves</a:t>
            </a:r>
            <a:r>
              <a:rPr dirty="0"/>
              <a:t> 2. </a:t>
            </a:r>
            <a:r>
              <a:rPr dirty="0" err="1"/>
              <a:t>slaidu</a:t>
            </a:r>
            <a:r>
              <a:rPr dirty="0"/>
              <a:t>).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8780364-EA0E-9B49-52F5-5C59693DE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95794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/>
              <a:t>Paldies</a:t>
            </a:r>
            <a:r>
              <a:rPr sz="6000" dirty="0"/>
              <a:t> par </a:t>
            </a:r>
            <a:r>
              <a:rPr sz="6000" dirty="0" err="1"/>
              <a:t>uzmanību</a:t>
            </a:r>
            <a:r>
              <a:rPr sz="6000" dirty="0"/>
              <a:t>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A40EB-A867-8DCC-C1BA-12EA35B4C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6224" y="3429000"/>
            <a:ext cx="3839543" cy="28799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20180A82076428DA3C462C6BE7579" ma:contentTypeVersion="17" ma:contentTypeDescription="Create a new document." ma:contentTypeScope="" ma:versionID="4f84bd24a9865ac8891a00cbb8de2360">
  <xsd:schema xmlns:xsd="http://www.w3.org/2001/XMLSchema" xmlns:xs="http://www.w3.org/2001/XMLSchema" xmlns:p="http://schemas.microsoft.com/office/2006/metadata/properties" xmlns:ns2="dd51c1e1-b1d7-4db2-ab98-996284ee1d0c" xmlns:ns3="b8b769d9-0875-4bf4-9bfa-c0755bd295e0" targetNamespace="http://schemas.microsoft.com/office/2006/metadata/properties" ma:root="true" ma:fieldsID="a63d9376806181f361935d368d17eaf1" ns2:_="" ns3:_="">
    <xsd:import namespace="dd51c1e1-b1d7-4db2-ab98-996284ee1d0c"/>
    <xsd:import namespace="b8b769d9-0875-4bf4-9bfa-c0755bd2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1c1e1-b1d7-4db2-ab98-996284ee1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769d9-0875-4bf4-9bfa-c0755bd2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a215c-143c-4378-a824-cea2abb44309}" ma:internalName="TaxCatchAll" ma:showField="CatchAllData" ma:web="b8b769d9-0875-4bf4-9bfa-c0755bd29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51c1e1-b1d7-4db2-ab98-996284ee1d0c">
      <Terms xmlns="http://schemas.microsoft.com/office/infopath/2007/PartnerControls"/>
    </lcf76f155ced4ddcb4097134ff3c332f>
    <TaxCatchAll xmlns="b8b769d9-0875-4bf4-9bfa-c0755bd295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556DD8-45C2-4C14-9EC8-CC92F0856651}"/>
</file>

<file path=customXml/itemProps2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105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dizains</vt:lpstr>
      <vt:lpstr>1_Office dizains</vt:lpstr>
      <vt:lpstr>PowerPoint Presentation</vt:lpstr>
      <vt:lpstr>Arial bold 44pt</vt:lpstr>
      <vt:lpstr>Arial bold 44pt</vt:lpstr>
      <vt:lpstr>Arial bold 44pt</vt:lpstr>
      <vt:lpstr>Tabulas, diagrammas, formas, attēli</vt:lpstr>
      <vt:lpstr>Foto virsraksts</vt:lpstr>
      <vt:lpstr>PowerPoint Presentation</vt:lpstr>
      <vt:lpstr>Citu prezentācijas veidu pielāgošanai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5</cp:revision>
  <dcterms:modified xsi:type="dcterms:W3CDTF">2023-11-14T09:35:10Z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0x0101003A620180A82076428DA3C462C6BE7579</vt:lpwstr>
  </property>
</Properties>
</file>