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5"/>
    <p:restoredTop sz="94694"/>
  </p:normalViewPr>
  <p:slideViewPr>
    <p:cSldViewPr snapToGrid="0" showGuides="1">
      <p:cViewPr varScale="1">
        <p:scale>
          <a:sx n="108" d="100"/>
          <a:sy n="108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konforences-logo-EN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933" y="254324"/>
            <a:ext cx="5897475" cy="1863422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ounded Rectangle"/>
          <p:cNvSpPr/>
          <p:nvPr/>
        </p:nvSpPr>
        <p:spPr>
          <a:xfrm>
            <a:off x="-91079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AE89F7CE-3D46-E5A5-C2D5-DB27700F5D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4ED2D000-5A7E-6CDA-B586-E8B360802E6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233780-C9AA-F294-915F-1274FC7E04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5A0A3B0B-2426-A6D1-A554-B2F43D3231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34FB236E-6810-1CD5-8EB2-13E1AEF24A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7ACA4A06-39BD-1A66-521E-2DAE558337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DFA52278-A127-7E6D-FD30-19444BFEB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DEF5B5D7-B7D8-5938-4584-56C33251AA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4C3757F9-BB2F-8E0F-E6D3-F19ECD841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563325C3-4BB2-86D4-0A36-579F42EF4A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BA2BE196-7C5B-AE9C-254B-DD54B575AD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B85686E1-F026-BA60-4288-2358DD7CF41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27F6C916-4689-E8D6-8C9A-263E2C6F2A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" name="konforences-logo-ENG.png">
            <a:extLst>
              <a:ext uri="{FF2B5EF4-FFF2-40B4-BE49-F238E27FC236}">
                <a16:creationId xmlns:a16="http://schemas.microsoft.com/office/drawing/2014/main" id="{68658E66-4CE7-FACF-04C3-A65231E4F5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88D06B52-533B-1609-2F01-5773A6BD330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A4B4CE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pic>
        <p:nvPicPr>
          <p:cNvPr id="5" name="konforences-logo-ENG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74332"/>
            <a:ext cx="2265780" cy="71591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674914" y="3069771"/>
            <a:ext cx="9024900" cy="354618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Autora</a:t>
            </a:r>
            <a:r>
              <a:rPr dirty="0"/>
              <a:t> </a:t>
            </a:r>
            <a:r>
              <a:rPr dirty="0" err="1"/>
              <a:t>lauks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Arial bold 44pt</a:t>
            </a:r>
            <a:endParaRPr dirty="0"/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bold </a:t>
            </a:r>
            <a:r>
              <a:rPr lang="lv-LV"/>
              <a:t>44pt</a:t>
            </a:r>
            <a:endParaRPr dirty="0"/>
          </a:p>
        </p:txBody>
      </p:sp>
      <p:sp>
        <p:nvSpPr>
          <p:cNvPr id="129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</a:t>
            </a:r>
            <a:r>
              <a:rPr lang="lv-LV"/>
              <a:t>t</a:t>
            </a:r>
            <a:endParaRPr dirty="0"/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2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Arial bold 44</a:t>
            </a:r>
            <a:r>
              <a:rPr lang="lv-LV"/>
              <a:t>pt</a:t>
            </a:r>
            <a:endParaRPr dirty="0"/>
          </a:p>
        </p:txBody>
      </p:sp>
      <p:sp>
        <p:nvSpPr>
          <p:cNvPr id="133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</a:t>
            </a:r>
            <a:r>
              <a:rPr lang="lv-LV"/>
              <a:t>text </a:t>
            </a:r>
            <a:r>
              <a:rPr dirty="0"/>
              <a:t>28pt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28pt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  <a:endParaRPr lang="lv-LV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  <a:endParaRPr lang="lv-LV"/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Arial 24pt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t>Tabulas, diagrammas, formas, attēli</a:t>
            </a: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7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8</a:t>
            </a:fld>
            <a:endParaRPr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Citu prezentācijas veidu pielāgošanai</a:t>
            </a: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0770327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Citu</a:t>
            </a:r>
            <a:r>
              <a:rPr dirty="0"/>
              <a:t> </a:t>
            </a:r>
            <a:r>
              <a:rPr dirty="0" err="1"/>
              <a:t>slaidu</a:t>
            </a:r>
            <a:r>
              <a:rPr dirty="0"/>
              <a:t> </a:t>
            </a:r>
            <a:r>
              <a:rPr dirty="0" err="1"/>
              <a:t>veidiem</a:t>
            </a:r>
            <a:r>
              <a:rPr dirty="0"/>
              <a:t> </a:t>
            </a:r>
            <a:r>
              <a:rPr dirty="0" err="1"/>
              <a:t>sagataves</a:t>
            </a:r>
            <a:r>
              <a:rPr dirty="0"/>
              <a:t> </a:t>
            </a:r>
            <a:r>
              <a:rPr dirty="0" err="1"/>
              <a:t>izvēlieties</a:t>
            </a:r>
            <a:r>
              <a:rPr dirty="0"/>
              <a:t> </a:t>
            </a:r>
            <a:r>
              <a:rPr dirty="0" err="1"/>
              <a:t>atbilstošo</a:t>
            </a:r>
            <a:endParaRPr lang="lv-LV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(Insert</a:t>
            </a:r>
            <a:r>
              <a:rPr lang="lv-LV"/>
              <a:t>  &gt;  </a:t>
            </a:r>
            <a:r>
              <a:rPr dirty="0"/>
              <a:t>New Slide). </a:t>
            </a:r>
            <a:endParaRPr lang="lv-LV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Ne</a:t>
            </a:r>
            <a:r>
              <a:rPr lang="lv-LV"/>
              <a:t>aiz</a:t>
            </a:r>
            <a:r>
              <a:rPr dirty="0" err="1"/>
              <a:t>mirstiet</a:t>
            </a:r>
            <a:r>
              <a:rPr dirty="0"/>
              <a:t> </a:t>
            </a:r>
            <a:r>
              <a:rPr dirty="0" err="1"/>
              <a:t>nomainīt</a:t>
            </a:r>
            <a:r>
              <a:rPr dirty="0"/>
              <a:t> </a:t>
            </a:r>
            <a:r>
              <a:rPr dirty="0" err="1"/>
              <a:t>fontu</a:t>
            </a:r>
            <a:r>
              <a:rPr dirty="0"/>
              <a:t> un </a:t>
            </a:r>
            <a:r>
              <a:rPr dirty="0" err="1"/>
              <a:t>atbilstošo</a:t>
            </a:r>
            <a:r>
              <a:rPr dirty="0"/>
              <a:t> </a:t>
            </a:r>
            <a:r>
              <a:rPr dirty="0" err="1"/>
              <a:t>burtu</a:t>
            </a:r>
            <a:r>
              <a:rPr dirty="0"/>
              <a:t> </a:t>
            </a:r>
            <a:r>
              <a:rPr dirty="0" err="1"/>
              <a:t>izmēru</a:t>
            </a:r>
            <a:br>
              <a:rPr lang="lv-LV" dirty="0"/>
            </a:br>
            <a:r>
              <a:rPr dirty="0"/>
              <a:t>(sk., </a:t>
            </a:r>
            <a:r>
              <a:rPr dirty="0" err="1"/>
              <a:t>piemēram</a:t>
            </a:r>
            <a:r>
              <a:rPr dirty="0"/>
              <a:t>, </a:t>
            </a:r>
            <a:r>
              <a:rPr dirty="0" err="1"/>
              <a:t>šīs</a:t>
            </a:r>
            <a:r>
              <a:rPr dirty="0"/>
              <a:t> </a:t>
            </a:r>
            <a:r>
              <a:rPr dirty="0" err="1"/>
              <a:t>sagataves</a:t>
            </a:r>
            <a:r>
              <a:rPr dirty="0"/>
              <a:t> 2. </a:t>
            </a:r>
            <a:r>
              <a:rPr dirty="0" err="1"/>
              <a:t>slaidu</a:t>
            </a:r>
            <a:r>
              <a:rPr dirty="0"/>
              <a:t>).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B8780364-EA0E-9B49-52F5-5C59693DE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95794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6000" dirty="0" err="1"/>
              <a:t>Paldies</a:t>
            </a:r>
            <a:r>
              <a:rPr sz="6000" dirty="0"/>
              <a:t> par </a:t>
            </a:r>
            <a:r>
              <a:rPr sz="6000" dirty="0" err="1"/>
              <a:t>uzmanību</a:t>
            </a:r>
            <a:r>
              <a:rPr sz="6000" dirty="0"/>
              <a:t>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3A40EB-A867-8DCC-C1BA-12EA35B4CE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76224" y="3429000"/>
            <a:ext cx="3839543" cy="287999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d7ce57b-a53e-439a-9f7e-d7e12f293bf4">
      <Terms xmlns="http://schemas.microsoft.com/office/infopath/2007/PartnerControls"/>
    </lcf76f155ced4ddcb4097134ff3c332f>
    <TaxCatchAll xmlns="846c56e0-511e-481f-af86-faa8d1bd3ff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C98FC589419498A0585EFB7A4083E" ma:contentTypeVersion="13" ma:contentTypeDescription="Create a new document." ma:contentTypeScope="" ma:versionID="2127fdd9aa6653735f4fb0a04f7d7c07">
  <xsd:schema xmlns:xsd="http://www.w3.org/2001/XMLSchema" xmlns:xs="http://www.w3.org/2001/XMLSchema" xmlns:p="http://schemas.microsoft.com/office/2006/metadata/properties" xmlns:ns2="9d7ce57b-a53e-439a-9f7e-d7e12f293bf4" xmlns:ns3="846c56e0-511e-481f-af86-faa8d1bd3ffb" targetNamespace="http://schemas.microsoft.com/office/2006/metadata/properties" ma:root="true" ma:fieldsID="35cfaa1bfecf68bb1e69d2be94faa5dc" ns2:_="" ns3:_="">
    <xsd:import namespace="9d7ce57b-a53e-439a-9f7e-d7e12f293bf4"/>
    <xsd:import namespace="846c56e0-511e-481f-af86-faa8d1bd3f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ce57b-a53e-439a-9f7e-d7e12f293b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c56e0-511e-481f-af86-faa8d1bd3ffb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ac4fcb2-046b-452c-bb8e-620590150ad4}" ma:internalName="TaxCatchAll" ma:showField="CatchAllData" ma:web="846c56e0-511e-481f-af86-faa8d1bd3f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  <ds:schemaRef ds:uri="9d7ce57b-a53e-439a-9f7e-d7e12f293bf4"/>
    <ds:schemaRef ds:uri="846c56e0-511e-481f-af86-faa8d1bd3ffb"/>
  </ds:schemaRefs>
</ds:datastoreItem>
</file>

<file path=customXml/itemProps3.xml><?xml version="1.0" encoding="utf-8"?>
<ds:datastoreItem xmlns:ds="http://schemas.openxmlformats.org/officeDocument/2006/customXml" ds:itemID="{14236B8A-3DEB-4CE9-AD98-B67DBADA0B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7ce57b-a53e-439a-9f7e-d7e12f293bf4"/>
    <ds:schemaRef ds:uri="846c56e0-511e-481f-af86-faa8d1bd3f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105</Words>
  <Application>Microsoft Office PowerPoint</Application>
  <PresentationFormat>Platekrāna</PresentationFormat>
  <Paragraphs>31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dizains</vt:lpstr>
      <vt:lpstr>1_Office dizains</vt:lpstr>
      <vt:lpstr>PowerPoint prezentācija</vt:lpstr>
      <vt:lpstr>Arial bold 44pt</vt:lpstr>
      <vt:lpstr>Arial bold 44pt</vt:lpstr>
      <vt:lpstr>Arial bold 44pt</vt:lpstr>
      <vt:lpstr>Tabulas, diagrammas, formas, attēli</vt:lpstr>
      <vt:lpstr>Foto virsraksts</vt:lpstr>
      <vt:lpstr>PowerPoint prezentācija</vt:lpstr>
      <vt:lpstr>Citu prezentācijas veidu pielāgošanai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username</dc:creator>
  <cp:lastModifiedBy>Sanita Grjunberga</cp:lastModifiedBy>
  <cp:revision>5</cp:revision>
  <dcterms:modified xsi:type="dcterms:W3CDTF">2024-02-21T12:49:56Z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0x010100CB7C98FC589419498A0585EFB7A4083E</vt:lpwstr>
  </property>
</Properties>
</file>