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65" r:id="rId5"/>
    <p:sldId id="266" r:id="rId6"/>
    <p:sldId id="269" r:id="rId7"/>
    <p:sldId id="273" r:id="rId8"/>
    <p:sldId id="274" r:id="rId9"/>
    <p:sldId id="260" r:id="rId10"/>
    <p:sldId id="267" r:id="rId11"/>
    <p:sldId id="270" r:id="rId12"/>
    <p:sldId id="268" r:id="rId13"/>
    <p:sldId id="271" r:id="rId14"/>
    <p:sldId id="264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3EC0B6-05FF-7FDB-D979-88849FB08F21}" name="Agris Berzins" initials="AB" userId="6919acfed8602eb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EF201-5865-433E-98B7-34973F5681EB}" v="13" dt="2022-02-10T14:22:29.19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/>
      <a:tcStyle>
        <a:tcBdr/>
        <a:fill>
          <a:solidFill>
            <a:srgbClr val="FB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/>
      <a:tcStyle>
        <a:tcBdr/>
        <a:fill>
          <a:solidFill>
            <a:srgbClr val="F2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9933" autoAdjust="0"/>
  </p:normalViewPr>
  <p:slideViewPr>
    <p:cSldViewPr snapToGrid="0">
      <p:cViewPr varScale="1">
        <p:scale>
          <a:sx n="33" d="100"/>
          <a:sy n="33" d="100"/>
        </p:scale>
        <p:origin x="1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e Čerpakovska" userId="d4d4a77b-4dd5-43bc-aeb0-e311383bd4e9" providerId="ADAL" clId="{31CEF201-5865-433E-98B7-34973F5681EB}"/>
    <pc:docChg chg="undo custSel addSld modSld">
      <pc:chgData name="Zane Čerpakovska" userId="d4d4a77b-4dd5-43bc-aeb0-e311383bd4e9" providerId="ADAL" clId="{31CEF201-5865-433E-98B7-34973F5681EB}" dt="2022-02-10T21:03:25.911" v="1011" actId="20577"/>
      <pc:docMkLst>
        <pc:docMk/>
      </pc:docMkLst>
      <pc:sldChg chg="modSp mod delCm modCm modNotesTx">
        <pc:chgData name="Zane Čerpakovska" userId="d4d4a77b-4dd5-43bc-aeb0-e311383bd4e9" providerId="ADAL" clId="{31CEF201-5865-433E-98B7-34973F5681EB}" dt="2022-02-10T20:54:15.072" v="980" actId="20577"/>
        <pc:sldMkLst>
          <pc:docMk/>
          <pc:sldMk cId="0" sldId="260"/>
        </pc:sldMkLst>
        <pc:spChg chg="mod">
          <ac:chgData name="Zane Čerpakovska" userId="d4d4a77b-4dd5-43bc-aeb0-e311383bd4e9" providerId="ADAL" clId="{31CEF201-5865-433E-98B7-34973F5681EB}" dt="2022-02-10T10:47:05.878" v="5" actId="1076"/>
          <ac:spMkLst>
            <pc:docMk/>
            <pc:sldMk cId="0" sldId="260"/>
            <ac:spMk id="8" creationId="{5E1349BC-D71D-4C4F-A841-6E0C165C676D}"/>
          </ac:spMkLst>
        </pc:spChg>
        <pc:spChg chg="mod">
          <ac:chgData name="Zane Čerpakovska" userId="d4d4a77b-4dd5-43bc-aeb0-e311383bd4e9" providerId="ADAL" clId="{31CEF201-5865-433E-98B7-34973F5681EB}" dt="2022-02-10T14:27:34.023" v="459" actId="20577"/>
          <ac:spMkLst>
            <pc:docMk/>
            <pc:sldMk cId="0" sldId="260"/>
            <ac:spMk id="9" creationId="{38CB7FA0-F064-4BFC-BDE2-7D8585A03A79}"/>
          </ac:spMkLst>
        </pc:spChg>
      </pc:sldChg>
      <pc:sldChg chg="modSp mod">
        <pc:chgData name="Zane Čerpakovska" userId="d4d4a77b-4dd5-43bc-aeb0-e311383bd4e9" providerId="ADAL" clId="{31CEF201-5865-433E-98B7-34973F5681EB}" dt="2022-02-10T14:27:39.453" v="461" actId="20577"/>
        <pc:sldMkLst>
          <pc:docMk/>
          <pc:sldMk cId="3253816812" sldId="267"/>
        </pc:sldMkLst>
        <pc:spChg chg="mod">
          <ac:chgData name="Zane Čerpakovska" userId="d4d4a77b-4dd5-43bc-aeb0-e311383bd4e9" providerId="ADAL" clId="{31CEF201-5865-433E-98B7-34973F5681EB}" dt="2022-02-10T10:46:52.256" v="4" actId="1076"/>
          <ac:spMkLst>
            <pc:docMk/>
            <pc:sldMk cId="3253816812" sldId="267"/>
            <ac:spMk id="8" creationId="{5E1349BC-D71D-4C4F-A841-6E0C165C676D}"/>
          </ac:spMkLst>
        </pc:spChg>
        <pc:spChg chg="mod">
          <ac:chgData name="Zane Čerpakovska" userId="d4d4a77b-4dd5-43bc-aeb0-e311383bd4e9" providerId="ADAL" clId="{31CEF201-5865-433E-98B7-34973F5681EB}" dt="2022-02-10T14:27:39.453" v="461" actId="20577"/>
          <ac:spMkLst>
            <pc:docMk/>
            <pc:sldMk cId="3253816812" sldId="267"/>
            <ac:spMk id="9" creationId="{38CB7FA0-F064-4BFC-BDE2-7D8585A03A79}"/>
          </ac:spMkLst>
        </pc:spChg>
      </pc:sldChg>
      <pc:sldChg chg="modSp mod">
        <pc:chgData name="Zane Čerpakovska" userId="d4d4a77b-4dd5-43bc-aeb0-e311383bd4e9" providerId="ADAL" clId="{31CEF201-5865-433E-98B7-34973F5681EB}" dt="2022-02-10T13:19:26.010" v="241"/>
        <pc:sldMkLst>
          <pc:docMk/>
          <pc:sldMk cId="1187725904" sldId="268"/>
        </pc:sldMkLst>
        <pc:spChg chg="mod">
          <ac:chgData name="Zane Čerpakovska" userId="d4d4a77b-4dd5-43bc-aeb0-e311383bd4e9" providerId="ADAL" clId="{31CEF201-5865-433E-98B7-34973F5681EB}" dt="2022-02-10T13:19:26.010" v="241"/>
          <ac:spMkLst>
            <pc:docMk/>
            <pc:sldMk cId="1187725904" sldId="268"/>
            <ac:spMk id="124" creationId="{00000000-0000-0000-0000-000000000000}"/>
          </ac:spMkLst>
        </pc:spChg>
      </pc:sldChg>
      <pc:sldChg chg="modSp mod">
        <pc:chgData name="Zane Čerpakovska" userId="d4d4a77b-4dd5-43bc-aeb0-e311383bd4e9" providerId="ADAL" clId="{31CEF201-5865-433E-98B7-34973F5681EB}" dt="2022-02-10T10:56:56.125" v="52" actId="1076"/>
        <pc:sldMkLst>
          <pc:docMk/>
          <pc:sldMk cId="3940600512" sldId="269"/>
        </pc:sldMkLst>
        <pc:spChg chg="mod">
          <ac:chgData name="Zane Čerpakovska" userId="d4d4a77b-4dd5-43bc-aeb0-e311383bd4e9" providerId="ADAL" clId="{31CEF201-5865-433E-98B7-34973F5681EB}" dt="2022-02-10T10:56:39.066" v="49" actId="1076"/>
          <ac:spMkLst>
            <pc:docMk/>
            <pc:sldMk cId="3940600512" sldId="269"/>
            <ac:spMk id="11" creationId="{71954EB8-3A98-4D70-BA70-8BA4FE28C8E1}"/>
          </ac:spMkLst>
        </pc:spChg>
        <pc:spChg chg="mod">
          <ac:chgData name="Zane Čerpakovska" userId="d4d4a77b-4dd5-43bc-aeb0-e311383bd4e9" providerId="ADAL" clId="{31CEF201-5865-433E-98B7-34973F5681EB}" dt="2022-02-10T10:56:56.125" v="52" actId="1076"/>
          <ac:spMkLst>
            <pc:docMk/>
            <pc:sldMk cId="3940600512" sldId="269"/>
            <ac:spMk id="12" creationId="{1F58ABA4-1D23-44FA-BE01-185ACB648136}"/>
          </ac:spMkLst>
        </pc:spChg>
      </pc:sldChg>
      <pc:sldChg chg="modSp mod delCm modCm">
        <pc:chgData name="Zane Čerpakovska" userId="d4d4a77b-4dd5-43bc-aeb0-e311383bd4e9" providerId="ADAL" clId="{31CEF201-5865-433E-98B7-34973F5681EB}" dt="2022-02-10T14:40:30.977" v="536" actId="20577"/>
        <pc:sldMkLst>
          <pc:docMk/>
          <pc:sldMk cId="1248642532" sldId="270"/>
        </pc:sldMkLst>
        <pc:spChg chg="mod">
          <ac:chgData name="Zane Čerpakovska" userId="d4d4a77b-4dd5-43bc-aeb0-e311383bd4e9" providerId="ADAL" clId="{31CEF201-5865-433E-98B7-34973F5681EB}" dt="2022-02-10T14:31:48.215" v="467" actId="1076"/>
          <ac:spMkLst>
            <pc:docMk/>
            <pc:sldMk cId="1248642532" sldId="270"/>
            <ac:spMk id="3" creationId="{E27D9817-130F-44C1-9612-75BA6755B143}"/>
          </ac:spMkLst>
        </pc:spChg>
        <pc:spChg chg="mod">
          <ac:chgData name="Zane Čerpakovska" userId="d4d4a77b-4dd5-43bc-aeb0-e311383bd4e9" providerId="ADAL" clId="{31CEF201-5865-433E-98B7-34973F5681EB}" dt="2022-02-10T14:31:58.213" v="469" actId="1076"/>
          <ac:spMkLst>
            <pc:docMk/>
            <pc:sldMk cId="1248642532" sldId="270"/>
            <ac:spMk id="18" creationId="{13342047-FC47-41A1-B5D2-13B12DEFF01A}"/>
          </ac:spMkLst>
        </pc:spChg>
        <pc:spChg chg="mod">
          <ac:chgData name="Zane Čerpakovska" userId="d4d4a77b-4dd5-43bc-aeb0-e311383bd4e9" providerId="ADAL" clId="{31CEF201-5865-433E-98B7-34973F5681EB}" dt="2022-02-10T14:32:08.299" v="471" actId="1076"/>
          <ac:spMkLst>
            <pc:docMk/>
            <pc:sldMk cId="1248642532" sldId="270"/>
            <ac:spMk id="19" creationId="{57804616-2B25-47C2-B0F2-F41D396E458A}"/>
          </ac:spMkLst>
        </pc:spChg>
        <pc:spChg chg="mod">
          <ac:chgData name="Zane Čerpakovska" userId="d4d4a77b-4dd5-43bc-aeb0-e311383bd4e9" providerId="ADAL" clId="{31CEF201-5865-433E-98B7-34973F5681EB}" dt="2022-02-10T14:32:22.564" v="474" actId="255"/>
          <ac:spMkLst>
            <pc:docMk/>
            <pc:sldMk cId="1248642532" sldId="270"/>
            <ac:spMk id="20" creationId="{FC9048AB-2932-4C35-B23D-EC99BCD428C5}"/>
          </ac:spMkLst>
        </pc:spChg>
        <pc:spChg chg="mod">
          <ac:chgData name="Zane Čerpakovska" userId="d4d4a77b-4dd5-43bc-aeb0-e311383bd4e9" providerId="ADAL" clId="{31CEF201-5865-433E-98B7-34973F5681EB}" dt="2022-02-10T14:29:23.244" v="464" actId="255"/>
          <ac:spMkLst>
            <pc:docMk/>
            <pc:sldMk cId="1248642532" sldId="270"/>
            <ac:spMk id="21" creationId="{C9F11769-EA7F-4099-90DA-5A9D2B9E58B3}"/>
          </ac:spMkLst>
        </pc:spChg>
        <pc:spChg chg="mod">
          <ac:chgData name="Zane Čerpakovska" userId="d4d4a77b-4dd5-43bc-aeb0-e311383bd4e9" providerId="ADAL" clId="{31CEF201-5865-433E-98B7-34973F5681EB}" dt="2022-02-10T14:40:30.977" v="536" actId="20577"/>
          <ac:spMkLst>
            <pc:docMk/>
            <pc:sldMk cId="1248642532" sldId="270"/>
            <ac:spMk id="22" creationId="{B9B7D9DF-5BF4-46AD-A8EF-50443E13D957}"/>
          </ac:spMkLst>
        </pc:spChg>
        <pc:spChg chg="mod">
          <ac:chgData name="Zane Čerpakovska" userId="d4d4a77b-4dd5-43bc-aeb0-e311383bd4e9" providerId="ADAL" clId="{31CEF201-5865-433E-98B7-34973F5681EB}" dt="2022-02-10T14:33:04.580" v="504" actId="1076"/>
          <ac:spMkLst>
            <pc:docMk/>
            <pc:sldMk cId="1248642532" sldId="270"/>
            <ac:spMk id="26" creationId="{2573CC54-5002-4DF6-BC67-0D6B888EED71}"/>
          </ac:spMkLst>
        </pc:spChg>
        <pc:spChg chg="mod">
          <ac:chgData name="Zane Čerpakovska" userId="d4d4a77b-4dd5-43bc-aeb0-e311383bd4e9" providerId="ADAL" clId="{31CEF201-5865-433E-98B7-34973F5681EB}" dt="2022-02-10T14:32:54.290" v="502" actId="20577"/>
          <ac:spMkLst>
            <pc:docMk/>
            <pc:sldMk cId="1248642532" sldId="270"/>
            <ac:spMk id="29" creationId="{4123B6A6-7626-4681-B92C-842C22F5577E}"/>
          </ac:spMkLst>
        </pc:spChg>
      </pc:sldChg>
      <pc:sldChg chg="modSp mod">
        <pc:chgData name="Zane Čerpakovska" userId="d4d4a77b-4dd5-43bc-aeb0-e311383bd4e9" providerId="ADAL" clId="{31CEF201-5865-433E-98B7-34973F5681EB}" dt="2022-02-10T14:41:35.223" v="537" actId="20577"/>
        <pc:sldMkLst>
          <pc:docMk/>
          <pc:sldMk cId="3317477047" sldId="271"/>
        </pc:sldMkLst>
        <pc:spChg chg="mod">
          <ac:chgData name="Zane Čerpakovska" userId="d4d4a77b-4dd5-43bc-aeb0-e311383bd4e9" providerId="ADAL" clId="{31CEF201-5865-433E-98B7-34973F5681EB}" dt="2022-02-10T14:41:35.223" v="537" actId="20577"/>
          <ac:spMkLst>
            <pc:docMk/>
            <pc:sldMk cId="3317477047" sldId="271"/>
            <ac:spMk id="124" creationId="{00000000-0000-0000-0000-000000000000}"/>
          </ac:spMkLst>
        </pc:spChg>
      </pc:sldChg>
      <pc:sldChg chg="modSp mod">
        <pc:chgData name="Zane Čerpakovska" userId="d4d4a77b-4dd5-43bc-aeb0-e311383bd4e9" providerId="ADAL" clId="{31CEF201-5865-433E-98B7-34973F5681EB}" dt="2022-02-10T21:03:25.911" v="1011" actId="20577"/>
        <pc:sldMkLst>
          <pc:docMk/>
          <pc:sldMk cId="3396441442" sldId="272"/>
        </pc:sldMkLst>
        <pc:spChg chg="mod">
          <ac:chgData name="Zane Čerpakovska" userId="d4d4a77b-4dd5-43bc-aeb0-e311383bd4e9" providerId="ADAL" clId="{31CEF201-5865-433E-98B7-34973F5681EB}" dt="2022-02-10T21:03:25.911" v="1011" actId="20577"/>
          <ac:spMkLst>
            <pc:docMk/>
            <pc:sldMk cId="3396441442" sldId="272"/>
            <ac:spMk id="124" creationId="{00000000-0000-0000-0000-000000000000}"/>
          </ac:spMkLst>
        </pc:spChg>
      </pc:sldChg>
      <pc:sldChg chg="addSp delSp modSp mod delCm modCm modNotesTx">
        <pc:chgData name="Zane Čerpakovska" userId="d4d4a77b-4dd5-43bc-aeb0-e311383bd4e9" providerId="ADAL" clId="{31CEF201-5865-433E-98B7-34973F5681EB}" dt="2022-02-10T20:53:57.288" v="972" actId="20577"/>
        <pc:sldMkLst>
          <pc:docMk/>
          <pc:sldMk cId="1142671794" sldId="273"/>
        </pc:sldMkLst>
        <pc:spChg chg="add del mod">
          <ac:chgData name="Zane Čerpakovska" userId="d4d4a77b-4dd5-43bc-aeb0-e311383bd4e9" providerId="ADAL" clId="{31CEF201-5865-433E-98B7-34973F5681EB}" dt="2022-02-10T14:07:08.443" v="324" actId="478"/>
          <ac:spMkLst>
            <pc:docMk/>
            <pc:sldMk cId="1142671794" sldId="273"/>
            <ac:spMk id="4" creationId="{08629757-F712-4A15-8B45-2017D1D5A39C}"/>
          </ac:spMkLst>
        </pc:spChg>
        <pc:spChg chg="del">
          <ac:chgData name="Zane Čerpakovska" userId="d4d4a77b-4dd5-43bc-aeb0-e311383bd4e9" providerId="ADAL" clId="{31CEF201-5865-433E-98B7-34973F5681EB}" dt="2022-02-10T13:45:26.799" v="243" actId="478"/>
          <ac:spMkLst>
            <pc:docMk/>
            <pc:sldMk cId="1142671794" sldId="273"/>
            <ac:spMk id="5" creationId="{341CDA73-E0D2-4A42-9543-8527063F6420}"/>
          </ac:spMkLst>
        </pc:spChg>
        <pc:spChg chg="add mod">
          <ac:chgData name="Zane Čerpakovska" userId="d4d4a77b-4dd5-43bc-aeb0-e311383bd4e9" providerId="ADAL" clId="{31CEF201-5865-433E-98B7-34973F5681EB}" dt="2022-02-10T14:08:04.986" v="362" actId="1076"/>
          <ac:spMkLst>
            <pc:docMk/>
            <pc:sldMk cId="1142671794" sldId="273"/>
            <ac:spMk id="11" creationId="{0634CD15-8391-4EFD-88A4-1EC1EE74C2C3}"/>
          </ac:spMkLst>
        </pc:spChg>
        <pc:spChg chg="add del mod">
          <ac:chgData name="Zane Čerpakovska" userId="d4d4a77b-4dd5-43bc-aeb0-e311383bd4e9" providerId="ADAL" clId="{31CEF201-5865-433E-98B7-34973F5681EB}" dt="2022-02-10T14:07:02.339" v="322" actId="478"/>
          <ac:spMkLst>
            <pc:docMk/>
            <pc:sldMk cId="1142671794" sldId="273"/>
            <ac:spMk id="13" creationId="{13BBB86A-8B98-4F53-88A6-32B88734EEF2}"/>
          </ac:spMkLst>
        </pc:spChg>
        <pc:spChg chg="add mod">
          <ac:chgData name="Zane Čerpakovska" userId="d4d4a77b-4dd5-43bc-aeb0-e311383bd4e9" providerId="ADAL" clId="{31CEF201-5865-433E-98B7-34973F5681EB}" dt="2022-02-10T14:09:50.335" v="384" actId="255"/>
          <ac:spMkLst>
            <pc:docMk/>
            <pc:sldMk cId="1142671794" sldId="273"/>
            <ac:spMk id="17" creationId="{F939C389-95C9-4CCA-807F-B7CEB5BC5DC2}"/>
          </ac:spMkLst>
        </pc:spChg>
        <pc:spChg chg="add mod">
          <ac:chgData name="Zane Čerpakovska" userId="d4d4a77b-4dd5-43bc-aeb0-e311383bd4e9" providerId="ADAL" clId="{31CEF201-5865-433E-98B7-34973F5681EB}" dt="2022-02-10T14:10:20.121" v="390" actId="1076"/>
          <ac:spMkLst>
            <pc:docMk/>
            <pc:sldMk cId="1142671794" sldId="273"/>
            <ac:spMk id="22" creationId="{E80173CF-5551-42BF-88AB-289ADFA5CC6C}"/>
          </ac:spMkLst>
        </pc:spChg>
        <pc:spChg chg="add mod">
          <ac:chgData name="Zane Čerpakovska" userId="d4d4a77b-4dd5-43bc-aeb0-e311383bd4e9" providerId="ADAL" clId="{31CEF201-5865-433E-98B7-34973F5681EB}" dt="2022-02-10T14:10:33.324" v="394" actId="20577"/>
          <ac:spMkLst>
            <pc:docMk/>
            <pc:sldMk cId="1142671794" sldId="273"/>
            <ac:spMk id="23" creationId="{02DA79EE-DA11-4860-9622-C14342B34C18}"/>
          </ac:spMkLst>
        </pc:spChg>
        <pc:spChg chg="mod">
          <ac:chgData name="Zane Čerpakovska" userId="d4d4a77b-4dd5-43bc-aeb0-e311383bd4e9" providerId="ADAL" clId="{31CEF201-5865-433E-98B7-34973F5681EB}" dt="2022-02-10T14:11:16.398" v="400" actId="27636"/>
          <ac:spMkLst>
            <pc:docMk/>
            <pc:sldMk cId="1142671794" sldId="273"/>
            <ac:spMk id="123" creationId="{00000000-0000-0000-0000-000000000000}"/>
          </ac:spMkLst>
        </pc:spChg>
        <pc:picChg chg="del">
          <ac:chgData name="Zane Čerpakovska" userId="d4d4a77b-4dd5-43bc-aeb0-e311383bd4e9" providerId="ADAL" clId="{31CEF201-5865-433E-98B7-34973F5681EB}" dt="2022-02-10T13:45:24.568" v="242" actId="478"/>
          <ac:picMkLst>
            <pc:docMk/>
            <pc:sldMk cId="1142671794" sldId="273"/>
            <ac:picMk id="7" creationId="{BA2CFD1A-BA74-4378-BEDE-E84BCF8E12B6}"/>
          </ac:picMkLst>
        </pc:picChg>
        <pc:picChg chg="add del mod modCrop">
          <ac:chgData name="Zane Čerpakovska" userId="d4d4a77b-4dd5-43bc-aeb0-e311383bd4e9" providerId="ADAL" clId="{31CEF201-5865-433E-98B7-34973F5681EB}" dt="2022-02-10T14:07:09.930" v="325" actId="478"/>
          <ac:picMkLst>
            <pc:docMk/>
            <pc:sldMk cId="1142671794" sldId="273"/>
            <ac:picMk id="8" creationId="{22BE8B3B-434C-4FB8-8EAE-741F756F5390}"/>
          </ac:picMkLst>
        </pc:picChg>
        <pc:picChg chg="add del mod modCrop">
          <ac:chgData name="Zane Čerpakovska" userId="d4d4a77b-4dd5-43bc-aeb0-e311383bd4e9" providerId="ADAL" clId="{31CEF201-5865-433E-98B7-34973F5681EB}" dt="2022-02-10T14:07:00.011" v="321" actId="478"/>
          <ac:picMkLst>
            <pc:docMk/>
            <pc:sldMk cId="1142671794" sldId="273"/>
            <ac:picMk id="9" creationId="{382B927E-E38B-4FF7-A0A7-B15B384158B7}"/>
          </ac:picMkLst>
        </pc:picChg>
        <pc:picChg chg="add mod modCrop">
          <ac:chgData name="Zane Čerpakovska" userId="d4d4a77b-4dd5-43bc-aeb0-e311383bd4e9" providerId="ADAL" clId="{31CEF201-5865-433E-98B7-34973F5681EB}" dt="2022-02-10T14:08:07.875" v="363" actId="1076"/>
          <ac:picMkLst>
            <pc:docMk/>
            <pc:sldMk cId="1142671794" sldId="273"/>
            <ac:picMk id="10" creationId="{23F494F7-8228-4B02-9F73-943C8FDC7EEB}"/>
          </ac:picMkLst>
        </pc:picChg>
        <pc:picChg chg="add mod">
          <ac:chgData name="Zane Čerpakovska" userId="d4d4a77b-4dd5-43bc-aeb0-e311383bd4e9" providerId="ADAL" clId="{31CEF201-5865-433E-98B7-34973F5681EB}" dt="2022-02-10T14:09:28.648" v="380" actId="1076"/>
          <ac:picMkLst>
            <pc:docMk/>
            <pc:sldMk cId="1142671794" sldId="273"/>
            <ac:picMk id="14" creationId="{2A99ABB6-86F8-4205-8EBD-5F279E9BA288}"/>
          </ac:picMkLst>
        </pc:picChg>
        <pc:picChg chg="add mod modCrop">
          <ac:chgData name="Zane Čerpakovska" userId="d4d4a77b-4dd5-43bc-aeb0-e311383bd4e9" providerId="ADAL" clId="{31CEF201-5865-433E-98B7-34973F5681EB}" dt="2022-02-10T14:09:19.484" v="379" actId="1076"/>
          <ac:picMkLst>
            <pc:docMk/>
            <pc:sldMk cId="1142671794" sldId="273"/>
            <ac:picMk id="16" creationId="{408AD570-2002-40A2-937A-3FDBCDE627D9}"/>
          </ac:picMkLst>
        </pc:picChg>
        <pc:cxnChg chg="add del mod">
          <ac:chgData name="Zane Čerpakovska" userId="d4d4a77b-4dd5-43bc-aeb0-e311383bd4e9" providerId="ADAL" clId="{31CEF201-5865-433E-98B7-34973F5681EB}" dt="2022-02-10T14:07:11.896" v="326" actId="478"/>
          <ac:cxnSpMkLst>
            <pc:docMk/>
            <pc:sldMk cId="1142671794" sldId="273"/>
            <ac:cxnSpMk id="3" creationId="{17480FE1-9F1E-4511-8B9B-5F735A5ED0BF}"/>
          </ac:cxnSpMkLst>
        </pc:cxnChg>
      </pc:sldChg>
      <pc:sldChg chg="addSp delSp modSp add mod modNotesTx">
        <pc:chgData name="Zane Čerpakovska" userId="d4d4a77b-4dd5-43bc-aeb0-e311383bd4e9" providerId="ADAL" clId="{31CEF201-5865-433E-98B7-34973F5681EB}" dt="2022-02-10T20:36:00.999" v="828" actId="20577"/>
        <pc:sldMkLst>
          <pc:docMk/>
          <pc:sldMk cId="4274338430" sldId="274"/>
        </pc:sldMkLst>
        <pc:spChg chg="mod">
          <ac:chgData name="Zane Čerpakovska" userId="d4d4a77b-4dd5-43bc-aeb0-e311383bd4e9" providerId="ADAL" clId="{31CEF201-5865-433E-98B7-34973F5681EB}" dt="2022-02-10T14:26:12.156" v="457" actId="20577"/>
          <ac:spMkLst>
            <pc:docMk/>
            <pc:sldMk cId="4274338430" sldId="274"/>
            <ac:spMk id="11" creationId="{0634CD15-8391-4EFD-88A4-1EC1EE74C2C3}"/>
          </ac:spMkLst>
        </pc:spChg>
        <pc:spChg chg="mod">
          <ac:chgData name="Zane Čerpakovska" userId="d4d4a77b-4dd5-43bc-aeb0-e311383bd4e9" providerId="ADAL" clId="{31CEF201-5865-433E-98B7-34973F5681EB}" dt="2022-02-10T14:22:57.616" v="446" actId="1076"/>
          <ac:spMkLst>
            <pc:docMk/>
            <pc:sldMk cId="4274338430" sldId="274"/>
            <ac:spMk id="23" creationId="{02DA79EE-DA11-4860-9622-C14342B34C18}"/>
          </ac:spMkLst>
        </pc:spChg>
        <pc:spChg chg="mod">
          <ac:chgData name="Zane Čerpakovska" userId="d4d4a77b-4dd5-43bc-aeb0-e311383bd4e9" providerId="ADAL" clId="{31CEF201-5865-433E-98B7-34973F5681EB}" dt="2022-02-10T14:11:20.811" v="402" actId="27636"/>
          <ac:spMkLst>
            <pc:docMk/>
            <pc:sldMk cId="4274338430" sldId="274"/>
            <ac:spMk id="123" creationId="{00000000-0000-0000-0000-000000000000}"/>
          </ac:spMkLst>
        </pc:spChg>
        <pc:picChg chg="add mod">
          <ac:chgData name="Zane Čerpakovska" userId="d4d4a77b-4dd5-43bc-aeb0-e311383bd4e9" providerId="ADAL" clId="{31CEF201-5865-433E-98B7-34973F5681EB}" dt="2022-02-10T14:22:01.988" v="429" actId="1076"/>
          <ac:picMkLst>
            <pc:docMk/>
            <pc:sldMk cId="4274338430" sldId="274"/>
            <ac:picMk id="3" creationId="{92F76157-1BE7-402F-BA03-E7E1F68C6453}"/>
          </ac:picMkLst>
        </pc:picChg>
        <pc:picChg chg="add mod ord">
          <ac:chgData name="Zane Čerpakovska" userId="d4d4a77b-4dd5-43bc-aeb0-e311383bd4e9" providerId="ADAL" clId="{31CEF201-5865-433E-98B7-34973F5681EB}" dt="2022-02-10T14:23:19.895" v="453" actId="1076"/>
          <ac:picMkLst>
            <pc:docMk/>
            <pc:sldMk cId="4274338430" sldId="274"/>
            <ac:picMk id="5" creationId="{70DE8811-734A-4282-A71C-EC0A898401EB}"/>
          </ac:picMkLst>
        </pc:picChg>
        <pc:picChg chg="add mod modCrop">
          <ac:chgData name="Zane Čerpakovska" userId="d4d4a77b-4dd5-43bc-aeb0-e311383bd4e9" providerId="ADAL" clId="{31CEF201-5865-433E-98B7-34973F5681EB}" dt="2022-02-10T14:23:27.026" v="455" actId="1076"/>
          <ac:picMkLst>
            <pc:docMk/>
            <pc:sldMk cId="4274338430" sldId="274"/>
            <ac:picMk id="7" creationId="{BFBDE2D9-F3FB-4DAF-A918-F620AC42B400}"/>
          </ac:picMkLst>
        </pc:picChg>
        <pc:picChg chg="del">
          <ac:chgData name="Zane Čerpakovska" userId="d4d4a77b-4dd5-43bc-aeb0-e311383bd4e9" providerId="ADAL" clId="{31CEF201-5865-433E-98B7-34973F5681EB}" dt="2022-02-10T14:14:08.031" v="403" actId="478"/>
          <ac:picMkLst>
            <pc:docMk/>
            <pc:sldMk cId="4274338430" sldId="274"/>
            <ac:picMk id="10" creationId="{23F494F7-8228-4B02-9F73-943C8FDC7EEB}"/>
          </ac:picMkLst>
        </pc:picChg>
        <pc:picChg chg="del">
          <ac:chgData name="Zane Čerpakovska" userId="d4d4a77b-4dd5-43bc-aeb0-e311383bd4e9" providerId="ADAL" clId="{31CEF201-5865-433E-98B7-34973F5681EB}" dt="2022-02-10T14:14:09.619" v="404" actId="478"/>
          <ac:picMkLst>
            <pc:docMk/>
            <pc:sldMk cId="4274338430" sldId="274"/>
            <ac:picMk id="14" creationId="{2A99ABB6-86F8-4205-8EBD-5F279E9BA288}"/>
          </ac:picMkLst>
        </pc:picChg>
        <pc:picChg chg="del">
          <ac:chgData name="Zane Čerpakovska" userId="d4d4a77b-4dd5-43bc-aeb0-e311383bd4e9" providerId="ADAL" clId="{31CEF201-5865-433E-98B7-34973F5681EB}" dt="2022-02-10T14:14:11.038" v="405" actId="478"/>
          <ac:picMkLst>
            <pc:docMk/>
            <pc:sldMk cId="4274338430" sldId="274"/>
            <ac:picMk id="16" creationId="{408AD570-2002-40A2-937A-3FDBCDE627D9}"/>
          </ac:picMkLst>
        </pc:picChg>
      </pc:sldChg>
    </pc:docChg>
  </pc:docChgLst>
  <pc:docChgLst>
    <pc:chgData name="Zane Čerpakovska" userId="d4d4a77b-4dd5-43bc-aeb0-e311383bd4e9" providerId="ADAL" clId="{D93102E9-F300-435A-BA22-8EF8C48551F4}"/>
    <pc:docChg chg="undo custSel addSld delSld modSld sldOrd">
      <pc:chgData name="Zane Čerpakovska" userId="d4d4a77b-4dd5-43bc-aeb0-e311383bd4e9" providerId="ADAL" clId="{D93102E9-F300-435A-BA22-8EF8C48551F4}" dt="2022-02-09T09:44:45.440" v="2596" actId="20577"/>
      <pc:docMkLst>
        <pc:docMk/>
      </pc:docMkLst>
      <pc:sldChg chg="addSp modSp mod">
        <pc:chgData name="Zane Čerpakovska" userId="d4d4a77b-4dd5-43bc-aeb0-e311383bd4e9" providerId="ADAL" clId="{D93102E9-F300-435A-BA22-8EF8C48551F4}" dt="2022-02-04T13:11:50.243" v="134" actId="1076"/>
        <pc:sldMkLst>
          <pc:docMk/>
          <pc:sldMk cId="0" sldId="256"/>
        </pc:sldMkLst>
        <pc:spChg chg="add mod">
          <ac:chgData name="Zane Čerpakovska" userId="d4d4a77b-4dd5-43bc-aeb0-e311383bd4e9" providerId="ADAL" clId="{D93102E9-F300-435A-BA22-8EF8C48551F4}" dt="2022-02-04T13:11:50.243" v="134" actId="1076"/>
          <ac:spMkLst>
            <pc:docMk/>
            <pc:sldMk cId="0" sldId="256"/>
            <ac:spMk id="3" creationId="{61A72784-7ABF-454C-AEDE-7A2444299F7C}"/>
          </ac:spMkLst>
        </pc:spChg>
        <pc:spChg chg="mod">
          <ac:chgData name="Zane Čerpakovska" userId="d4d4a77b-4dd5-43bc-aeb0-e311383bd4e9" providerId="ADAL" clId="{D93102E9-F300-435A-BA22-8EF8C48551F4}" dt="2022-02-04T13:11:41.316" v="133" actId="255"/>
          <ac:spMkLst>
            <pc:docMk/>
            <pc:sldMk cId="0" sldId="256"/>
            <ac:spMk id="121" creationId="{00000000-0000-0000-0000-000000000000}"/>
          </ac:spMkLst>
        </pc:spChg>
      </pc:sldChg>
      <pc:sldChg chg="modSp mod">
        <pc:chgData name="Zane Čerpakovska" userId="d4d4a77b-4dd5-43bc-aeb0-e311383bd4e9" providerId="ADAL" clId="{D93102E9-F300-435A-BA22-8EF8C48551F4}" dt="2022-02-08T14:45:13.177" v="1642" actId="20577"/>
        <pc:sldMkLst>
          <pc:docMk/>
          <pc:sldMk cId="0" sldId="257"/>
        </pc:sldMkLst>
        <pc:spChg chg="mod">
          <ac:chgData name="Zane Čerpakovska" userId="d4d4a77b-4dd5-43bc-aeb0-e311383bd4e9" providerId="ADAL" clId="{D93102E9-F300-435A-BA22-8EF8C48551F4}" dt="2022-02-04T15:58:45.152" v="371" actId="20577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8T14:45:13.177" v="1642" actId="20577"/>
          <ac:spMkLst>
            <pc:docMk/>
            <pc:sldMk cId="0" sldId="257"/>
            <ac:spMk id="124" creationId="{00000000-0000-0000-0000-000000000000}"/>
          </ac:spMkLst>
        </pc:spChg>
      </pc:sldChg>
      <pc:sldChg chg="del">
        <pc:chgData name="Zane Čerpakovska" userId="d4d4a77b-4dd5-43bc-aeb0-e311383bd4e9" providerId="ADAL" clId="{D93102E9-F300-435A-BA22-8EF8C48551F4}" dt="2022-02-07T20:38:34.617" v="1177" actId="2696"/>
        <pc:sldMkLst>
          <pc:docMk/>
          <pc:sldMk cId="0" sldId="258"/>
        </pc:sldMkLst>
      </pc:sldChg>
      <pc:sldChg chg="del">
        <pc:chgData name="Zane Čerpakovska" userId="d4d4a77b-4dd5-43bc-aeb0-e311383bd4e9" providerId="ADAL" clId="{D93102E9-F300-435A-BA22-8EF8C48551F4}" dt="2022-02-07T20:38:38.003" v="1178" actId="2696"/>
        <pc:sldMkLst>
          <pc:docMk/>
          <pc:sldMk cId="0" sldId="259"/>
        </pc:sldMkLst>
      </pc:sldChg>
      <pc:sldChg chg="addSp delSp modSp mod ord modNotesTx">
        <pc:chgData name="Zane Čerpakovska" userId="d4d4a77b-4dd5-43bc-aeb0-e311383bd4e9" providerId="ADAL" clId="{D93102E9-F300-435A-BA22-8EF8C48551F4}" dt="2022-02-08T20:39:05.492" v="2569"/>
        <pc:sldMkLst>
          <pc:docMk/>
          <pc:sldMk cId="0" sldId="260"/>
        </pc:sldMkLst>
        <pc:spChg chg="add mod">
          <ac:chgData name="Zane Čerpakovska" userId="d4d4a77b-4dd5-43bc-aeb0-e311383bd4e9" providerId="ADAL" clId="{D93102E9-F300-435A-BA22-8EF8C48551F4}" dt="2022-02-08T20:37:52.283" v="2562" actId="2711"/>
          <ac:spMkLst>
            <pc:docMk/>
            <pc:sldMk cId="0" sldId="260"/>
            <ac:spMk id="8" creationId="{5E1349BC-D71D-4C4F-A841-6E0C165C676D}"/>
          </ac:spMkLst>
        </pc:spChg>
        <pc:spChg chg="add mod">
          <ac:chgData name="Zane Čerpakovska" userId="d4d4a77b-4dd5-43bc-aeb0-e311383bd4e9" providerId="ADAL" clId="{D93102E9-F300-435A-BA22-8EF8C48551F4}" dt="2022-02-08T20:37:58.499" v="2563" actId="2711"/>
          <ac:spMkLst>
            <pc:docMk/>
            <pc:sldMk cId="0" sldId="260"/>
            <ac:spMk id="9" creationId="{38CB7FA0-F064-4BFC-BDE2-7D8585A03A79}"/>
          </ac:spMkLst>
        </pc:spChg>
        <pc:spChg chg="mod">
          <ac:chgData name="Zane Čerpakovska" userId="d4d4a77b-4dd5-43bc-aeb0-e311383bd4e9" providerId="ADAL" clId="{D93102E9-F300-435A-BA22-8EF8C48551F4}" dt="2022-02-07T19:30:21.038" v="947" actId="123"/>
          <ac:spMkLst>
            <pc:docMk/>
            <pc:sldMk cId="0" sldId="260"/>
            <ac:spMk id="135" creationId="{00000000-0000-0000-0000-000000000000}"/>
          </ac:spMkLst>
        </pc:spChg>
        <pc:spChg chg="del">
          <ac:chgData name="Zane Čerpakovska" userId="d4d4a77b-4dd5-43bc-aeb0-e311383bd4e9" providerId="ADAL" clId="{D93102E9-F300-435A-BA22-8EF8C48551F4}" dt="2022-02-07T19:31:33.203" v="955" actId="478"/>
          <ac:spMkLst>
            <pc:docMk/>
            <pc:sldMk cId="0" sldId="260"/>
            <ac:spMk id="136" creationId="{00000000-0000-0000-0000-000000000000}"/>
          </ac:spMkLst>
        </pc:spChg>
        <pc:graphicFrameChg chg="add del mod">
          <ac:chgData name="Zane Čerpakovska" userId="d4d4a77b-4dd5-43bc-aeb0-e311383bd4e9" providerId="ADAL" clId="{D93102E9-F300-435A-BA22-8EF8C48551F4}" dt="2022-02-07T19:30:57.422" v="951"/>
          <ac:graphicFrameMkLst>
            <pc:docMk/>
            <pc:sldMk cId="0" sldId="260"/>
            <ac:graphicFrameMk id="5" creationId="{277595AC-ECF5-41C2-8A83-C52F006EA97E}"/>
          </ac:graphicFrameMkLst>
        </pc:graphicFrameChg>
        <pc:graphicFrameChg chg="add del mod">
          <ac:chgData name="Zane Čerpakovska" userId="d4d4a77b-4dd5-43bc-aeb0-e311383bd4e9" providerId="ADAL" clId="{D93102E9-F300-435A-BA22-8EF8C48551F4}" dt="2022-02-08T20:39:01.419" v="2568"/>
          <ac:graphicFrameMkLst>
            <pc:docMk/>
            <pc:sldMk cId="0" sldId="260"/>
            <ac:graphicFrameMk id="10" creationId="{715B9615-04E3-4178-9DE2-A4A6C47E3E19}"/>
          </ac:graphicFrameMkLst>
        </pc:graphicFrameChg>
        <pc:graphicFrameChg chg="add mod">
          <ac:chgData name="Zane Čerpakovska" userId="d4d4a77b-4dd5-43bc-aeb0-e311383bd4e9" providerId="ADAL" clId="{D93102E9-F300-435A-BA22-8EF8C48551F4}" dt="2022-02-08T20:39:05.492" v="2569"/>
          <ac:graphicFrameMkLst>
            <pc:docMk/>
            <pc:sldMk cId="0" sldId="260"/>
            <ac:graphicFrameMk id="11" creationId="{9F0374F1-769B-4311-91AF-B1927D57F49E}"/>
          </ac:graphicFrameMkLst>
        </pc:graphicFrameChg>
        <pc:picChg chg="add del mod">
          <ac:chgData name="Zane Čerpakovska" userId="d4d4a77b-4dd5-43bc-aeb0-e311383bd4e9" providerId="ADAL" clId="{D93102E9-F300-435A-BA22-8EF8C48551F4}" dt="2022-02-08T20:38:57.911" v="2566" actId="478"/>
          <ac:picMkLst>
            <pc:docMk/>
            <pc:sldMk cId="0" sldId="260"/>
            <ac:picMk id="2" creationId="{F87F0A96-7C7E-4CAF-8484-359CAF35E219}"/>
          </ac:picMkLst>
        </pc:picChg>
        <pc:picChg chg="add mod">
          <ac:chgData name="Zane Čerpakovska" userId="d4d4a77b-4dd5-43bc-aeb0-e311383bd4e9" providerId="ADAL" clId="{D93102E9-F300-435A-BA22-8EF8C48551F4}" dt="2022-02-07T19:31:41.202" v="956" actId="1076"/>
          <ac:picMkLst>
            <pc:docMk/>
            <pc:sldMk cId="0" sldId="260"/>
            <ac:picMk id="7" creationId="{168AD271-9122-4AD7-A3F8-6007EAA23DBD}"/>
          </ac:picMkLst>
        </pc:picChg>
      </pc:sldChg>
      <pc:sldChg chg="del">
        <pc:chgData name="Zane Čerpakovska" userId="d4d4a77b-4dd5-43bc-aeb0-e311383bd4e9" providerId="ADAL" clId="{D93102E9-F300-435A-BA22-8EF8C48551F4}" dt="2022-02-07T20:38:44.296" v="1179" actId="2696"/>
        <pc:sldMkLst>
          <pc:docMk/>
          <pc:sldMk cId="0" sldId="261"/>
        </pc:sldMkLst>
      </pc:sldChg>
      <pc:sldChg chg="del">
        <pc:chgData name="Zane Čerpakovska" userId="d4d4a77b-4dd5-43bc-aeb0-e311383bd4e9" providerId="ADAL" clId="{D93102E9-F300-435A-BA22-8EF8C48551F4}" dt="2022-02-07T20:38:48.488" v="1180" actId="2696"/>
        <pc:sldMkLst>
          <pc:docMk/>
          <pc:sldMk cId="0" sldId="262"/>
        </pc:sldMkLst>
      </pc:sldChg>
      <pc:sldChg chg="del">
        <pc:chgData name="Zane Čerpakovska" userId="d4d4a77b-4dd5-43bc-aeb0-e311383bd4e9" providerId="ADAL" clId="{D93102E9-F300-435A-BA22-8EF8C48551F4}" dt="2022-02-07T20:38:54.722" v="1181" actId="2696"/>
        <pc:sldMkLst>
          <pc:docMk/>
          <pc:sldMk cId="0" sldId="263"/>
        </pc:sldMkLst>
      </pc:sldChg>
      <pc:sldChg chg="new del">
        <pc:chgData name="Zane Čerpakovska" userId="d4d4a77b-4dd5-43bc-aeb0-e311383bd4e9" providerId="ADAL" clId="{D93102E9-F300-435A-BA22-8EF8C48551F4}" dt="2022-02-04T15:59:53.508" v="427" actId="2696"/>
        <pc:sldMkLst>
          <pc:docMk/>
          <pc:sldMk cId="837916695" sldId="265"/>
        </pc:sldMkLst>
      </pc:sldChg>
      <pc:sldChg chg="modSp add del mod modNotesTx">
        <pc:chgData name="Zane Čerpakovska" userId="d4d4a77b-4dd5-43bc-aeb0-e311383bd4e9" providerId="ADAL" clId="{D93102E9-F300-435A-BA22-8EF8C48551F4}" dt="2022-02-04T15:58:40.295" v="366" actId="2696"/>
        <pc:sldMkLst>
          <pc:docMk/>
          <pc:sldMk cId="1633597687" sldId="265"/>
        </pc:sldMkLst>
        <pc:spChg chg="mod">
          <ac:chgData name="Zane Čerpakovska" userId="d4d4a77b-4dd5-43bc-aeb0-e311383bd4e9" providerId="ADAL" clId="{D93102E9-F300-435A-BA22-8EF8C48551F4}" dt="2022-02-04T15:53:10.345" v="227" actId="20577"/>
          <ac:spMkLst>
            <pc:docMk/>
            <pc:sldMk cId="1633597687" sldId="265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4T15:58:19.167" v="365" actId="20577"/>
          <ac:spMkLst>
            <pc:docMk/>
            <pc:sldMk cId="1633597687" sldId="265"/>
            <ac:spMk id="124" creationId="{00000000-0000-0000-0000-000000000000}"/>
          </ac:spMkLst>
        </pc:spChg>
      </pc:sldChg>
      <pc:sldChg chg="addSp modSp add mod">
        <pc:chgData name="Zane Čerpakovska" userId="d4d4a77b-4dd5-43bc-aeb0-e311383bd4e9" providerId="ADAL" clId="{D93102E9-F300-435A-BA22-8EF8C48551F4}" dt="2022-02-07T13:31:45.275" v="870" actId="1076"/>
        <pc:sldMkLst>
          <pc:docMk/>
          <pc:sldMk cId="4206067944" sldId="265"/>
        </pc:sldMkLst>
        <pc:spChg chg="add mod">
          <ac:chgData name="Zane Čerpakovska" userId="d4d4a77b-4dd5-43bc-aeb0-e311383bd4e9" providerId="ADAL" clId="{D93102E9-F300-435A-BA22-8EF8C48551F4}" dt="2022-02-07T13:31:45.275" v="870" actId="1076"/>
          <ac:spMkLst>
            <pc:docMk/>
            <pc:sldMk cId="4206067944" sldId="265"/>
            <ac:spMk id="6" creationId="{0D4476BC-4F47-4024-A1DD-97E5255CEDC9}"/>
          </ac:spMkLst>
        </pc:spChg>
        <pc:spChg chg="mod">
          <ac:chgData name="Zane Čerpakovska" userId="d4d4a77b-4dd5-43bc-aeb0-e311383bd4e9" providerId="ADAL" clId="{D93102E9-F300-435A-BA22-8EF8C48551F4}" dt="2022-02-04T16:00:02.093" v="440" actId="20577"/>
          <ac:spMkLst>
            <pc:docMk/>
            <pc:sldMk cId="4206067944" sldId="265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7T13:12:06.819" v="737" actId="20577"/>
          <ac:spMkLst>
            <pc:docMk/>
            <pc:sldMk cId="4206067944" sldId="265"/>
            <ac:spMk id="124" creationId="{00000000-0000-0000-0000-000000000000}"/>
          </ac:spMkLst>
        </pc:spChg>
        <pc:picChg chg="add mod">
          <ac:chgData name="Zane Čerpakovska" userId="d4d4a77b-4dd5-43bc-aeb0-e311383bd4e9" providerId="ADAL" clId="{D93102E9-F300-435A-BA22-8EF8C48551F4}" dt="2022-02-07T13:31:23.766" v="867" actId="1076"/>
          <ac:picMkLst>
            <pc:docMk/>
            <pc:sldMk cId="4206067944" sldId="265"/>
            <ac:picMk id="5" creationId="{D9E55C26-B82B-46ED-82C3-5236E83AB261}"/>
          </ac:picMkLst>
        </pc:picChg>
      </pc:sldChg>
      <pc:sldChg chg="addSp delSp modSp add mod">
        <pc:chgData name="Zane Čerpakovska" userId="d4d4a77b-4dd5-43bc-aeb0-e311383bd4e9" providerId="ADAL" clId="{D93102E9-F300-435A-BA22-8EF8C48551F4}" dt="2022-02-07T13:38:31.889" v="891"/>
        <pc:sldMkLst>
          <pc:docMk/>
          <pc:sldMk cId="3840255957" sldId="266"/>
        </pc:sldMkLst>
        <pc:spChg chg="add del mod">
          <ac:chgData name="Zane Čerpakovska" userId="d4d4a77b-4dd5-43bc-aeb0-e311383bd4e9" providerId="ADAL" clId="{D93102E9-F300-435A-BA22-8EF8C48551F4}" dt="2022-02-07T13:31:47.838" v="871" actId="478"/>
          <ac:spMkLst>
            <pc:docMk/>
            <pc:sldMk cId="3840255957" sldId="266"/>
            <ac:spMk id="6" creationId="{0CDBF45D-F4B8-4AD6-817A-6F97FC149FF7}"/>
          </ac:spMkLst>
        </pc:spChg>
        <pc:spChg chg="mod">
          <ac:chgData name="Zane Čerpakovska" userId="d4d4a77b-4dd5-43bc-aeb0-e311383bd4e9" providerId="ADAL" clId="{D93102E9-F300-435A-BA22-8EF8C48551F4}" dt="2022-02-07T13:08:42.669" v="710" actId="20577"/>
          <ac:spMkLst>
            <pc:docMk/>
            <pc:sldMk cId="3840255957" sldId="266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7T13:32:25.525" v="886" actId="20577"/>
          <ac:spMkLst>
            <pc:docMk/>
            <pc:sldMk cId="3840255957" sldId="266"/>
            <ac:spMk id="124" creationId="{00000000-0000-0000-0000-000000000000}"/>
          </ac:spMkLst>
        </pc:spChg>
        <pc:picChg chg="del">
          <ac:chgData name="Zane Čerpakovska" userId="d4d4a77b-4dd5-43bc-aeb0-e311383bd4e9" providerId="ADAL" clId="{D93102E9-F300-435A-BA22-8EF8C48551F4}" dt="2022-02-07T13:38:31.889" v="891"/>
          <ac:picMkLst>
            <pc:docMk/>
            <pc:sldMk cId="3840255957" sldId="266"/>
            <ac:picMk id="2" creationId="{8B946351-6A51-43B3-81F6-74AEABB3CFE8}"/>
          </ac:picMkLst>
        </pc:picChg>
        <pc:picChg chg="add del mod">
          <ac:chgData name="Zane Čerpakovska" userId="d4d4a77b-4dd5-43bc-aeb0-e311383bd4e9" providerId="ADAL" clId="{D93102E9-F300-435A-BA22-8EF8C48551F4}" dt="2022-02-07T13:31:28.672" v="868" actId="478"/>
          <ac:picMkLst>
            <pc:docMk/>
            <pc:sldMk cId="3840255957" sldId="266"/>
            <ac:picMk id="5" creationId="{A97F30C0-0C34-41BD-AE14-03FFB560B6DB}"/>
          </ac:picMkLst>
        </pc:picChg>
      </pc:sldChg>
      <pc:sldChg chg="addSp delSp modSp add mod modNotesTx">
        <pc:chgData name="Zane Čerpakovska" userId="d4d4a77b-4dd5-43bc-aeb0-e311383bd4e9" providerId="ADAL" clId="{D93102E9-F300-435A-BA22-8EF8C48551F4}" dt="2022-02-08T20:40:29.237" v="2576" actId="2711"/>
        <pc:sldMkLst>
          <pc:docMk/>
          <pc:sldMk cId="3253816812" sldId="267"/>
        </pc:sldMkLst>
        <pc:spChg chg="mod">
          <ac:chgData name="Zane Čerpakovska" userId="d4d4a77b-4dd5-43bc-aeb0-e311383bd4e9" providerId="ADAL" clId="{D93102E9-F300-435A-BA22-8EF8C48551F4}" dt="2022-02-08T20:40:29.237" v="2576" actId="2711"/>
          <ac:spMkLst>
            <pc:docMk/>
            <pc:sldMk cId="3253816812" sldId="267"/>
            <ac:spMk id="8" creationId="{5E1349BC-D71D-4C4F-A841-6E0C165C676D}"/>
          </ac:spMkLst>
        </pc:spChg>
        <pc:spChg chg="mod">
          <ac:chgData name="Zane Čerpakovska" userId="d4d4a77b-4dd5-43bc-aeb0-e311383bd4e9" providerId="ADAL" clId="{D93102E9-F300-435A-BA22-8EF8C48551F4}" dt="2022-02-08T20:38:17.073" v="2565" actId="2711"/>
          <ac:spMkLst>
            <pc:docMk/>
            <pc:sldMk cId="3253816812" sldId="267"/>
            <ac:spMk id="9" creationId="{38CB7FA0-F064-4BFC-BDE2-7D8585A03A79}"/>
          </ac:spMkLst>
        </pc:spChg>
        <pc:spChg chg="mod">
          <ac:chgData name="Zane Čerpakovska" userId="d4d4a77b-4dd5-43bc-aeb0-e311383bd4e9" providerId="ADAL" clId="{D93102E9-F300-435A-BA22-8EF8C48551F4}" dt="2022-02-07T19:35:27.727" v="978" actId="20577"/>
          <ac:spMkLst>
            <pc:docMk/>
            <pc:sldMk cId="3253816812" sldId="267"/>
            <ac:spMk id="135" creationId="{00000000-0000-0000-0000-000000000000}"/>
          </ac:spMkLst>
        </pc:spChg>
        <pc:graphicFrameChg chg="add mod modGraphic">
          <ac:chgData name="Zane Čerpakovska" userId="d4d4a77b-4dd5-43bc-aeb0-e311383bd4e9" providerId="ADAL" clId="{D93102E9-F300-435A-BA22-8EF8C48551F4}" dt="2022-02-08T20:40:07.098" v="2574" actId="1076"/>
          <ac:graphicFrameMkLst>
            <pc:docMk/>
            <pc:sldMk cId="3253816812" sldId="267"/>
            <ac:graphicFrameMk id="11" creationId="{90CD6A96-70B1-4612-B607-D1A3A2ADF335}"/>
          </ac:graphicFrameMkLst>
        </pc:graphicFrameChg>
        <pc:picChg chg="del">
          <ac:chgData name="Zane Čerpakovska" userId="d4d4a77b-4dd5-43bc-aeb0-e311383bd4e9" providerId="ADAL" clId="{D93102E9-F300-435A-BA22-8EF8C48551F4}" dt="2022-02-07T19:35:57.956" v="1004" actId="478"/>
          <ac:picMkLst>
            <pc:docMk/>
            <pc:sldMk cId="3253816812" sldId="267"/>
            <ac:picMk id="2" creationId="{F87F0A96-7C7E-4CAF-8484-359CAF35E219}"/>
          </ac:picMkLst>
        </pc:picChg>
        <pc:picChg chg="add del mod">
          <ac:chgData name="Zane Čerpakovska" userId="d4d4a77b-4dd5-43bc-aeb0-e311383bd4e9" providerId="ADAL" clId="{D93102E9-F300-435A-BA22-8EF8C48551F4}" dt="2022-02-08T20:39:38.033" v="2570" actId="478"/>
          <ac:picMkLst>
            <pc:docMk/>
            <pc:sldMk cId="3253816812" sldId="267"/>
            <ac:picMk id="3" creationId="{58028C81-9D3E-49D6-A6C4-92510B4B3529}"/>
          </ac:picMkLst>
        </pc:picChg>
        <pc:picChg chg="del">
          <ac:chgData name="Zane Čerpakovska" userId="d4d4a77b-4dd5-43bc-aeb0-e311383bd4e9" providerId="ADAL" clId="{D93102E9-F300-435A-BA22-8EF8C48551F4}" dt="2022-02-07T19:35:34.579" v="979" actId="478"/>
          <ac:picMkLst>
            <pc:docMk/>
            <pc:sldMk cId="3253816812" sldId="267"/>
            <ac:picMk id="7" creationId="{168AD271-9122-4AD7-A3F8-6007EAA23DBD}"/>
          </ac:picMkLst>
        </pc:picChg>
        <pc:picChg chg="add mod">
          <ac:chgData name="Zane Čerpakovska" userId="d4d4a77b-4dd5-43bc-aeb0-e311383bd4e9" providerId="ADAL" clId="{D93102E9-F300-435A-BA22-8EF8C48551F4}" dt="2022-02-07T19:37:47.992" v="1013" actId="1076"/>
          <ac:picMkLst>
            <pc:docMk/>
            <pc:sldMk cId="3253816812" sldId="267"/>
            <ac:picMk id="10" creationId="{F7A44C4A-EB61-4195-83FC-266868495F7D}"/>
          </ac:picMkLst>
        </pc:picChg>
      </pc:sldChg>
      <pc:sldChg chg="modSp add mod ord">
        <pc:chgData name="Zane Čerpakovska" userId="d4d4a77b-4dd5-43bc-aeb0-e311383bd4e9" providerId="ADAL" clId="{D93102E9-F300-435A-BA22-8EF8C48551F4}" dt="2022-02-07T20:48:57.340" v="1299" actId="20577"/>
        <pc:sldMkLst>
          <pc:docMk/>
          <pc:sldMk cId="1187725904" sldId="268"/>
        </pc:sldMkLst>
        <pc:spChg chg="mod">
          <ac:chgData name="Zane Čerpakovska" userId="d4d4a77b-4dd5-43bc-aeb0-e311383bd4e9" providerId="ADAL" clId="{D93102E9-F300-435A-BA22-8EF8C48551F4}" dt="2022-02-07T20:48:57.340" v="1299" actId="20577"/>
          <ac:spMkLst>
            <pc:docMk/>
            <pc:sldMk cId="1187725904" sldId="268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7T20:44:06.609" v="1203" actId="20577"/>
          <ac:spMkLst>
            <pc:docMk/>
            <pc:sldMk cId="1187725904" sldId="268"/>
            <ac:spMk id="124" creationId="{00000000-0000-0000-0000-000000000000}"/>
          </ac:spMkLst>
        </pc:spChg>
      </pc:sldChg>
      <pc:sldChg chg="addSp delSp modSp add mod delAnim modAnim modNotesTx">
        <pc:chgData name="Zane Čerpakovska" userId="d4d4a77b-4dd5-43bc-aeb0-e311383bd4e9" providerId="ADAL" clId="{D93102E9-F300-435A-BA22-8EF8C48551F4}" dt="2022-02-07T20:35:47.420" v="1166"/>
        <pc:sldMkLst>
          <pc:docMk/>
          <pc:sldMk cId="3940600512" sldId="269"/>
        </pc:sldMkLst>
        <pc:spChg chg="add del">
          <ac:chgData name="Zane Čerpakovska" userId="d4d4a77b-4dd5-43bc-aeb0-e311383bd4e9" providerId="ADAL" clId="{D93102E9-F300-435A-BA22-8EF8C48551F4}" dt="2022-02-07T20:29:05.224" v="1077"/>
          <ac:spMkLst>
            <pc:docMk/>
            <pc:sldMk cId="3940600512" sldId="269"/>
            <ac:spMk id="2" creationId="{D9508A8A-43B0-485C-AD44-DA6C29B78C93}"/>
          </ac:spMkLst>
        </pc:spChg>
        <pc:spChg chg="add del mod">
          <ac:chgData name="Zane Čerpakovska" userId="d4d4a77b-4dd5-43bc-aeb0-e311383bd4e9" providerId="ADAL" clId="{D93102E9-F300-435A-BA22-8EF8C48551F4}" dt="2022-02-07T20:29:20.756" v="1081"/>
          <ac:spMkLst>
            <pc:docMk/>
            <pc:sldMk cId="3940600512" sldId="269"/>
            <ac:spMk id="3" creationId="{BB8B01B5-B532-42AC-B89F-B6138B6D5309}"/>
          </ac:spMkLst>
        </pc:spChg>
        <pc:spChg chg="add del">
          <ac:chgData name="Zane Čerpakovska" userId="d4d4a77b-4dd5-43bc-aeb0-e311383bd4e9" providerId="ADAL" clId="{D93102E9-F300-435A-BA22-8EF8C48551F4}" dt="2022-02-07T20:29:37.324" v="1084"/>
          <ac:spMkLst>
            <pc:docMk/>
            <pc:sldMk cId="3940600512" sldId="269"/>
            <ac:spMk id="4" creationId="{57933908-3BCF-427A-900C-1D4D665A22E3}"/>
          </ac:spMkLst>
        </pc:spChg>
        <pc:spChg chg="add mod">
          <ac:chgData name="Zane Čerpakovska" userId="d4d4a77b-4dd5-43bc-aeb0-e311383bd4e9" providerId="ADAL" clId="{D93102E9-F300-435A-BA22-8EF8C48551F4}" dt="2022-02-07T20:33:58.932" v="1140" actId="1076"/>
          <ac:spMkLst>
            <pc:docMk/>
            <pc:sldMk cId="3940600512" sldId="269"/>
            <ac:spMk id="11" creationId="{71954EB8-3A98-4D70-BA70-8BA4FE28C8E1}"/>
          </ac:spMkLst>
        </pc:spChg>
        <pc:spChg chg="add mod">
          <ac:chgData name="Zane Čerpakovska" userId="d4d4a77b-4dd5-43bc-aeb0-e311383bd4e9" providerId="ADAL" clId="{D93102E9-F300-435A-BA22-8EF8C48551F4}" dt="2022-02-07T20:34:57.379" v="1163" actId="14100"/>
          <ac:spMkLst>
            <pc:docMk/>
            <pc:sldMk cId="3940600512" sldId="269"/>
            <ac:spMk id="12" creationId="{1F58ABA4-1D23-44FA-BE01-185ACB648136}"/>
          </ac:spMkLst>
        </pc:spChg>
        <pc:spChg chg="mod">
          <ac:chgData name="Zane Čerpakovska" userId="d4d4a77b-4dd5-43bc-aeb0-e311383bd4e9" providerId="ADAL" clId="{D93102E9-F300-435A-BA22-8EF8C48551F4}" dt="2022-02-07T20:08:45.930" v="1075" actId="20577"/>
          <ac:spMkLst>
            <pc:docMk/>
            <pc:sldMk cId="3940600512" sldId="269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7T20:29:19.099" v="1080" actId="14100"/>
          <ac:spMkLst>
            <pc:docMk/>
            <pc:sldMk cId="3940600512" sldId="269"/>
            <ac:spMk id="124" creationId="{00000000-0000-0000-0000-000000000000}"/>
          </ac:spMkLst>
        </pc:spChg>
        <pc:picChg chg="add del mod">
          <ac:chgData name="Zane Čerpakovska" userId="d4d4a77b-4dd5-43bc-aeb0-e311383bd4e9" providerId="ADAL" clId="{D93102E9-F300-435A-BA22-8EF8C48551F4}" dt="2022-02-07T20:29:32.655" v="1082" actId="478"/>
          <ac:picMkLst>
            <pc:docMk/>
            <pc:sldMk cId="3940600512" sldId="269"/>
            <ac:picMk id="5" creationId="{73645E84-B711-4E89-93C4-23D74DB7F899}"/>
          </ac:picMkLst>
        </pc:picChg>
        <pc:picChg chg="add mod">
          <ac:chgData name="Zane Čerpakovska" userId="d4d4a77b-4dd5-43bc-aeb0-e311383bd4e9" providerId="ADAL" clId="{D93102E9-F300-435A-BA22-8EF8C48551F4}" dt="2022-02-07T20:33:25.586" v="1097" actId="732"/>
          <ac:picMkLst>
            <pc:docMk/>
            <pc:sldMk cId="3940600512" sldId="269"/>
            <ac:picMk id="1032" creationId="{D42D1CFF-FABE-4066-8260-F5BF5A26B6D4}"/>
          </ac:picMkLst>
        </pc:picChg>
        <pc:picChg chg="add mod">
          <ac:chgData name="Zane Čerpakovska" userId="d4d4a77b-4dd5-43bc-aeb0-e311383bd4e9" providerId="ADAL" clId="{D93102E9-F300-435A-BA22-8EF8C48551F4}" dt="2022-02-07T20:33:16.824" v="1096" actId="732"/>
          <ac:picMkLst>
            <pc:docMk/>
            <pc:sldMk cId="3940600512" sldId="269"/>
            <ac:picMk id="1034" creationId="{D1E07062-C806-4F16-9B21-CC6EDC4F3A5C}"/>
          </ac:picMkLst>
        </pc:picChg>
      </pc:sldChg>
      <pc:sldChg chg="new del">
        <pc:chgData name="Zane Čerpakovska" userId="d4d4a77b-4dd5-43bc-aeb0-e311383bd4e9" providerId="ADAL" clId="{D93102E9-F300-435A-BA22-8EF8C48551F4}" dt="2022-02-07T19:56:52.050" v="1032" actId="680"/>
        <pc:sldMkLst>
          <pc:docMk/>
          <pc:sldMk cId="4049584494" sldId="269"/>
        </pc:sldMkLst>
      </pc:sldChg>
      <pc:sldChg chg="addSp delSp modSp add mod modNotesTx">
        <pc:chgData name="Zane Čerpakovska" userId="d4d4a77b-4dd5-43bc-aeb0-e311383bd4e9" providerId="ADAL" clId="{D93102E9-F300-435A-BA22-8EF8C48551F4}" dt="2022-02-08T15:52:30.738" v="2326" actId="20577"/>
        <pc:sldMkLst>
          <pc:docMk/>
          <pc:sldMk cId="1248642532" sldId="270"/>
        </pc:sldMkLst>
        <pc:spChg chg="add del mod">
          <ac:chgData name="Zane Čerpakovska" userId="d4d4a77b-4dd5-43bc-aeb0-e311383bd4e9" providerId="ADAL" clId="{D93102E9-F300-435A-BA22-8EF8C48551F4}" dt="2022-02-08T15:33:17.840" v="1812" actId="478"/>
          <ac:spMkLst>
            <pc:docMk/>
            <pc:sldMk cId="1248642532" sldId="270"/>
            <ac:spMk id="2" creationId="{8605C648-C5F1-436F-909B-0E4BBE8C091E}"/>
          </ac:spMkLst>
        </pc:spChg>
        <pc:spChg chg="add mod">
          <ac:chgData name="Zane Čerpakovska" userId="d4d4a77b-4dd5-43bc-aeb0-e311383bd4e9" providerId="ADAL" clId="{D93102E9-F300-435A-BA22-8EF8C48551F4}" dt="2022-02-08T15:50:43.087" v="2252" actId="20577"/>
          <ac:spMkLst>
            <pc:docMk/>
            <pc:sldMk cId="1248642532" sldId="270"/>
            <ac:spMk id="3" creationId="{E27D9817-130F-44C1-9612-75BA6755B143}"/>
          </ac:spMkLst>
        </pc:spChg>
        <pc:spChg chg="del">
          <ac:chgData name="Zane Čerpakovska" userId="d4d4a77b-4dd5-43bc-aeb0-e311383bd4e9" providerId="ADAL" clId="{D93102E9-F300-435A-BA22-8EF8C48551F4}" dt="2022-02-07T20:46:28.413" v="1205" actId="478"/>
          <ac:spMkLst>
            <pc:docMk/>
            <pc:sldMk cId="1248642532" sldId="270"/>
            <ac:spMk id="8" creationId="{5E1349BC-D71D-4C4F-A841-6E0C165C676D}"/>
          </ac:spMkLst>
        </pc:spChg>
        <pc:spChg chg="del">
          <ac:chgData name="Zane Čerpakovska" userId="d4d4a77b-4dd5-43bc-aeb0-e311383bd4e9" providerId="ADAL" clId="{D93102E9-F300-435A-BA22-8EF8C48551F4}" dt="2022-02-07T20:46:35.416" v="1208" actId="478"/>
          <ac:spMkLst>
            <pc:docMk/>
            <pc:sldMk cId="1248642532" sldId="270"/>
            <ac:spMk id="9" creationId="{38CB7FA0-F064-4BFC-BDE2-7D8585A03A79}"/>
          </ac:spMkLst>
        </pc:spChg>
        <pc:spChg chg="add del mod">
          <ac:chgData name="Zane Čerpakovska" userId="d4d4a77b-4dd5-43bc-aeb0-e311383bd4e9" providerId="ADAL" clId="{D93102E9-F300-435A-BA22-8EF8C48551F4}" dt="2022-02-08T15:33:20.050" v="1813" actId="478"/>
          <ac:spMkLst>
            <pc:docMk/>
            <pc:sldMk cId="1248642532" sldId="270"/>
            <ac:spMk id="12" creationId="{921B1F8F-1166-48AC-818A-80D4B01674B8}"/>
          </ac:spMkLst>
        </pc:spChg>
        <pc:spChg chg="add del mod">
          <ac:chgData name="Zane Čerpakovska" userId="d4d4a77b-4dd5-43bc-aeb0-e311383bd4e9" providerId="ADAL" clId="{D93102E9-F300-435A-BA22-8EF8C48551F4}" dt="2022-02-08T15:33:22.004" v="1814" actId="478"/>
          <ac:spMkLst>
            <pc:docMk/>
            <pc:sldMk cId="1248642532" sldId="270"/>
            <ac:spMk id="14" creationId="{A6DBEAB3-6A27-4AA6-ACE3-8049DBE14FEA}"/>
          </ac:spMkLst>
        </pc:spChg>
        <pc:spChg chg="add del mod">
          <ac:chgData name="Zane Čerpakovska" userId="d4d4a77b-4dd5-43bc-aeb0-e311383bd4e9" providerId="ADAL" clId="{D93102E9-F300-435A-BA22-8EF8C48551F4}" dt="2022-02-08T15:33:24.339" v="1815" actId="478"/>
          <ac:spMkLst>
            <pc:docMk/>
            <pc:sldMk cId="1248642532" sldId="270"/>
            <ac:spMk id="16" creationId="{323C12FE-F3E4-4753-A62E-290FC934A578}"/>
          </ac:spMkLst>
        </pc:spChg>
        <pc:spChg chg="add mod">
          <ac:chgData name="Zane Čerpakovska" userId="d4d4a77b-4dd5-43bc-aeb0-e311383bd4e9" providerId="ADAL" clId="{D93102E9-F300-435A-BA22-8EF8C48551F4}" dt="2022-02-08T15:49:27.366" v="2201" actId="1076"/>
          <ac:spMkLst>
            <pc:docMk/>
            <pc:sldMk cId="1248642532" sldId="270"/>
            <ac:spMk id="18" creationId="{13342047-FC47-41A1-B5D2-13B12DEFF01A}"/>
          </ac:spMkLst>
        </pc:spChg>
        <pc:spChg chg="add mod">
          <ac:chgData name="Zane Čerpakovska" userId="d4d4a77b-4dd5-43bc-aeb0-e311383bd4e9" providerId="ADAL" clId="{D93102E9-F300-435A-BA22-8EF8C48551F4}" dt="2022-02-08T15:48:16.835" v="2190" actId="1076"/>
          <ac:spMkLst>
            <pc:docMk/>
            <pc:sldMk cId="1248642532" sldId="270"/>
            <ac:spMk id="19" creationId="{57804616-2B25-47C2-B0F2-F41D396E458A}"/>
          </ac:spMkLst>
        </pc:spChg>
        <pc:spChg chg="add mod">
          <ac:chgData name="Zane Čerpakovska" userId="d4d4a77b-4dd5-43bc-aeb0-e311383bd4e9" providerId="ADAL" clId="{D93102E9-F300-435A-BA22-8EF8C48551F4}" dt="2022-02-08T15:48:21.142" v="2191" actId="1076"/>
          <ac:spMkLst>
            <pc:docMk/>
            <pc:sldMk cId="1248642532" sldId="270"/>
            <ac:spMk id="20" creationId="{FC9048AB-2932-4C35-B23D-EC99BCD428C5}"/>
          </ac:spMkLst>
        </pc:spChg>
        <pc:spChg chg="add mod">
          <ac:chgData name="Zane Čerpakovska" userId="d4d4a77b-4dd5-43bc-aeb0-e311383bd4e9" providerId="ADAL" clId="{D93102E9-F300-435A-BA22-8EF8C48551F4}" dt="2022-02-08T15:51:53.140" v="2279" actId="1076"/>
          <ac:spMkLst>
            <pc:docMk/>
            <pc:sldMk cId="1248642532" sldId="270"/>
            <ac:spMk id="21" creationId="{C9F11769-EA7F-4099-90DA-5A9D2B9E58B3}"/>
          </ac:spMkLst>
        </pc:spChg>
        <pc:spChg chg="add mod">
          <ac:chgData name="Zane Čerpakovska" userId="d4d4a77b-4dd5-43bc-aeb0-e311383bd4e9" providerId="ADAL" clId="{D93102E9-F300-435A-BA22-8EF8C48551F4}" dt="2022-02-08T15:47:18.980" v="2182" actId="255"/>
          <ac:spMkLst>
            <pc:docMk/>
            <pc:sldMk cId="1248642532" sldId="270"/>
            <ac:spMk id="22" creationId="{B9B7D9DF-5BF4-46AD-A8EF-50443E13D957}"/>
          </ac:spMkLst>
        </pc:spChg>
        <pc:spChg chg="add del mod">
          <ac:chgData name="Zane Čerpakovska" userId="d4d4a77b-4dd5-43bc-aeb0-e311383bd4e9" providerId="ADAL" clId="{D93102E9-F300-435A-BA22-8EF8C48551F4}" dt="2022-02-08T15:39:17.880" v="1991"/>
          <ac:spMkLst>
            <pc:docMk/>
            <pc:sldMk cId="1248642532" sldId="270"/>
            <ac:spMk id="23" creationId="{DB7EB2E8-89C4-45AC-AC68-36C0B3C6BBD4}"/>
          </ac:spMkLst>
        </pc:spChg>
        <pc:spChg chg="add mod">
          <ac:chgData name="Zane Čerpakovska" userId="d4d4a77b-4dd5-43bc-aeb0-e311383bd4e9" providerId="ADAL" clId="{D93102E9-F300-435A-BA22-8EF8C48551F4}" dt="2022-02-08T15:47:43.093" v="2184" actId="1076"/>
          <ac:spMkLst>
            <pc:docMk/>
            <pc:sldMk cId="1248642532" sldId="270"/>
            <ac:spMk id="26" creationId="{2573CC54-5002-4DF6-BC67-0D6B888EED71}"/>
          </ac:spMkLst>
        </pc:spChg>
        <pc:spChg chg="add mod">
          <ac:chgData name="Zane Čerpakovska" userId="d4d4a77b-4dd5-43bc-aeb0-e311383bd4e9" providerId="ADAL" clId="{D93102E9-F300-435A-BA22-8EF8C48551F4}" dt="2022-02-08T15:51:45.728" v="2278" actId="1076"/>
          <ac:spMkLst>
            <pc:docMk/>
            <pc:sldMk cId="1248642532" sldId="270"/>
            <ac:spMk id="29" creationId="{4123B6A6-7626-4681-B92C-842C22F5577E}"/>
          </ac:spMkLst>
        </pc:spChg>
        <pc:spChg chg="mod">
          <ac:chgData name="Zane Čerpakovska" userId="d4d4a77b-4dd5-43bc-aeb0-e311383bd4e9" providerId="ADAL" clId="{D93102E9-F300-435A-BA22-8EF8C48551F4}" dt="2022-02-08T15:52:30.738" v="2326" actId="20577"/>
          <ac:spMkLst>
            <pc:docMk/>
            <pc:sldMk cId="1248642532" sldId="270"/>
            <ac:spMk id="135" creationId="{00000000-0000-0000-0000-000000000000}"/>
          </ac:spMkLst>
        </pc:spChg>
        <pc:picChg chg="del">
          <ac:chgData name="Zane Čerpakovska" userId="d4d4a77b-4dd5-43bc-aeb0-e311383bd4e9" providerId="ADAL" clId="{D93102E9-F300-435A-BA22-8EF8C48551F4}" dt="2022-02-07T20:46:30.117" v="1206" actId="478"/>
          <ac:picMkLst>
            <pc:docMk/>
            <pc:sldMk cId="1248642532" sldId="270"/>
            <ac:picMk id="3" creationId="{58028C81-9D3E-49D6-A6C4-92510B4B3529}"/>
          </ac:picMkLst>
        </pc:picChg>
        <pc:picChg chg="del">
          <ac:chgData name="Zane Čerpakovska" userId="d4d4a77b-4dd5-43bc-aeb0-e311383bd4e9" providerId="ADAL" clId="{D93102E9-F300-435A-BA22-8EF8C48551F4}" dt="2022-02-07T20:46:31.621" v="1207" actId="478"/>
          <ac:picMkLst>
            <pc:docMk/>
            <pc:sldMk cId="1248642532" sldId="270"/>
            <ac:picMk id="10" creationId="{F7A44C4A-EB61-4195-83FC-266868495F7D}"/>
          </ac:picMkLst>
        </pc:picChg>
        <pc:cxnChg chg="add del mod">
          <ac:chgData name="Zane Čerpakovska" userId="d4d4a77b-4dd5-43bc-aeb0-e311383bd4e9" providerId="ADAL" clId="{D93102E9-F300-435A-BA22-8EF8C48551F4}" dt="2022-02-08T15:48:27.171" v="2192" actId="1076"/>
          <ac:cxnSpMkLst>
            <pc:docMk/>
            <pc:sldMk cId="1248642532" sldId="270"/>
            <ac:cxnSpMk id="4" creationId="{8EE70CFF-799C-4DF0-9010-83A4AA0AB75F}"/>
          </ac:cxnSpMkLst>
        </pc:cxnChg>
        <pc:cxnChg chg="add mod">
          <ac:chgData name="Zane Čerpakovska" userId="d4d4a77b-4dd5-43bc-aeb0-e311383bd4e9" providerId="ADAL" clId="{D93102E9-F300-435A-BA22-8EF8C48551F4}" dt="2022-02-08T15:48:34.899" v="2193" actId="1076"/>
          <ac:cxnSpMkLst>
            <pc:docMk/>
            <pc:sldMk cId="1248642532" sldId="270"/>
            <ac:cxnSpMk id="6" creationId="{2911B6F1-AEEC-4B4D-8389-597ADFD1DE01}"/>
          </ac:cxnSpMkLst>
        </pc:cxnChg>
        <pc:cxnChg chg="add mod">
          <ac:chgData name="Zane Čerpakovska" userId="d4d4a77b-4dd5-43bc-aeb0-e311383bd4e9" providerId="ADAL" clId="{D93102E9-F300-435A-BA22-8EF8C48551F4}" dt="2022-02-08T15:48:11.527" v="2189" actId="1076"/>
          <ac:cxnSpMkLst>
            <pc:docMk/>
            <pc:sldMk cId="1248642532" sldId="270"/>
            <ac:cxnSpMk id="11" creationId="{C6882223-00E8-4802-B290-488C3F379D5B}"/>
          </ac:cxnSpMkLst>
        </pc:cxnChg>
        <pc:cxnChg chg="add mod">
          <ac:chgData name="Zane Čerpakovska" userId="d4d4a77b-4dd5-43bc-aeb0-e311383bd4e9" providerId="ADAL" clId="{D93102E9-F300-435A-BA22-8EF8C48551F4}" dt="2022-02-08T15:47:58.657" v="2187" actId="1076"/>
          <ac:cxnSpMkLst>
            <pc:docMk/>
            <pc:sldMk cId="1248642532" sldId="270"/>
            <ac:cxnSpMk id="13" creationId="{43FDD6B5-92C4-4E04-855B-0F07AA6499CC}"/>
          </ac:cxnSpMkLst>
        </pc:cxnChg>
        <pc:cxnChg chg="add mod">
          <ac:chgData name="Zane Čerpakovska" userId="d4d4a77b-4dd5-43bc-aeb0-e311383bd4e9" providerId="ADAL" clId="{D93102E9-F300-435A-BA22-8EF8C48551F4}" dt="2022-02-08T15:47:48.109" v="2185" actId="1076"/>
          <ac:cxnSpMkLst>
            <pc:docMk/>
            <pc:sldMk cId="1248642532" sldId="270"/>
            <ac:cxnSpMk id="15" creationId="{2364647D-95B6-454C-AC5D-9C0019FCBEAD}"/>
          </ac:cxnSpMkLst>
        </pc:cxnChg>
        <pc:cxnChg chg="add mod">
          <ac:chgData name="Zane Čerpakovska" userId="d4d4a77b-4dd5-43bc-aeb0-e311383bd4e9" providerId="ADAL" clId="{D93102E9-F300-435A-BA22-8EF8C48551F4}" dt="2022-02-08T15:42:07.583" v="2021" actId="1076"/>
          <ac:cxnSpMkLst>
            <pc:docMk/>
            <pc:sldMk cId="1248642532" sldId="270"/>
            <ac:cxnSpMk id="17" creationId="{B2232868-FAEB-4B45-80DC-D6892A0A1C51}"/>
          </ac:cxnSpMkLst>
        </pc:cxnChg>
        <pc:cxnChg chg="add mod">
          <ac:chgData name="Zane Čerpakovska" userId="d4d4a77b-4dd5-43bc-aeb0-e311383bd4e9" providerId="ADAL" clId="{D93102E9-F300-435A-BA22-8EF8C48551F4}" dt="2022-02-08T15:47:37.794" v="2183" actId="1076"/>
          <ac:cxnSpMkLst>
            <pc:docMk/>
            <pc:sldMk cId="1248642532" sldId="270"/>
            <ac:cxnSpMk id="24" creationId="{AC5B19D6-7351-4BA8-9514-7B0DC781DB98}"/>
          </ac:cxnSpMkLst>
        </pc:cxnChg>
        <pc:cxnChg chg="add mod">
          <ac:chgData name="Zane Čerpakovska" userId="d4d4a77b-4dd5-43bc-aeb0-e311383bd4e9" providerId="ADAL" clId="{D93102E9-F300-435A-BA22-8EF8C48551F4}" dt="2022-02-08T15:49:15.669" v="2199" actId="14100"/>
          <ac:cxnSpMkLst>
            <pc:docMk/>
            <pc:sldMk cId="1248642532" sldId="270"/>
            <ac:cxnSpMk id="27" creationId="{A5A035D3-3534-418E-BC91-6D6BF35CB0CD}"/>
          </ac:cxnSpMkLst>
        </pc:cxnChg>
      </pc:sldChg>
      <pc:sldChg chg="modSp add mod">
        <pc:chgData name="Zane Čerpakovska" userId="d4d4a77b-4dd5-43bc-aeb0-e311383bd4e9" providerId="ADAL" clId="{D93102E9-F300-435A-BA22-8EF8C48551F4}" dt="2022-02-09T09:44:45.440" v="2596" actId="20577"/>
        <pc:sldMkLst>
          <pc:docMk/>
          <pc:sldMk cId="3317477047" sldId="271"/>
        </pc:sldMkLst>
        <pc:spChg chg="mod">
          <ac:chgData name="Zane Čerpakovska" userId="d4d4a77b-4dd5-43bc-aeb0-e311383bd4e9" providerId="ADAL" clId="{D93102E9-F300-435A-BA22-8EF8C48551F4}" dt="2022-02-07T20:49:04.792" v="1302" actId="20577"/>
          <ac:spMkLst>
            <pc:docMk/>
            <pc:sldMk cId="3317477047" sldId="271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9T09:44:45.440" v="2596" actId="20577"/>
          <ac:spMkLst>
            <pc:docMk/>
            <pc:sldMk cId="3317477047" sldId="271"/>
            <ac:spMk id="124" creationId="{00000000-0000-0000-0000-000000000000}"/>
          </ac:spMkLst>
        </pc:spChg>
      </pc:sldChg>
      <pc:sldChg chg="new del">
        <pc:chgData name="Zane Čerpakovska" userId="d4d4a77b-4dd5-43bc-aeb0-e311383bd4e9" providerId="ADAL" clId="{D93102E9-F300-435A-BA22-8EF8C48551F4}" dt="2022-02-08T14:52:39.136" v="1644" actId="680"/>
        <pc:sldMkLst>
          <pc:docMk/>
          <pc:sldMk cId="1785889384" sldId="272"/>
        </pc:sldMkLst>
      </pc:sldChg>
      <pc:sldChg chg="modSp add mod">
        <pc:chgData name="Zane Čerpakovska" userId="d4d4a77b-4dd5-43bc-aeb0-e311383bd4e9" providerId="ADAL" clId="{D93102E9-F300-435A-BA22-8EF8C48551F4}" dt="2022-02-08T19:30:31.192" v="2442" actId="20577"/>
        <pc:sldMkLst>
          <pc:docMk/>
          <pc:sldMk cId="3396441442" sldId="272"/>
        </pc:sldMkLst>
        <pc:spChg chg="mod">
          <ac:chgData name="Zane Čerpakovska" userId="d4d4a77b-4dd5-43bc-aeb0-e311383bd4e9" providerId="ADAL" clId="{D93102E9-F300-435A-BA22-8EF8C48551F4}" dt="2022-02-08T14:52:59.718" v="1660" actId="20577"/>
          <ac:spMkLst>
            <pc:docMk/>
            <pc:sldMk cId="3396441442" sldId="272"/>
            <ac:spMk id="123" creationId="{00000000-0000-0000-0000-000000000000}"/>
          </ac:spMkLst>
        </pc:spChg>
        <pc:spChg chg="mod">
          <ac:chgData name="Zane Čerpakovska" userId="d4d4a77b-4dd5-43bc-aeb0-e311383bd4e9" providerId="ADAL" clId="{D93102E9-F300-435A-BA22-8EF8C48551F4}" dt="2022-02-08T19:30:31.192" v="2442" actId="20577"/>
          <ac:spMkLst>
            <pc:docMk/>
            <pc:sldMk cId="3396441442" sldId="272"/>
            <ac:spMk id="124" creationId="{00000000-0000-0000-0000-000000000000}"/>
          </ac:spMkLst>
        </pc:spChg>
      </pc:sldChg>
      <pc:sldChg chg="addSp delSp modSp add mod">
        <pc:chgData name="Zane Čerpakovska" userId="d4d4a77b-4dd5-43bc-aeb0-e311383bd4e9" providerId="ADAL" clId="{D93102E9-F300-435A-BA22-8EF8C48551F4}" dt="2022-02-08T20:37:31.312" v="2561" actId="2711"/>
        <pc:sldMkLst>
          <pc:docMk/>
          <pc:sldMk cId="1142671794" sldId="273"/>
        </pc:sldMkLst>
        <pc:spChg chg="add mod">
          <ac:chgData name="Zane Čerpakovska" userId="d4d4a77b-4dd5-43bc-aeb0-e311383bd4e9" providerId="ADAL" clId="{D93102E9-F300-435A-BA22-8EF8C48551F4}" dt="2022-02-08T20:37:31.312" v="2561" actId="2711"/>
          <ac:spMkLst>
            <pc:docMk/>
            <pc:sldMk cId="1142671794" sldId="273"/>
            <ac:spMk id="5" creationId="{341CDA73-E0D2-4A42-9543-8527063F6420}"/>
          </ac:spMkLst>
        </pc:spChg>
        <pc:spChg chg="del">
          <ac:chgData name="Zane Čerpakovska" userId="d4d4a77b-4dd5-43bc-aeb0-e311383bd4e9" providerId="ADAL" clId="{D93102E9-F300-435A-BA22-8EF8C48551F4}" dt="2022-02-08T20:25:45.002" v="2447" actId="478"/>
          <ac:spMkLst>
            <pc:docMk/>
            <pc:sldMk cId="1142671794" sldId="273"/>
            <ac:spMk id="11" creationId="{71954EB8-3A98-4D70-BA70-8BA4FE28C8E1}"/>
          </ac:spMkLst>
        </pc:spChg>
        <pc:spChg chg="del">
          <ac:chgData name="Zane Čerpakovska" userId="d4d4a77b-4dd5-43bc-aeb0-e311383bd4e9" providerId="ADAL" clId="{D93102E9-F300-435A-BA22-8EF8C48551F4}" dt="2022-02-08T20:25:47.677" v="2448" actId="478"/>
          <ac:spMkLst>
            <pc:docMk/>
            <pc:sldMk cId="1142671794" sldId="273"/>
            <ac:spMk id="12" creationId="{1F58ABA4-1D23-44FA-BE01-185ACB648136}"/>
          </ac:spMkLst>
        </pc:spChg>
        <pc:spChg chg="mod">
          <ac:chgData name="Zane Čerpakovska" userId="d4d4a77b-4dd5-43bc-aeb0-e311383bd4e9" providerId="ADAL" clId="{D93102E9-F300-435A-BA22-8EF8C48551F4}" dt="2022-02-08T20:27:10.117" v="2496" actId="123"/>
          <ac:spMkLst>
            <pc:docMk/>
            <pc:sldMk cId="1142671794" sldId="273"/>
            <ac:spMk id="123" creationId="{00000000-0000-0000-0000-000000000000}"/>
          </ac:spMkLst>
        </pc:spChg>
        <pc:graphicFrameChg chg="add del mod modGraphic">
          <ac:chgData name="Zane Čerpakovska" userId="d4d4a77b-4dd5-43bc-aeb0-e311383bd4e9" providerId="ADAL" clId="{D93102E9-F300-435A-BA22-8EF8C48551F4}" dt="2022-02-08T20:30:00.788" v="2505" actId="478"/>
          <ac:graphicFrameMkLst>
            <pc:docMk/>
            <pc:sldMk cId="1142671794" sldId="273"/>
            <ac:graphicFrameMk id="2" creationId="{C0C1ED48-B225-4C1E-A53F-F351D50DD7AA}"/>
          </ac:graphicFrameMkLst>
        </pc:graphicFrameChg>
        <pc:graphicFrameChg chg="add del mod">
          <ac:chgData name="Zane Čerpakovska" userId="d4d4a77b-4dd5-43bc-aeb0-e311383bd4e9" providerId="ADAL" clId="{D93102E9-F300-435A-BA22-8EF8C48551F4}" dt="2022-02-08T20:30:05.835" v="2507"/>
          <ac:graphicFrameMkLst>
            <pc:docMk/>
            <pc:sldMk cId="1142671794" sldId="273"/>
            <ac:graphicFrameMk id="3" creationId="{D9FA555F-42E9-4342-A222-E6294D982F1D}"/>
          </ac:graphicFrameMkLst>
        </pc:graphicFrameChg>
        <pc:graphicFrameChg chg="add del mod">
          <ac:chgData name="Zane Čerpakovska" userId="d4d4a77b-4dd5-43bc-aeb0-e311383bd4e9" providerId="ADAL" clId="{D93102E9-F300-435A-BA22-8EF8C48551F4}" dt="2022-02-08T20:35:09.682" v="2542"/>
          <ac:graphicFrameMkLst>
            <pc:docMk/>
            <pc:sldMk cId="1142671794" sldId="273"/>
            <ac:graphicFrameMk id="6" creationId="{7AA58402-9A42-4FE0-A522-4D76EF947FCE}"/>
          </ac:graphicFrameMkLst>
        </pc:graphicFrameChg>
        <pc:picChg chg="add del mod">
          <ac:chgData name="Zane Čerpakovska" userId="d4d4a77b-4dd5-43bc-aeb0-e311383bd4e9" providerId="ADAL" clId="{D93102E9-F300-435A-BA22-8EF8C48551F4}" dt="2022-02-08T20:35:05.507" v="2540" actId="478"/>
          <ac:picMkLst>
            <pc:docMk/>
            <pc:sldMk cId="1142671794" sldId="273"/>
            <ac:picMk id="4" creationId="{BFEA5F61-7D78-427A-88A7-32E5E8FD9B18}"/>
          </ac:picMkLst>
        </pc:picChg>
        <pc:picChg chg="add mod">
          <ac:chgData name="Zane Čerpakovska" userId="d4d4a77b-4dd5-43bc-aeb0-e311383bd4e9" providerId="ADAL" clId="{D93102E9-F300-435A-BA22-8EF8C48551F4}" dt="2022-02-08T20:37:01.878" v="2559" actId="692"/>
          <ac:picMkLst>
            <pc:docMk/>
            <pc:sldMk cId="1142671794" sldId="273"/>
            <ac:picMk id="7" creationId="{BA2CFD1A-BA74-4378-BEDE-E84BCF8E12B6}"/>
          </ac:picMkLst>
        </pc:picChg>
        <pc:picChg chg="add del mod">
          <ac:chgData name="Zane Čerpakovska" userId="d4d4a77b-4dd5-43bc-aeb0-e311383bd4e9" providerId="ADAL" clId="{D93102E9-F300-435A-BA22-8EF8C48551F4}" dt="2022-02-08T20:30:05.835" v="2507"/>
          <ac:picMkLst>
            <pc:docMk/>
            <pc:sldMk cId="1142671794" sldId="273"/>
            <ac:picMk id="13" creationId="{BFFC6AEB-4F68-486C-AADF-EF7AA7A43BC5}"/>
          </ac:picMkLst>
        </pc:picChg>
        <pc:picChg chg="add del mod">
          <ac:chgData name="Zane Čerpakovska" userId="d4d4a77b-4dd5-43bc-aeb0-e311383bd4e9" providerId="ADAL" clId="{D93102E9-F300-435A-BA22-8EF8C48551F4}" dt="2022-02-08T20:35:09.682" v="2542"/>
          <ac:picMkLst>
            <pc:docMk/>
            <pc:sldMk cId="1142671794" sldId="273"/>
            <ac:picMk id="15" creationId="{BFFC6AEB-4F68-486C-AADF-EF7AA7A43BC5}"/>
          </ac:picMkLst>
        </pc:picChg>
        <pc:picChg chg="del">
          <ac:chgData name="Zane Čerpakovska" userId="d4d4a77b-4dd5-43bc-aeb0-e311383bd4e9" providerId="ADAL" clId="{D93102E9-F300-435A-BA22-8EF8C48551F4}" dt="2022-02-08T20:25:49.210" v="2449" actId="478"/>
          <ac:picMkLst>
            <pc:docMk/>
            <pc:sldMk cId="1142671794" sldId="273"/>
            <ac:picMk id="1032" creationId="{D42D1CFF-FABE-4066-8260-F5BF5A26B6D4}"/>
          </ac:picMkLst>
        </pc:picChg>
        <pc:picChg chg="del">
          <ac:chgData name="Zane Čerpakovska" userId="d4d4a77b-4dd5-43bc-aeb0-e311383bd4e9" providerId="ADAL" clId="{D93102E9-F300-435A-BA22-8EF8C48551F4}" dt="2022-02-08T20:25:41.963" v="2446" actId="478"/>
          <ac:picMkLst>
            <pc:docMk/>
            <pc:sldMk cId="1142671794" sldId="273"/>
            <ac:picMk id="1034" creationId="{D1E07062-C806-4F16-9B21-CC6EDC4F3A5C}"/>
          </ac:picMkLst>
        </pc:picChg>
      </pc:sldChg>
      <pc:sldChg chg="new del">
        <pc:chgData name="Zane Čerpakovska" userId="d4d4a77b-4dd5-43bc-aeb0-e311383bd4e9" providerId="ADAL" clId="{D93102E9-F300-435A-BA22-8EF8C48551F4}" dt="2022-02-08T20:25:33.594" v="2444" actId="680"/>
        <pc:sldMkLst>
          <pc:docMk/>
          <pc:sldMk cId="3787782253" sldId="273"/>
        </pc:sldMkLst>
      </pc:sldChg>
      <pc:sldChg chg="modSp add del mod">
        <pc:chgData name="Zane Čerpakovska" userId="d4d4a77b-4dd5-43bc-aeb0-e311383bd4e9" providerId="ADAL" clId="{D93102E9-F300-435A-BA22-8EF8C48551F4}" dt="2022-02-07T13:40:42.535" v="911"/>
        <pc:sldMkLst>
          <pc:docMk/>
          <pc:sldMk cId="1411537565" sldId="377"/>
        </pc:sldMkLst>
        <pc:spChg chg="mod">
          <ac:chgData name="Zane Čerpakovska" userId="d4d4a77b-4dd5-43bc-aeb0-e311383bd4e9" providerId="ADAL" clId="{D93102E9-F300-435A-BA22-8EF8C48551F4}" dt="2022-02-07T13:40:42.110" v="910" actId="2711"/>
          <ac:spMkLst>
            <pc:docMk/>
            <pc:sldMk cId="1411537565" sldId="377"/>
            <ac:spMk id="2" creationId="{7F722EC7-F9A6-4BF1-A7B6-A3E92C480874}"/>
          </ac:spMkLst>
        </pc:spChg>
      </pc:sldChg>
      <pc:sldChg chg="modSp del mod modNotes">
        <pc:chgData name="Zane Čerpakovska" userId="d4d4a77b-4dd5-43bc-aeb0-e311383bd4e9" providerId="ADAL" clId="{D93102E9-F300-435A-BA22-8EF8C48551F4}" dt="2022-02-07T13:40:40.934" v="907"/>
        <pc:sldMkLst>
          <pc:docMk/>
          <pc:sldMk cId="533189004" sldId="412"/>
        </pc:sldMkLst>
        <pc:spChg chg="mod">
          <ac:chgData name="Zane Čerpakovska" userId="d4d4a77b-4dd5-43bc-aeb0-e311383bd4e9" providerId="ADAL" clId="{D93102E9-F300-435A-BA22-8EF8C48551F4}" dt="2022-02-07T13:40:40.543" v="905" actId="2711"/>
          <ac:spMkLst>
            <pc:docMk/>
            <pc:sldMk cId="533189004" sldId="412"/>
            <ac:spMk id="2" creationId="{7F722EC7-F9A6-4BF1-A7B6-A3E92C480874}"/>
          </ac:spMkLst>
        </pc:spChg>
      </pc:sldChg>
      <pc:sldMasterChg chg="delSldLayout">
        <pc:chgData name="Zane Čerpakovska" userId="d4d4a77b-4dd5-43bc-aeb0-e311383bd4e9" providerId="ADAL" clId="{D93102E9-F300-435A-BA22-8EF8C48551F4}" dt="2022-02-07T20:38:54.722" v="1181" actId="2696"/>
        <pc:sldMasterMkLst>
          <pc:docMk/>
          <pc:sldMasterMk cId="0" sldId="2147483648"/>
        </pc:sldMasterMkLst>
        <pc:sldLayoutChg chg="del">
          <pc:chgData name="Zane Čerpakovska" userId="d4d4a77b-4dd5-43bc-aeb0-e311383bd4e9" providerId="ADAL" clId="{D93102E9-F300-435A-BA22-8EF8C48551F4}" dt="2022-02-07T20:38:54.722" v="1181" actId="2696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https://www.enasco.com/p/Porcelain-Mortar-and-Pestle%2BSB17995</a:t>
            </a:r>
          </a:p>
          <a:p>
            <a:r>
              <a:rPr lang="lv-LV" dirty="0"/>
              <a:t>https://www.directindustry.com/prod/retsch-gmbh/product-19308-57811.html</a:t>
            </a:r>
          </a:p>
        </p:txBody>
      </p:sp>
    </p:spTree>
    <p:extLst>
      <p:ext uri="{BB962C8B-B14F-4D97-AF65-F5344CB8AC3E}">
        <p14:creationId xmlns:p14="http://schemas.microsoft.com/office/powerpoint/2010/main" val="152900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https://www.rsc.org/suppdata/d1/ce/d1ce00159k/d1ce00159k1.pdf</a:t>
            </a:r>
          </a:p>
          <a:p>
            <a:r>
              <a:rPr lang="lv-LV" dirty="0"/>
              <a:t>Stabila </a:t>
            </a:r>
            <a:r>
              <a:rPr lang="lv-LV" dirty="0" err="1"/>
              <a:t>monoklīnā</a:t>
            </a:r>
            <a:r>
              <a:rPr lang="lv-LV" dirty="0"/>
              <a:t>, </a:t>
            </a:r>
            <a:r>
              <a:rPr lang="lv-LV" dirty="0" err="1"/>
              <a:t>metastabila</a:t>
            </a:r>
            <a:r>
              <a:rPr lang="lv-LV" dirty="0"/>
              <a:t> </a:t>
            </a:r>
            <a:r>
              <a:rPr lang="lv-LV" dirty="0" err="1"/>
              <a:t>ortorombiskā</a:t>
            </a:r>
            <a:r>
              <a:rPr lang="lv-LV" dirty="0"/>
              <a:t>, </a:t>
            </a:r>
            <a:r>
              <a:rPr lang="lv-LV" dirty="0" err="1"/>
              <a:t>metastabila</a:t>
            </a:r>
            <a:r>
              <a:rPr lang="lv-LV" dirty="0"/>
              <a:t> </a:t>
            </a:r>
            <a:r>
              <a:rPr lang="lv-LV" dirty="0" err="1"/>
              <a:t>monoklīnā</a:t>
            </a:r>
            <a:r>
              <a:rPr lang="lv-LV" dirty="0"/>
              <a:t>.</a:t>
            </a:r>
          </a:p>
          <a:p>
            <a:r>
              <a:rPr lang="lv-LV" dirty="0"/>
              <a:t>Ūdeņraža saites, kas ietver karbonskābes daļas, t.i., </a:t>
            </a:r>
            <a:r>
              <a:rPr lang="lv-LV" dirty="0" err="1"/>
              <a:t>dimēru</a:t>
            </a:r>
            <a:r>
              <a:rPr lang="lv-LV" dirty="0"/>
              <a:t> veidošanās; ūdeņraža saites, kas ietver hidroksilgrupas un </a:t>
            </a:r>
            <a:r>
              <a:rPr lang="lv-LV" dirty="0" err="1"/>
              <a:t>dimēru</a:t>
            </a:r>
            <a:r>
              <a:rPr lang="lv-LV" dirty="0"/>
              <a:t> savienošana pa c asi. I un II polimorfos MHBA molekulai ir zema enerģijas patēriņa stabila </a:t>
            </a:r>
            <a:r>
              <a:rPr lang="lv-LV" dirty="0" err="1"/>
              <a:t>konformera</a:t>
            </a:r>
            <a:r>
              <a:rPr lang="lv-LV" dirty="0"/>
              <a:t> forma. Stabilās formas struktūra ir balstīta uz karbonskābes </a:t>
            </a:r>
            <a:r>
              <a:rPr lang="lv-LV" dirty="0" err="1"/>
              <a:t>dimēriem</a:t>
            </a:r>
            <a:r>
              <a:rPr lang="lv-LV" dirty="0"/>
              <a:t> (</a:t>
            </a:r>
            <a:r>
              <a:rPr lang="lv-LV" dirty="0" err="1"/>
              <a:t>starpmolekulāras</a:t>
            </a:r>
            <a:r>
              <a:rPr lang="lv-LV" dirty="0"/>
              <a:t> ūdeņraža saites starp pretējām </a:t>
            </a:r>
            <a:r>
              <a:rPr lang="lv-LV" dirty="0" err="1"/>
              <a:t>karboksilgrupām</a:t>
            </a:r>
            <a:r>
              <a:rPr lang="lv-LV" dirty="0"/>
              <a:t>). Katrs </a:t>
            </a:r>
            <a:r>
              <a:rPr lang="lv-LV" dirty="0" err="1"/>
              <a:t>dimērs</a:t>
            </a:r>
            <a:r>
              <a:rPr lang="lv-LV" dirty="0"/>
              <a:t> ir saistīts ar diviem citiem </a:t>
            </a:r>
            <a:r>
              <a:rPr lang="lv-LV" dirty="0" err="1"/>
              <a:t>dimēriem</a:t>
            </a:r>
            <a:r>
              <a:rPr lang="lv-LV" dirty="0"/>
              <a:t> ar divām H-saitēm (O3H3A---O3). </a:t>
            </a:r>
          </a:p>
          <a:p>
            <a:r>
              <a:rPr lang="lv-LV" dirty="0" err="1"/>
              <a:t>Metastabilās</a:t>
            </a:r>
            <a:r>
              <a:rPr lang="lv-LV" dirty="0"/>
              <a:t> formas struktūra sastāv no molekulārām joslām, kas iet caur </a:t>
            </a:r>
            <a:r>
              <a:rPr lang="el-GR" dirty="0"/>
              <a:t>π−π </a:t>
            </a:r>
            <a:r>
              <a:rPr lang="lv-LV" dirty="0"/>
              <a:t>mijiedarbībām gar b. </a:t>
            </a:r>
          </a:p>
          <a:p>
            <a:r>
              <a:rPr lang="lv-LV" dirty="0"/>
              <a:t>MHBA molekula izveido </a:t>
            </a:r>
            <a:r>
              <a:rPr lang="lv-LV" dirty="0" err="1"/>
              <a:t>starpmolekulāro</a:t>
            </a:r>
            <a:r>
              <a:rPr lang="lv-LV" dirty="0"/>
              <a:t> ūdeņraža saišu tīklu ar četrām citām molekulām, kas izmanto −OH un −COOH grupas, kas iet joslās. Secīgas joslas gar b nosaka </a:t>
            </a:r>
            <a:r>
              <a:rPr lang="el-GR" dirty="0"/>
              <a:t>π−π</a:t>
            </a:r>
            <a:r>
              <a:rPr lang="lv-LV" dirty="0"/>
              <a:t> mijiedarbības.</a:t>
            </a:r>
          </a:p>
        </p:txBody>
      </p:sp>
    </p:spTree>
    <p:extLst>
      <p:ext uri="{BB962C8B-B14F-4D97-AF65-F5344CB8AC3E}">
        <p14:creationId xmlns:p14="http://schemas.microsoft.com/office/powerpoint/2010/main" val="343778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https://sci-hub.se/10.1107/S0108768108026645</a:t>
            </a:r>
          </a:p>
          <a:p>
            <a:r>
              <a:rPr lang="lv-LV" dirty="0" err="1"/>
              <a:t>Monoklīnā</a:t>
            </a:r>
            <a:r>
              <a:rPr lang="lv-LV" dirty="0"/>
              <a:t>, </a:t>
            </a:r>
            <a:r>
              <a:rPr lang="lv-LV" dirty="0" err="1"/>
              <a:t>monoklīnā</a:t>
            </a:r>
            <a:r>
              <a:rPr lang="lv-LV" dirty="0"/>
              <a:t>, </a:t>
            </a:r>
            <a:r>
              <a:rPr lang="lv-LV" dirty="0" err="1"/>
              <a:t>triklīnā</a:t>
            </a:r>
            <a:r>
              <a:rPr lang="lv-LV" dirty="0"/>
              <a:t>.</a:t>
            </a:r>
          </a:p>
          <a:p>
            <a:pPr marL="228600" indent="-228600">
              <a:buAutoNum type="alphaLcParenR"/>
            </a:pPr>
            <a:r>
              <a:rPr lang="lv-LV" dirty="0"/>
              <a:t>Molekulu iepakošanas izvietojums polimorfā (I), skatīts līdzi [010]. Alternatīvie urīnvielas un </a:t>
            </a:r>
            <a:r>
              <a:rPr lang="lv-LV" dirty="0" err="1"/>
              <a:t>barbitūrskābes</a:t>
            </a:r>
            <a:r>
              <a:rPr lang="lv-LV" dirty="0"/>
              <a:t> slāņi ir paralēli ab. (apakšā horizont. Asij). </a:t>
            </a:r>
            <a:r>
              <a:rPr lang="lv-LV" dirty="0" err="1"/>
              <a:t>Barbitūrskābes</a:t>
            </a:r>
            <a:r>
              <a:rPr lang="lv-LV" dirty="0"/>
              <a:t> molekulas </a:t>
            </a:r>
            <a:r>
              <a:rPr lang="lv-LV" dirty="0" err="1"/>
              <a:t>pseido</a:t>
            </a:r>
            <a:r>
              <a:rPr lang="lv-LV" dirty="0"/>
              <a:t>-divkāršā slānī savieno kopā N3-H3O4 ūdeņraža saites ap divkāršu skrūves asi, savukārt urīnvielas slāņi ir veidoti no </a:t>
            </a:r>
            <a:r>
              <a:rPr lang="lv-LV" dirty="0" err="1"/>
              <a:t>centrosimetriskiem</a:t>
            </a:r>
            <a:r>
              <a:rPr lang="lv-LV" dirty="0"/>
              <a:t> </a:t>
            </a:r>
            <a:r>
              <a:rPr lang="lv-LV" dirty="0" err="1"/>
              <a:t>dimēriem</a:t>
            </a:r>
            <a:r>
              <a:rPr lang="lv-LV" dirty="0"/>
              <a:t> ar N2—H2O ūdeņraža saitēm. </a:t>
            </a:r>
          </a:p>
          <a:p>
            <a:pPr marL="228600" indent="-228600">
              <a:buAutoNum type="alphaLcParenR"/>
            </a:pPr>
            <a:r>
              <a:rPr lang="lv-LV" dirty="0" err="1"/>
              <a:t>Pseido-heksagonāls</a:t>
            </a:r>
            <a:r>
              <a:rPr lang="lv-LV" dirty="0"/>
              <a:t> molekulārais izvietojums polimorfā (II): (a) skats gar [010]. Forma (II) ir veidota no mainīgiem </a:t>
            </a:r>
            <a:r>
              <a:rPr lang="lv-LV" dirty="0" err="1"/>
              <a:t>barbitūrskābes</a:t>
            </a:r>
            <a:r>
              <a:rPr lang="lv-LV" dirty="0"/>
              <a:t> slāņiem un urīnvielas molekulas, paralēlas </a:t>
            </a:r>
            <a:r>
              <a:rPr lang="lv-LV" dirty="0" err="1"/>
              <a:t>bc</a:t>
            </a:r>
            <a:r>
              <a:rPr lang="lv-LV" dirty="0"/>
              <a:t>. Pakošanās atklāj </a:t>
            </a:r>
            <a:r>
              <a:rPr lang="lv-LV" dirty="0" err="1"/>
              <a:t>pseido-heksastūra</a:t>
            </a:r>
            <a:r>
              <a:rPr lang="lv-LV" dirty="0"/>
              <a:t> izvietojuma molekulas. Katra </a:t>
            </a:r>
            <a:r>
              <a:rPr lang="lv-LV" dirty="0" err="1"/>
              <a:t>barbitūrskābes</a:t>
            </a:r>
            <a:r>
              <a:rPr lang="lv-LV" dirty="0"/>
              <a:t> molekula mijiedarbojas ar ūdeņraža saitēm N-HO blakus esošajām urīnvielas molekulām.</a:t>
            </a:r>
          </a:p>
          <a:p>
            <a:pPr marL="228600" indent="-228600">
              <a:buAutoNum type="alphaLcParenR"/>
            </a:pPr>
            <a:r>
              <a:rPr lang="lv-LV" dirty="0"/>
              <a:t> skats gar [001] – slāņi ir perpendikulāri [110]; viena josla, kas veidota no a un b molekulas, kas iet gar c, ir apzīmētas ar ovālu formu. Polimorfam (III), līdzīgi kā (I) un (II), ir slāņaina struktūra, bet šoreiz slāņi ir perpendikulāri [110] un satur </a:t>
            </a:r>
            <a:r>
              <a:rPr lang="lv-LV" dirty="0" err="1"/>
              <a:t>barbitūrskābes</a:t>
            </a:r>
            <a:r>
              <a:rPr lang="lv-LV" dirty="0"/>
              <a:t> </a:t>
            </a:r>
            <a:r>
              <a:rPr lang="lv-LV" dirty="0" err="1"/>
              <a:t>dimērus</a:t>
            </a:r>
            <a:r>
              <a:rPr lang="lv-LV" dirty="0"/>
              <a:t> un urīnvielas molekulas, kas sakārtotas joslās ūdeņraža dēļ N-HO tipa saitēs</a:t>
            </a:r>
          </a:p>
        </p:txBody>
      </p:sp>
    </p:spTree>
    <p:extLst>
      <p:ext uri="{BB962C8B-B14F-4D97-AF65-F5344CB8AC3E}">
        <p14:creationId xmlns:p14="http://schemas.microsoft.com/office/powerpoint/2010/main" val="99837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Iepriekš literatūrā aprakstītas 3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polimorfās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formas, netika konstatēti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solvāti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PRIEKŠROCĪBAS. MĪNUSI. Bet šajos pētījumos papildus tika iegūts arī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solvāti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morfolīna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sāļi. DMF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solvāts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tika identificēts arī ar diferenciāli skenējošo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kalorimetriju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termogravimetrisko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analīzi, kur pie 83 °C temperatūras var redzēt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solvāta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kušanu, bet pie 194 °C temperatūras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nesolvatētās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formas kušanu.</a:t>
            </a:r>
          </a:p>
          <a:p>
            <a:pPr algn="just"/>
            <a:r>
              <a:rPr lang="lv-LV" sz="1200" dirty="0"/>
              <a:t>3OHBA ‒ DMF </a:t>
            </a:r>
            <a:r>
              <a:rPr lang="lv-LV" sz="1200" dirty="0" err="1"/>
              <a:t>solvāta</a:t>
            </a:r>
            <a:r>
              <a:rPr lang="lv-LV" sz="1200" dirty="0"/>
              <a:t> pakojumā ir ūdeņraža saites, kurās iesaistītas </a:t>
            </a:r>
            <a:r>
              <a:rPr lang="lv-LV" sz="1200" dirty="0" err="1"/>
              <a:t>karboksilgrupas</a:t>
            </a:r>
            <a:r>
              <a:rPr lang="lv-LV" sz="1200" dirty="0"/>
              <a:t> (</a:t>
            </a:r>
            <a:r>
              <a:rPr lang="lv-LV" sz="1200" dirty="0" err="1"/>
              <a:t>karboksilgrupu</a:t>
            </a:r>
            <a:r>
              <a:rPr lang="lv-LV" sz="1200" dirty="0"/>
              <a:t> </a:t>
            </a:r>
            <a:r>
              <a:rPr lang="lv-LV" sz="1200" dirty="0" err="1"/>
              <a:t>dimēri</a:t>
            </a:r>
            <a:r>
              <a:rPr lang="lv-LV" sz="1200" dirty="0"/>
              <a:t>); un ūdeņraža saites, kurās iesaistītas 3OHBA hidroksilgrupas un DMF </a:t>
            </a:r>
            <a:r>
              <a:rPr lang="lv-LV" sz="1200" dirty="0" err="1"/>
              <a:t>karboksilgrupa</a:t>
            </a:r>
            <a:r>
              <a:rPr lang="lv-LV" sz="1200" dirty="0"/>
              <a:t> (gan ūdeņraža saite starp divām 3OHBA hidroksilgrupām, gan starp 3OHBA hidroksilgrupu un DMF </a:t>
            </a:r>
            <a:r>
              <a:rPr lang="lv-LV" sz="1200" dirty="0" err="1"/>
              <a:t>karboksilgrupu</a:t>
            </a:r>
            <a:r>
              <a:rPr lang="lv-LV" sz="1200" dirty="0"/>
              <a:t>). Ūdeņraža saišu tīklu var klasificēt, izmantojot Grafu kopas (skat.4.pielikumu). Redzam ūdeņraža saišu </a:t>
            </a:r>
            <a:r>
              <a:rPr lang="lv-LV" sz="1200" dirty="0" err="1"/>
              <a:t>dimērus</a:t>
            </a:r>
            <a:r>
              <a:rPr lang="lv-LV" sz="1200" dirty="0"/>
              <a:t> R■(2@2)(8), kas veidojas starp 3OHBA </a:t>
            </a:r>
            <a:r>
              <a:rPr lang="lv-LV" sz="1200" dirty="0" err="1"/>
              <a:t>karboksilgrupām</a:t>
            </a:r>
            <a:r>
              <a:rPr lang="lv-LV" sz="1200" dirty="0"/>
              <a:t>, un 3OHBA saturošās hidroksilgrupas veido diskrētas ūdeņraža mijiedarbības gan savstarpēji, gan arī ar DMF.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3775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lv-LV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Arī </a:t>
                </a:r>
                <a:r>
                  <a:rPr lang="lv-LV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tika veikta kristāliskā režģa parametru kā arī kristāliskās struktūras noteikšana. Tas tika veikts no eksperimentāli iegūtajiem pulvera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rentgendifrakcijas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ainu datiem, no </a:t>
                </a:r>
                <a:r>
                  <a:rPr lang="lv-LV" sz="1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H-KMR spektriem (2.pielikuma 3.att.), nosakot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stehiometriju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(1:1).</a:t>
                </a:r>
                <a:endParaRPr lang="lv-LV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3OHBA ‒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pakojumā redzamas ūdeņraža saites, kurās iesaistītas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karboksilgrupas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un ūdeņraža saites, kurās iesaistītas hidroksilgrupas; ūdeņraža saites, kurās iesaistās anilīna -NH</a:t>
                </a:r>
                <a:r>
                  <a:rPr lang="lv-LV" sz="1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grupa un 3OHBA hidroksilgrupa. Ūdeņraža saišu tīklu var klasificēt, izmantojot Grafu kopas (skat.4.pielikumu). Redzam ūdeņraža saišu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dimērus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lv-LV" sz="120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a:rPr lang="lv-LV" sz="1200" i="1" baseline="-25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lv-LV" sz="1200" i="1" baseline="-25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(8), kas veidojas starp 3OHBA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karboksilgrupām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hidroksilgrupām un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aminogrupām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un 3OHBA saturošās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karboksilgrupas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veido ķēdes ūdeņraža mijiedarbības 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lv-LV" sz="120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a:rPr lang="lv-LV" sz="1200" i="1" baseline="-25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lv-LV" sz="1200" i="1" baseline="-25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(13) ar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aminogrupām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v-LV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lv-LV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lv-LV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Arī </a:t>
                </a:r>
                <a:r>
                  <a:rPr lang="lv-LV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tika veikta kristāliskā režģa parametru kā arī kristāliskās struktūras noteikšana. Tas tika veikts no eksperimentāli iegūtajiem pulvera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rentgendifrakcijas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ainu datiem, no </a:t>
                </a:r>
                <a:r>
                  <a:rPr lang="lv-LV" sz="1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H-KMR spektriem (2.pielikuma 3.att.), nosakot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stehiometriju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(1:1).</a:t>
                </a:r>
                <a:endParaRPr lang="lv-LV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3OHBA ‒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pakojumā redzamas ūdeņraža saites, kurās iesaistītas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karboksilgrupas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un ūdeņraža saites, kurās iesaistītas hidroksilgrupas; ūdeņraža saites, kurās iesaistās anilīna -NH</a:t>
                </a:r>
                <a:r>
                  <a:rPr lang="lv-LV" sz="1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grupa un 3OHBA hidroksilgrupa. Ūdeņraža saišu tīklu var klasificēt, izmantojot Grafu kopas (skat.4.pielikumu). Redzam ūdeņraža saišu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dimērus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■8(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3@3)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(8), kas veidojas starp 3OHBA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karboksilgrupām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hidroksilgrupām un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aminogrupām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un 3OHBA saturošās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karboksilgrupas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veido ķēdes ūdeņraža mijiedarbības 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■8(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3@3)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(13) ar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aminogrupām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v-LV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lv-LV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00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lv-LV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45720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lv-LV" sz="10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Arī </a:t>
                </a:r>
                <a:r>
                  <a:rPr lang="lv-LV" sz="1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tika veikta kristāliskā režģa parametru kā arī kristāliskās struktūras noteikšana. Tas tika veikts no eksperimentāli iegūtajiem pulvera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rentgendifrakcijas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ainu datiem, no </a:t>
                </a:r>
                <a:r>
                  <a:rPr lang="lv-LV" sz="1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H-KMR spektriem (2.pielikuma 3.att.), nosakot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stehiometriju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(1:1).</a:t>
                </a:r>
                <a:endParaRPr lang="lv-LV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3OHBA ‒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solvāta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pakojumā redzamas ūdeņraža saites, kurās iesaistītas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karboksilgrupas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un ūdeņraža saites, kurās iesaistītas hidroksilgrupas; ūdeņraža saites, kurās iesaistās anilīna -NH</a:t>
                </a:r>
                <a:r>
                  <a:rPr lang="lv-LV" sz="1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grupa un 3OHBA hidroksilgrupa. Ūdeņraža saišu tīklu var klasificēt, izmantojot Grafu kopas (skat.4.pielikumu). Redzam ūdeņraža saišu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dimērus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■8(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3@3)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(8), kas veidojas starp 3OHBA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karboksilgrupām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hidroksilgrupām un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aminogrupām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un 3OHBA saturošās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karboksilgrupas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veido ķēdes ūdeņraža mijiedarbības 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■8(</a:t>
                </a:r>
                <a:r>
                  <a:rPr lang="lv-LV" sz="1200" i="0" baseline="-2500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3@3)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(13) ar anilīna </a:t>
                </a:r>
                <a:r>
                  <a:rPr lang="lv-LV" sz="1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aminogrupām</a:t>
                </a:r>
                <a:r>
                  <a:rPr lang="lv-LV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v-LV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lv-LV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68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43" y="5905425"/>
            <a:ext cx="2209726" cy="107138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Rectangle 3"/>
          <p:cNvSpPr/>
          <p:nvPr/>
        </p:nvSpPr>
        <p:spPr>
          <a:xfrm>
            <a:off x="0" y="5755342"/>
            <a:ext cx="12192000" cy="12729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Rounded Rectangle"/>
          <p:cNvSpPr/>
          <p:nvPr/>
        </p:nvSpPr>
        <p:spPr>
          <a:xfrm>
            <a:off x="-728663" y="2311400"/>
            <a:ext cx="12919913" cy="5139603"/>
          </a:xfrm>
          <a:prstGeom prst="roundRect">
            <a:avLst>
              <a:gd name="adj" fmla="val 6729"/>
            </a:avLst>
          </a:prstGeom>
          <a:solidFill>
            <a:srgbClr val="1B508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7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" name="konforences-logo-LV.png" descr="konforences-logo-L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30" y="117067"/>
            <a:ext cx="7180518" cy="213494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0" name="konforences-logo-LV.png" descr="konforences-logo-L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315882" y="517138"/>
            <a:ext cx="11712634" cy="794828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4319" y="1269960"/>
            <a:ext cx="5745482" cy="490700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2" name="konforences-logo-LV.png" descr="konforences-logo-L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99010" y="199506"/>
            <a:ext cx="11438314" cy="9725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9012" y="1426629"/>
            <a:ext cx="559856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ksta vietturis 4"/>
          <p:cNvSpPr>
            <a:spLocks noGrp="1"/>
          </p:cNvSpPr>
          <p:nvPr>
            <p:ph type="body" sz="quarter" idx="21"/>
          </p:nvPr>
        </p:nvSpPr>
        <p:spPr>
          <a:xfrm>
            <a:off x="6172200" y="1426628"/>
            <a:ext cx="5665124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" name="konforences-logo-LV.png" descr="konforences-logo-L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6" name="konforences-logo-LV.png" descr="konforences-logo-L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ksta vietturis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9" name="konforences-logo-LV.png" descr="konforences-logo-L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9" name="Attēla vietturis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2" name="konforences-logo-LV.png" descr="konforences-logo-L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6341164"/>
            <a:ext cx="8948509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9"/>
          <p:cNvSpPr/>
          <p:nvPr/>
        </p:nvSpPr>
        <p:spPr>
          <a:xfrm>
            <a:off x="11329703" y="6341164"/>
            <a:ext cx="862298" cy="19990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9277" y="6256959"/>
            <a:ext cx="358414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konforences-logo-LV.png" descr="konforences-logo-LV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6740" y="6042238"/>
            <a:ext cx="2543311" cy="75618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1226521" y="2828364"/>
            <a:ext cx="8154794" cy="12012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sz="5400" dirty="0"/>
              <a:t>Izvēlētu farmaceitisko vielu kristālisko formu </a:t>
            </a:r>
            <a:r>
              <a:rPr lang="lv-LV" sz="5400" dirty="0" err="1"/>
              <a:t>mehanoķīmiska</a:t>
            </a:r>
            <a:r>
              <a:rPr lang="lv-LV" sz="5400" dirty="0"/>
              <a:t> iegūšana</a:t>
            </a:r>
            <a:endParaRPr sz="54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61A72784-7ABF-454C-AEDE-7A2444299F7C}"/>
              </a:ext>
            </a:extLst>
          </p:cNvPr>
          <p:cNvSpPr txBox="1">
            <a:spLocks/>
          </p:cNvSpPr>
          <p:nvPr/>
        </p:nvSpPr>
        <p:spPr>
          <a:xfrm>
            <a:off x="1226521" y="5580126"/>
            <a:ext cx="8154794" cy="1201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lv-LV" dirty="0"/>
              <a:t>Zane Čerpakovska, Artis Kons, Agris Bērziņš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423745" y="517137"/>
            <a:ext cx="11452305" cy="7948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B5089"/>
                </a:solidFill>
              </a:defRPr>
            </a:lvl1pPr>
          </a:lstStyle>
          <a:p>
            <a:pPr algn="just"/>
            <a:r>
              <a:rPr lang="lv-LV" dirty="0"/>
              <a:t>3OHBA – anilīna </a:t>
            </a:r>
            <a:r>
              <a:rPr lang="lv-LV" dirty="0" err="1"/>
              <a:t>solvāta</a:t>
            </a:r>
            <a:r>
              <a:rPr lang="lv-LV" dirty="0"/>
              <a:t> kristāliskā struktūra</a:t>
            </a:r>
            <a:endParaRPr dirty="0"/>
          </a:p>
        </p:txBody>
      </p:sp>
      <p:sp>
        <p:nvSpPr>
          <p:cNvPr id="13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06874" y="6258176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E1349BC-D71D-4C4F-A841-6E0C165C676D}"/>
              </a:ext>
            </a:extLst>
          </p:cNvPr>
          <p:cNvSpPr/>
          <p:nvPr/>
        </p:nvSpPr>
        <p:spPr>
          <a:xfrm>
            <a:off x="5241579" y="1531665"/>
            <a:ext cx="5780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1600" i="1" dirty="0">
                <a:cs typeface="Times New Roman" panose="02020603050405020304" pitchFamily="18" charset="0"/>
              </a:rPr>
              <a:t>3.tabula</a:t>
            </a:r>
            <a:r>
              <a:rPr lang="lv-LV" sz="1600" b="1" dirty="0">
                <a:cs typeface="Times New Roman" panose="02020603050405020304" pitchFamily="18" charset="0"/>
              </a:rPr>
              <a:t> </a:t>
            </a:r>
            <a:endParaRPr lang="lv-LV" sz="1600" dirty="0"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lv-LV" sz="1600" b="1" dirty="0">
                <a:cs typeface="Times New Roman" panose="02020603050405020304" pitchFamily="18" charset="0"/>
              </a:rPr>
              <a:t>Noteiktā 3OHBA - anilīna </a:t>
            </a:r>
            <a:r>
              <a:rPr lang="lv-LV" sz="1600" b="1" dirty="0" err="1">
                <a:cs typeface="Times New Roman" panose="02020603050405020304" pitchFamily="18" charset="0"/>
              </a:rPr>
              <a:t>solvāta</a:t>
            </a:r>
            <a:r>
              <a:rPr lang="lv-LV" sz="1600" b="1" dirty="0">
                <a:cs typeface="Times New Roman" panose="02020603050405020304" pitchFamily="18" charset="0"/>
              </a:rPr>
              <a:t> struktūra un režģa parametri</a:t>
            </a:r>
            <a:endParaRPr lang="lv-LV" sz="16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B7FA0-F064-4BFC-BDE2-7D8585A03A79}"/>
              </a:ext>
            </a:extLst>
          </p:cNvPr>
          <p:cNvSpPr txBox="1"/>
          <p:nvPr/>
        </p:nvSpPr>
        <p:spPr>
          <a:xfrm>
            <a:off x="423745" y="4777175"/>
            <a:ext cx="550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i="1" dirty="0">
                <a:cs typeface="Times New Roman" panose="02020603050405020304" pitchFamily="18" charset="0"/>
              </a:rPr>
              <a:t>7.att. </a:t>
            </a:r>
            <a:r>
              <a:rPr lang="lv-LV" sz="1600" b="1" dirty="0">
                <a:effectLst/>
                <a:ea typeface="Calibri" panose="020F0502020204030204" pitchFamily="34" charset="0"/>
              </a:rPr>
              <a:t>3OHBA - </a:t>
            </a:r>
            <a:r>
              <a:rPr lang="lv-LV" sz="1600" b="1" dirty="0">
                <a:ea typeface="Calibri" panose="020F0502020204030204" pitchFamily="34" charset="0"/>
              </a:rPr>
              <a:t>anilīna</a:t>
            </a:r>
            <a:r>
              <a:rPr lang="lv-LV" sz="1600" b="1" dirty="0">
                <a:effectLst/>
                <a:ea typeface="Calibri" panose="020F0502020204030204" pitchFamily="34" charset="0"/>
              </a:rPr>
              <a:t> </a:t>
            </a:r>
            <a:r>
              <a:rPr lang="lv-LV" sz="1600" b="1" dirty="0" err="1">
                <a:effectLst/>
                <a:ea typeface="Calibri" panose="020F0502020204030204" pitchFamily="34" charset="0"/>
              </a:rPr>
              <a:t>solvāta</a:t>
            </a:r>
            <a:r>
              <a:rPr lang="lv-LV" sz="1600" b="1" dirty="0">
                <a:effectLst/>
                <a:ea typeface="Calibri" panose="020F0502020204030204" pitchFamily="34" charset="0"/>
              </a:rPr>
              <a:t> kristāliskās </a:t>
            </a:r>
          </a:p>
          <a:p>
            <a:pPr algn="just"/>
            <a:r>
              <a:rPr lang="lv-LV" sz="1600" b="1" dirty="0">
                <a:effectLst/>
                <a:ea typeface="Calibri" panose="020F0502020204030204" pitchFamily="34" charset="0"/>
              </a:rPr>
              <a:t>struktūras asimetriskā vienība</a:t>
            </a:r>
            <a:endParaRPr lang="lv-LV" sz="1600" i="1" dirty="0">
              <a:cs typeface="Times New Roman" panose="02020603050405020304" pitchFamily="18" charset="0"/>
            </a:endParaRPr>
          </a:p>
        </p:txBody>
      </p:sp>
      <p:pic>
        <p:nvPicPr>
          <p:cNvPr id="10" name="Attēls 13" descr="Attēls, kurā ir naksnīgas debesis&#10;&#10;Apraksts ģenerēts automātiski">
            <a:extLst>
              <a:ext uri="{FF2B5EF4-FFF2-40B4-BE49-F238E27FC236}">
                <a16:creationId xmlns:a16="http://schemas.microsoft.com/office/drawing/2014/main" id="{F7A44C4A-EB61-4195-83FC-266868495F7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t="29650" r="54865" b="47396"/>
          <a:stretch/>
        </p:blipFill>
        <p:spPr bwMode="auto">
          <a:xfrm>
            <a:off x="143838" y="2280473"/>
            <a:ext cx="3745464" cy="2643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ula 2">
            <a:extLst>
              <a:ext uri="{FF2B5EF4-FFF2-40B4-BE49-F238E27FC236}">
                <a16:creationId xmlns:a16="http://schemas.microsoft.com/office/drawing/2014/main" id="{90CD6A96-70B1-4612-B607-D1A3A2ADF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80391"/>
              </p:ext>
            </p:extLst>
          </p:nvPr>
        </p:nvGraphicFramePr>
        <p:xfrm>
          <a:off x="5431885" y="2148630"/>
          <a:ext cx="5400000" cy="3537897"/>
        </p:xfrm>
        <a:graphic>
          <a:graphicData uri="http://schemas.openxmlformats.org/drawingml/2006/table">
            <a:tbl>
              <a:tblPr firstRow="1" firstCol="1" bandRow="1"/>
              <a:tblGrid>
                <a:gridCol w="2699726">
                  <a:extLst>
                    <a:ext uri="{9D8B030D-6E8A-4147-A177-3AD203B41FA5}">
                      <a16:colId xmlns:a16="http://schemas.microsoft.com/office/drawing/2014/main" val="895880552"/>
                    </a:ext>
                  </a:extLst>
                </a:gridCol>
                <a:gridCol w="2700274">
                  <a:extLst>
                    <a:ext uri="{9D8B030D-6E8A-4147-A177-3AD203B41FA5}">
                      <a16:colId xmlns:a16="http://schemas.microsoft.com/office/drawing/2014/main" val="3363815954"/>
                    </a:ext>
                  </a:extLst>
                </a:gridCol>
              </a:tblGrid>
              <a:tr h="33023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Molekulārā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formula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∙C</a:t>
                      </a:r>
                      <a:r>
                        <a:rPr lang="en-US" sz="1800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8878"/>
                  </a:ext>
                </a:extLst>
              </a:tr>
              <a:tr h="311301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Singonija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Ortorombiskā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48996"/>
                  </a:ext>
                </a:extLst>
              </a:tr>
              <a:tr h="33023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Telpiskā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grupa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Pbca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44691"/>
                  </a:ext>
                </a:extLst>
              </a:tr>
              <a:tr h="311301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/ Å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8,2063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9856"/>
                  </a:ext>
                </a:extLst>
              </a:tr>
              <a:tr h="33023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 / Å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11,5902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45167"/>
                  </a:ext>
                </a:extLst>
              </a:tr>
              <a:tr h="311301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 / Å</a:t>
                      </a:r>
                      <a:endParaRPr lang="lv-LV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24,3819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83677"/>
                  </a:ext>
                </a:extLst>
              </a:tr>
              <a:tr h="33023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α / °</a:t>
                      </a:r>
                      <a:endParaRPr lang="lv-LV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90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51285"/>
                  </a:ext>
                </a:extLst>
              </a:tr>
              <a:tr h="311301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β / °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90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27030"/>
                  </a:ext>
                </a:extLst>
              </a:tr>
              <a:tr h="33023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γ / °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90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12942"/>
                  </a:ext>
                </a:extLst>
              </a:tr>
              <a:tr h="311301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 / Å</a:t>
                      </a:r>
                      <a:r>
                        <a:rPr lang="en-US" sz="1800" baseline="30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2319,03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77230"/>
                  </a:ext>
                </a:extLst>
              </a:tr>
              <a:tr h="33023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Z, Z’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8, 1</a:t>
                      </a:r>
                      <a:endParaRPr lang="lv-LV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69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168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423745" y="517137"/>
            <a:ext cx="11452305" cy="7948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B5089"/>
                </a:solidFill>
              </a:defRPr>
            </a:lvl1pPr>
          </a:lstStyle>
          <a:p>
            <a:pPr algn="just"/>
            <a:r>
              <a:rPr lang="lv-LV" dirty="0"/>
              <a:t>URE–BA polimorfa I iegūšanas iespēja atkarībā no izvēlētajiem kontroles parametriem</a:t>
            </a:r>
            <a:endParaRPr dirty="0"/>
          </a:p>
        </p:txBody>
      </p:sp>
      <p:sp>
        <p:nvSpPr>
          <p:cNvPr id="13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06874" y="6258176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E70CFF-799C-4DF0-9010-83A4AA0AB75F}"/>
              </a:ext>
            </a:extLst>
          </p:cNvPr>
          <p:cNvCxnSpPr/>
          <p:nvPr/>
        </p:nvCxnSpPr>
        <p:spPr>
          <a:xfrm flipH="1">
            <a:off x="672433" y="1700222"/>
            <a:ext cx="760288" cy="91440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11B6F1-AEEC-4B4D-8389-597ADFD1DE01}"/>
              </a:ext>
            </a:extLst>
          </p:cNvPr>
          <p:cNvCxnSpPr/>
          <p:nvPr/>
        </p:nvCxnSpPr>
        <p:spPr>
          <a:xfrm flipH="1">
            <a:off x="2629751" y="1700222"/>
            <a:ext cx="318499" cy="2650733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882223-00E8-4802-B290-488C3F379D5B}"/>
              </a:ext>
            </a:extLst>
          </p:cNvPr>
          <p:cNvCxnSpPr>
            <a:cxnSpLocks/>
          </p:cNvCxnSpPr>
          <p:nvPr/>
        </p:nvCxnSpPr>
        <p:spPr>
          <a:xfrm>
            <a:off x="5127896" y="1731858"/>
            <a:ext cx="0" cy="140689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FDD6B5-92C4-4E04-855B-0F07AA6499CC}"/>
              </a:ext>
            </a:extLst>
          </p:cNvPr>
          <p:cNvCxnSpPr>
            <a:cxnSpLocks/>
          </p:cNvCxnSpPr>
          <p:nvPr/>
        </p:nvCxnSpPr>
        <p:spPr>
          <a:xfrm>
            <a:off x="6906091" y="1721252"/>
            <a:ext cx="245202" cy="158121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64647D-95B6-454C-AC5D-9C0019FCBEAD}"/>
              </a:ext>
            </a:extLst>
          </p:cNvPr>
          <p:cNvCxnSpPr>
            <a:cxnSpLocks/>
          </p:cNvCxnSpPr>
          <p:nvPr/>
        </p:nvCxnSpPr>
        <p:spPr>
          <a:xfrm>
            <a:off x="7930594" y="1687638"/>
            <a:ext cx="1286632" cy="328773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232868-FAEB-4B45-80DC-D6892A0A1C51}"/>
              </a:ext>
            </a:extLst>
          </p:cNvPr>
          <p:cNvCxnSpPr/>
          <p:nvPr/>
        </p:nvCxnSpPr>
        <p:spPr>
          <a:xfrm>
            <a:off x="9936489" y="1664683"/>
            <a:ext cx="609598" cy="63699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7D9817-130F-44C1-9612-75BA6755B143}"/>
              </a:ext>
            </a:extLst>
          </p:cNvPr>
          <p:cNvSpPr txBox="1"/>
          <p:nvPr/>
        </p:nvSpPr>
        <p:spPr>
          <a:xfrm>
            <a:off x="497800" y="3623467"/>
            <a:ext cx="116153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Frekvence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(10; 20;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25; 30 Hz)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342047-FC47-41A1-B5D2-13B12DEFF01A}"/>
              </a:ext>
            </a:extLst>
          </p:cNvPr>
          <p:cNvSpPr txBox="1"/>
          <p:nvPr/>
        </p:nvSpPr>
        <p:spPr>
          <a:xfrm>
            <a:off x="1682714" y="4350955"/>
            <a:ext cx="159594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Malšanas laiks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(10; 20 min)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804616-2B25-47C2-B0F2-F41D396E458A}"/>
              </a:ext>
            </a:extLst>
          </p:cNvPr>
          <p:cNvSpPr txBox="1"/>
          <p:nvPr/>
        </p:nvSpPr>
        <p:spPr>
          <a:xfrm>
            <a:off x="3001725" y="3115636"/>
            <a:ext cx="340413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Šķīdinātāja esamība/neesamība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</a:t>
            </a:r>
            <a:r>
              <a:rPr lang="lv-LV" sz="2000" dirty="0" err="1"/>
              <a:t>šķ</a:t>
            </a:r>
            <a:r>
              <a:rPr lang="lv-LV" sz="2000" dirty="0"/>
              <a:t>./</a:t>
            </a:r>
            <a:r>
              <a:rPr lang="lv-LV" sz="2000" dirty="0" err="1"/>
              <a:t>bezšķ</a:t>
            </a:r>
            <a:r>
              <a:rPr lang="lv-LV" sz="2000" dirty="0"/>
              <a:t>. vide, ūdens,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DMSO, IPS, toluols)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048AB-2932-4C35-B23D-EC99BCD428C5}"/>
              </a:ext>
            </a:extLst>
          </p:cNvPr>
          <p:cNvSpPr txBox="1"/>
          <p:nvPr/>
        </p:nvSpPr>
        <p:spPr>
          <a:xfrm>
            <a:off x="6470684" y="3403968"/>
            <a:ext cx="207204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Šķīdinātāja tilpums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(0; 0,03;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0,09; 0,18 </a:t>
            </a:r>
            <a:r>
              <a:rPr lang="lv-LV" sz="2000" dirty="0" err="1"/>
              <a:t>mL</a:t>
            </a:r>
            <a:r>
              <a:rPr lang="lv-LV" sz="2000" dirty="0"/>
              <a:t>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F11769-EA7F-4099-90DA-5A9D2B9E58B3}"/>
              </a:ext>
            </a:extLst>
          </p:cNvPr>
          <p:cNvSpPr txBox="1"/>
          <p:nvPr/>
        </p:nvSpPr>
        <p:spPr>
          <a:xfrm>
            <a:off x="125417" y="2614622"/>
            <a:ext cx="168090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Bumbiņu skaits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(1; 3)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B7D9DF-5BF4-46AD-A8EF-50443E13D957}"/>
              </a:ext>
            </a:extLst>
          </p:cNvPr>
          <p:cNvSpPr txBox="1"/>
          <p:nvPr/>
        </p:nvSpPr>
        <p:spPr>
          <a:xfrm>
            <a:off x="10108779" y="2301681"/>
            <a:ext cx="196303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Bumbiņas lielums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(d: 8 mm; 12 mm)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5B19D6-7351-4BA8-9514-7B0DC781DB98}"/>
              </a:ext>
            </a:extLst>
          </p:cNvPr>
          <p:cNvCxnSpPr>
            <a:cxnSpLocks/>
          </p:cNvCxnSpPr>
          <p:nvPr/>
        </p:nvCxnSpPr>
        <p:spPr>
          <a:xfrm>
            <a:off x="9190645" y="1637822"/>
            <a:ext cx="967812" cy="211808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573CC54-5002-4DF6-BC67-0D6B888EED71}"/>
              </a:ext>
            </a:extLst>
          </p:cNvPr>
          <p:cNvSpPr txBox="1"/>
          <p:nvPr/>
        </p:nvSpPr>
        <p:spPr>
          <a:xfrm>
            <a:off x="9190275" y="3823827"/>
            <a:ext cx="266034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Malšanas trauku tilpums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(10 </a:t>
            </a:r>
            <a:r>
              <a:rPr lang="lv-LV" sz="2000" dirty="0" err="1"/>
              <a:t>mL</a:t>
            </a:r>
            <a:r>
              <a:rPr lang="lv-LV" sz="2000" dirty="0"/>
              <a:t>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A035D3-3534-418E-BC91-6D6BF35CB0CD}"/>
              </a:ext>
            </a:extLst>
          </p:cNvPr>
          <p:cNvCxnSpPr>
            <a:cxnSpLocks/>
          </p:cNvCxnSpPr>
          <p:nvPr/>
        </p:nvCxnSpPr>
        <p:spPr>
          <a:xfrm flipH="1">
            <a:off x="1533405" y="1687638"/>
            <a:ext cx="689019" cy="205540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23B6A6-7626-4681-B92C-842C22F5577E}"/>
              </a:ext>
            </a:extLst>
          </p:cNvPr>
          <p:cNvSpPr txBox="1"/>
          <p:nvPr/>
        </p:nvSpPr>
        <p:spPr>
          <a:xfrm>
            <a:off x="8143538" y="4975368"/>
            <a:ext cx="236058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(n) URE : (n)</a:t>
            </a:r>
            <a:r>
              <a:rPr lang="lv-LV" sz="2000" dirty="0"/>
              <a:t> BA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2000" dirty="0"/>
              <a:t>(1:1; 1:2; 1:3; 2:1;3:1)</a:t>
            </a:r>
            <a:endParaRPr kumimoji="0" lang="lv-LV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425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/>
              <a:t>Secinājumi (1/2)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lv-LV" dirty="0" err="1"/>
              <a:t>Mehanoķīmiski</a:t>
            </a:r>
            <a:r>
              <a:rPr lang="lv-LV" dirty="0"/>
              <a:t> 3-hidroksibenzoskābe veido to pašu </a:t>
            </a:r>
            <a:r>
              <a:rPr lang="lv-LV" dirty="0" err="1"/>
              <a:t>morfolīna</a:t>
            </a:r>
            <a:r>
              <a:rPr lang="lv-LV" dirty="0"/>
              <a:t> sāli un </a:t>
            </a:r>
            <a:r>
              <a:rPr lang="lv-LV" dirty="0" err="1"/>
              <a:t>solvātus</a:t>
            </a:r>
            <a:r>
              <a:rPr lang="lv-LV" dirty="0"/>
              <a:t> ar DMF un anilīnu, ko kristalizējot, tikai gan būtiski ātrāk, gan ar mazāku šķīdinātāja patēriņu.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7259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/>
              <a:t>Secinājumi (2/2)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14350" indent="-514350" algn="just">
              <a:spcBef>
                <a:spcPts val="0"/>
              </a:spcBef>
              <a:buFont typeface="+mj-lt"/>
              <a:buAutoNum type="arabicPeriod" startAt="2"/>
            </a:pPr>
            <a:r>
              <a:rPr lang="lv-LV" dirty="0"/>
              <a:t>Urīnvielas – </a:t>
            </a:r>
            <a:r>
              <a:rPr lang="lv-LV" dirty="0" err="1"/>
              <a:t>barbitūrskābes</a:t>
            </a:r>
            <a:r>
              <a:rPr lang="lv-LV" dirty="0"/>
              <a:t> </a:t>
            </a:r>
            <a:r>
              <a:rPr lang="lv-LV" dirty="0" err="1"/>
              <a:t>kokristāla</a:t>
            </a:r>
            <a:r>
              <a:rPr lang="lv-LV" dirty="0"/>
              <a:t> I </a:t>
            </a:r>
            <a:r>
              <a:rPr lang="lv-LV" dirty="0" err="1"/>
              <a:t>polimorfo</a:t>
            </a:r>
            <a:r>
              <a:rPr lang="lv-LV" dirty="0"/>
              <a:t> formu iespējams iegūt ne tikai ar tipiskajām kristalizācijas metodēm, kā ziņots literatūrā, bet arī </a:t>
            </a:r>
            <a:r>
              <a:rPr lang="lv-LV" dirty="0" err="1"/>
              <a:t>mehanoķīmiski</a:t>
            </a:r>
            <a:r>
              <a:rPr lang="lv-LV" dirty="0"/>
              <a:t> gan ar šķīdinātāja piedevu (t.sk. ūdeni), gan bez šķīdinātāja klātienes, maļot izejvielu maisījumu ar 25 vai 30 Hz frekvenci jau 10 min laikā.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4770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385482" y="914398"/>
            <a:ext cx="5253317" cy="2805956"/>
          </a:xfrm>
          <a:prstGeom prst="rect">
            <a:avLst/>
          </a:prstGeom>
        </p:spPr>
        <p:txBody>
          <a:bodyPr/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Paldies par uzmanību!</a:t>
            </a:r>
            <a:br/>
            <a:endParaRPr/>
          </a:p>
        </p:txBody>
      </p:sp>
      <p:pic>
        <p:nvPicPr>
          <p:cNvPr id="154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5681" r="15681"/>
          <a:stretch>
            <a:fillRect/>
          </a:stretch>
        </p:blipFill>
        <p:spPr>
          <a:xfrm>
            <a:off x="6059487" y="457200"/>
            <a:ext cx="5567363" cy="54038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/>
              <a:t>Aktualitāte 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Polimorfisms ir vielas spēja pastāvēt vairākās kristāliskās modifikācijās un var ietekmēt daudzus zāļu izstrādes aspektus farmācijas nozarē.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Visizplatītākā polimorfisma kontroles metode ir kristalizācija. Alternatīva - kristālisko vielu vai to maisījuma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mehanoķīmiska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apstrāde.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Mehanoķīmija – «zaļā ķīmija».</a:t>
            </a:r>
          </a:p>
          <a:p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/>
              <a:t>Mehanoķīmija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Ātra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Ērta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Vienkārša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Augsta atkārtojamība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Bez šķīdinātāja / nelielu </a:t>
            </a:r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daudzumu šķīdinātāja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= dabai draudzīga</a:t>
            </a:r>
          </a:p>
          <a:p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4414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/>
              <a:t>Darba mērķis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Novērtēt </a:t>
            </a:r>
            <a:r>
              <a:rPr lang="lv-LV" dirty="0" err="1"/>
              <a:t>vienkomponenta</a:t>
            </a:r>
            <a:r>
              <a:rPr lang="lv-LV" dirty="0"/>
              <a:t> (3-hidroksobenzoskābe (3OHBA) ) un </a:t>
            </a:r>
            <a:r>
              <a:rPr lang="lv-LV" dirty="0" err="1"/>
              <a:t>vairākkomponentu</a:t>
            </a:r>
            <a:r>
              <a:rPr lang="lv-LV" dirty="0"/>
              <a:t> (urīnviela (URE) – </a:t>
            </a:r>
            <a:r>
              <a:rPr lang="lv-LV" dirty="0" err="1"/>
              <a:t>barbitūrskābe</a:t>
            </a:r>
            <a:r>
              <a:rPr lang="lv-LV" dirty="0"/>
              <a:t>(BA)) sistēmas kristālisko formu </a:t>
            </a:r>
            <a:r>
              <a:rPr lang="lv-LV" dirty="0" err="1"/>
              <a:t>mehanoķīmisku</a:t>
            </a:r>
            <a:r>
              <a:rPr lang="lv-LV" dirty="0"/>
              <a:t> iegūšanu un kontroles iespējas.</a:t>
            </a: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55C26-B82B-46ED-82C3-5236E83AB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17" y="3315877"/>
            <a:ext cx="7713958" cy="16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476BC-4F47-4024-A1DD-97E5255CEDC9}"/>
              </a:ext>
            </a:extLst>
          </p:cNvPr>
          <p:cNvSpPr txBox="1"/>
          <p:nvPr/>
        </p:nvSpPr>
        <p:spPr>
          <a:xfrm>
            <a:off x="2183034" y="5122331"/>
            <a:ext cx="887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1.att.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a) 3-hidroksobenzoskābes (3OHBA), b) urīnvielas (URE) un</a:t>
            </a:r>
          </a:p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barbitūrskābes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(BA) struktūrformulas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679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/>
              <a:t>Darba uzdevumi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Veikt 3OHBA un urīnvielas – </a:t>
            </a:r>
            <a:r>
              <a:rPr lang="lv-LV" dirty="0" err="1"/>
              <a:t>barbitūrskābes</a:t>
            </a:r>
            <a:r>
              <a:rPr lang="lv-LV" dirty="0"/>
              <a:t> </a:t>
            </a:r>
            <a:r>
              <a:rPr lang="lv-LV" dirty="0" err="1"/>
              <a:t>mehanoķīmisku</a:t>
            </a:r>
            <a:r>
              <a:rPr lang="lv-LV" dirty="0"/>
              <a:t> apstrādi.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Veikt iegūto kristālisko produktu identitātes noteikšanu, izmantojot pulvera </a:t>
            </a:r>
            <a:r>
              <a:rPr lang="lv-LV" dirty="0" err="1"/>
              <a:t>rentgendifrakcijas</a:t>
            </a:r>
            <a:r>
              <a:rPr lang="lv-LV" dirty="0"/>
              <a:t> metodi, un papildus jauno fāžu analīzi ar termisko analīzi.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2559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lv-LV" dirty="0" err="1"/>
              <a:t>Mehanoķīmiskās</a:t>
            </a:r>
            <a:r>
              <a:rPr lang="lv-LV" dirty="0"/>
              <a:t> apstrādes pētījumi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032" name="Picture 8" descr="Sample preparation mixer mill - MM 400 | &amp;lt;5 µm - Retsch GmbH - ball / for  plastics / food">
            <a:extLst>
              <a:ext uri="{FF2B5EF4-FFF2-40B4-BE49-F238E27FC236}">
                <a16:creationId xmlns:a16="http://schemas.microsoft.com/office/drawing/2014/main" id="{D42D1CFF-FABE-4066-8260-F5BF5A26B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"/>
          <a:stretch/>
        </p:blipFill>
        <p:spPr bwMode="auto">
          <a:xfrm>
            <a:off x="5764765" y="1586192"/>
            <a:ext cx="4766246" cy="43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celain Mortar and Pestle | Mortars &amp;amp; Pestles | Lab Supplies | Lab  Equipment &amp;amp; Supplies | Science | Education Supplies | Nasco">
            <a:extLst>
              <a:ext uri="{FF2B5EF4-FFF2-40B4-BE49-F238E27FC236}">
                <a16:creationId xmlns:a16="http://schemas.microsoft.com/office/drawing/2014/main" id="{D1E07062-C806-4F16-9B21-CC6EDC4F3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24405" r="7830" b="19684"/>
          <a:stretch/>
        </p:blipFill>
        <p:spPr bwMode="auto">
          <a:xfrm>
            <a:off x="1510300" y="2887038"/>
            <a:ext cx="3030877" cy="20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954EB8-3A98-4D70-BA70-8BA4FE28C8E1}"/>
              </a:ext>
            </a:extLst>
          </p:cNvPr>
          <p:cNvSpPr txBox="1"/>
          <p:nvPr/>
        </p:nvSpPr>
        <p:spPr>
          <a:xfrm>
            <a:off x="1348419" y="5890877"/>
            <a:ext cx="5504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2.att. </a:t>
            </a:r>
            <a:r>
              <a:rPr lang="lv-LV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Apstrāde, izmantojot piestu un </a:t>
            </a:r>
            <a:r>
              <a:rPr lang="lv-LV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piestalu</a:t>
            </a:r>
            <a:endParaRPr lang="lv-LV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8ABA4-1D23-44FA-BE01-185ACB648136}"/>
              </a:ext>
            </a:extLst>
          </p:cNvPr>
          <p:cNvSpPr txBox="1"/>
          <p:nvPr/>
        </p:nvSpPr>
        <p:spPr>
          <a:xfrm>
            <a:off x="5487363" y="5890877"/>
            <a:ext cx="7202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3.att. </a:t>
            </a:r>
            <a:r>
              <a:rPr lang="lv-LV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Apstrāde, izmantojot </a:t>
            </a:r>
            <a:r>
              <a:rPr lang="sv-SE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Mixer Mill MM 400 (Retsch)</a:t>
            </a:r>
            <a:r>
              <a:rPr lang="lv-LV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bumbu dzirnavas</a:t>
            </a:r>
            <a:endParaRPr lang="lv-LV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005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lv-LV" dirty="0"/>
              <a:t>3OHBA kristāliskās struktūras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4CD15-8391-4EFD-88A4-1EC1EE74C2C3}"/>
              </a:ext>
            </a:extLst>
          </p:cNvPr>
          <p:cNvSpPr txBox="1"/>
          <p:nvPr/>
        </p:nvSpPr>
        <p:spPr>
          <a:xfrm>
            <a:off x="1353806" y="5773342"/>
            <a:ext cx="974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4.att.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a) 3OHBA I formas pakojums, b) II formas pakojums, c) III formas pakojums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3F494F7-8228-4B02-9F73-943C8FDC7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b="8522"/>
          <a:stretch/>
        </p:blipFill>
        <p:spPr>
          <a:xfrm>
            <a:off x="577499" y="1549380"/>
            <a:ext cx="3486150" cy="4055367"/>
          </a:xfrm>
          <a:prstGeom prst="rect">
            <a:avLst/>
          </a:prstGeom>
        </p:spPr>
      </p:pic>
      <p:pic>
        <p:nvPicPr>
          <p:cNvPr id="14" name="Picture 13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2A99ABB6-86F8-4205-8EBD-5F279E9BA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87" y="1588595"/>
            <a:ext cx="2703549" cy="4281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8AD570-2002-40A2-937A-3FDBCDE627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/>
        </p:blipFill>
        <p:spPr>
          <a:xfrm>
            <a:off x="7756647" y="1650011"/>
            <a:ext cx="3971462" cy="3976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39C389-95C9-4CCA-807F-B7CEB5BC5DC2}"/>
              </a:ext>
            </a:extLst>
          </p:cNvPr>
          <p:cNvSpPr txBox="1"/>
          <p:nvPr/>
        </p:nvSpPr>
        <p:spPr>
          <a:xfrm>
            <a:off x="499730" y="3429000"/>
            <a:ext cx="25263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173CF-5551-42BF-88AB-289ADFA5CC6C}"/>
              </a:ext>
            </a:extLst>
          </p:cNvPr>
          <p:cNvSpPr txBox="1"/>
          <p:nvPr/>
        </p:nvSpPr>
        <p:spPr>
          <a:xfrm>
            <a:off x="3885250" y="3429000"/>
            <a:ext cx="60977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1600" dirty="0"/>
              <a:t>b</a:t>
            </a:r>
            <a:r>
              <a:rPr kumimoji="0" lang="lv-LV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DA79EE-DA11-4860-9622-C14342B34C18}"/>
              </a:ext>
            </a:extLst>
          </p:cNvPr>
          <p:cNvSpPr txBox="1"/>
          <p:nvPr/>
        </p:nvSpPr>
        <p:spPr>
          <a:xfrm>
            <a:off x="7345392" y="3429000"/>
            <a:ext cx="60977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1426717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E8811-734A-4282-A71C-EC0A89840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81" y="1791595"/>
            <a:ext cx="3734079" cy="3333390"/>
          </a:xfrm>
          <a:prstGeom prst="rect">
            <a:avLst/>
          </a:prstGeom>
        </p:spPr>
      </p:pic>
      <p:sp>
        <p:nvSpPr>
          <p:cNvPr id="123" name="Virsraksts 1"/>
          <p:cNvSpPr txBox="1">
            <a:spLocks noGrp="1"/>
          </p:cNvSpPr>
          <p:nvPr>
            <p:ph type="title" idx="4294967295"/>
          </p:nvPr>
        </p:nvSpPr>
        <p:spPr>
          <a:xfrm>
            <a:off x="418010" y="440936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lv-LV" dirty="0"/>
              <a:t>URE–BA kristāliskās struktūras</a:t>
            </a:r>
            <a:endParaRPr dirty="0"/>
          </a:p>
        </p:txBody>
      </p:sp>
      <p:sp>
        <p:nvSpPr>
          <p:cNvPr id="124" name="Satura vietturis 2"/>
          <p:cNvSpPr txBox="1">
            <a:spLocks noGrp="1"/>
          </p:cNvSpPr>
          <p:nvPr>
            <p:ph type="body" idx="4294967295"/>
          </p:nvPr>
        </p:nvSpPr>
        <p:spPr>
          <a:xfrm>
            <a:off x="418010" y="1709529"/>
            <a:ext cx="11618973" cy="4264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25" name="Slaida numura vietturis 3"/>
          <p:cNvSpPr txBox="1">
            <a:spLocks noGrp="1"/>
          </p:cNvSpPr>
          <p:nvPr>
            <p:ph type="sldNum" sz="quarter" idx="2"/>
          </p:nvPr>
        </p:nvSpPr>
        <p:spPr>
          <a:xfrm>
            <a:off x="11832845" y="6256959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4CD15-8391-4EFD-88A4-1EC1EE74C2C3}"/>
              </a:ext>
            </a:extLst>
          </p:cNvPr>
          <p:cNvSpPr txBox="1"/>
          <p:nvPr/>
        </p:nvSpPr>
        <p:spPr>
          <a:xfrm>
            <a:off x="1353806" y="5773342"/>
            <a:ext cx="974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5.att.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a) URE-BA I formas pakojums, b) II formas pakojums, c) III formas pakojums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39C389-95C9-4CCA-807F-B7CEB5BC5DC2}"/>
              </a:ext>
            </a:extLst>
          </p:cNvPr>
          <p:cNvSpPr txBox="1"/>
          <p:nvPr/>
        </p:nvSpPr>
        <p:spPr>
          <a:xfrm>
            <a:off x="499730" y="3429000"/>
            <a:ext cx="25263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173CF-5551-42BF-88AB-289ADFA5CC6C}"/>
              </a:ext>
            </a:extLst>
          </p:cNvPr>
          <p:cNvSpPr txBox="1"/>
          <p:nvPr/>
        </p:nvSpPr>
        <p:spPr>
          <a:xfrm>
            <a:off x="3885250" y="3429000"/>
            <a:ext cx="60977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1600" dirty="0"/>
              <a:t>b</a:t>
            </a:r>
            <a:r>
              <a:rPr kumimoji="0" lang="lv-LV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DA79EE-DA11-4860-9622-C14342B34C18}"/>
              </a:ext>
            </a:extLst>
          </p:cNvPr>
          <p:cNvSpPr txBox="1"/>
          <p:nvPr/>
        </p:nvSpPr>
        <p:spPr>
          <a:xfrm>
            <a:off x="7540229" y="3429000"/>
            <a:ext cx="609777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c)</a:t>
            </a:r>
          </a:p>
        </p:txBody>
      </p:sp>
      <p:pic>
        <p:nvPicPr>
          <p:cNvPr id="3" name="Picture 2" descr="A close-up of some writing&#10;&#10;Description automatically generated with low confidence">
            <a:extLst>
              <a:ext uri="{FF2B5EF4-FFF2-40B4-BE49-F238E27FC236}">
                <a16:creationId xmlns:a16="http://schemas.microsoft.com/office/drawing/2014/main" id="{92F76157-1BE7-402F-BA03-E7E1F68C6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1" y="1709529"/>
            <a:ext cx="3300399" cy="3497523"/>
          </a:xfrm>
          <a:prstGeom prst="rect">
            <a:avLst/>
          </a:prstGeom>
        </p:spPr>
      </p:pic>
      <p:pic>
        <p:nvPicPr>
          <p:cNvPr id="7" name="Picture 6" descr="A group of airplan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BFBDE2D9-F3FB-4DAF-A918-F620AC42B4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2715"/>
          <a:stretch/>
        </p:blipFill>
        <p:spPr>
          <a:xfrm>
            <a:off x="7838972" y="2037443"/>
            <a:ext cx="4279731" cy="31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84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423745" y="517137"/>
            <a:ext cx="11452305" cy="794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B5089"/>
                </a:solidFill>
              </a:defRPr>
            </a:lvl1pPr>
          </a:lstStyle>
          <a:p>
            <a:r>
              <a:rPr lang="lv-LV" dirty="0"/>
              <a:t>3OHBA – DMF </a:t>
            </a:r>
            <a:r>
              <a:rPr lang="lv-LV" dirty="0" err="1"/>
              <a:t>solvāta</a:t>
            </a:r>
            <a:r>
              <a:rPr lang="lv-LV" dirty="0"/>
              <a:t> kristāliskā struktūra </a:t>
            </a:r>
            <a:endParaRPr dirty="0"/>
          </a:p>
        </p:txBody>
      </p:sp>
      <p:sp>
        <p:nvSpPr>
          <p:cNvPr id="13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11806874" y="6258176"/>
            <a:ext cx="231277" cy="3506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7" name="Attēls 10" descr="Attēls, kurā ir iekštelpa, kaklarota, piederums&#10;&#10;Apraksts ģenerēts automātiski">
            <a:extLst>
              <a:ext uri="{FF2B5EF4-FFF2-40B4-BE49-F238E27FC236}">
                <a16:creationId xmlns:a16="http://schemas.microsoft.com/office/drawing/2014/main" id="{168AD271-9122-4AD7-A3F8-6007EAA23D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t="14983" r="25838" b="23805"/>
          <a:stretch/>
        </p:blipFill>
        <p:spPr bwMode="auto">
          <a:xfrm>
            <a:off x="221092" y="2320919"/>
            <a:ext cx="3976426" cy="2429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5E1349BC-D71D-4C4F-A841-6E0C165C676D}"/>
              </a:ext>
            </a:extLst>
          </p:cNvPr>
          <p:cNvSpPr/>
          <p:nvPr/>
        </p:nvSpPr>
        <p:spPr>
          <a:xfrm>
            <a:off x="5149678" y="1311967"/>
            <a:ext cx="5780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lv-LV" sz="1600" i="1" dirty="0">
                <a:cs typeface="Times New Roman" panose="02020603050405020304" pitchFamily="18" charset="0"/>
              </a:rPr>
              <a:t>2.tabula</a:t>
            </a:r>
            <a:r>
              <a:rPr lang="lv-LV" sz="1600" b="1" dirty="0">
                <a:cs typeface="Times New Roman" panose="02020603050405020304" pitchFamily="18" charset="0"/>
              </a:rPr>
              <a:t> </a:t>
            </a:r>
            <a:endParaRPr lang="lv-LV" sz="1600" dirty="0"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lv-LV" sz="1600" b="1" dirty="0">
                <a:cs typeface="Times New Roman" panose="02020603050405020304" pitchFamily="18" charset="0"/>
              </a:rPr>
              <a:t>Noteiktā 3OHBA - DMF </a:t>
            </a:r>
            <a:r>
              <a:rPr lang="lv-LV" sz="1600" b="1" dirty="0" err="1">
                <a:cs typeface="Times New Roman" panose="02020603050405020304" pitchFamily="18" charset="0"/>
              </a:rPr>
              <a:t>solvāta</a:t>
            </a:r>
            <a:r>
              <a:rPr lang="lv-LV" sz="1600" b="1" dirty="0">
                <a:cs typeface="Times New Roman" panose="02020603050405020304" pitchFamily="18" charset="0"/>
              </a:rPr>
              <a:t> struktūra un režģa parametri</a:t>
            </a:r>
            <a:endParaRPr lang="lv-LV" sz="16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B7FA0-F064-4BFC-BDE2-7D8585A03A79}"/>
              </a:ext>
            </a:extLst>
          </p:cNvPr>
          <p:cNvSpPr txBox="1"/>
          <p:nvPr/>
        </p:nvSpPr>
        <p:spPr>
          <a:xfrm>
            <a:off x="423745" y="5006519"/>
            <a:ext cx="550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600" i="1" dirty="0">
                <a:cs typeface="Times New Roman" panose="02020603050405020304" pitchFamily="18" charset="0"/>
              </a:rPr>
              <a:t>6.att. </a:t>
            </a:r>
            <a:r>
              <a:rPr lang="lv-LV" sz="1600" b="1" dirty="0">
                <a:effectLst/>
                <a:ea typeface="Calibri" panose="020F0502020204030204" pitchFamily="34" charset="0"/>
              </a:rPr>
              <a:t>3OHBA - DMF </a:t>
            </a:r>
            <a:r>
              <a:rPr lang="lv-LV" sz="1600" b="1" dirty="0" err="1">
                <a:effectLst/>
                <a:ea typeface="Calibri" panose="020F0502020204030204" pitchFamily="34" charset="0"/>
              </a:rPr>
              <a:t>solvāta</a:t>
            </a:r>
            <a:r>
              <a:rPr lang="lv-LV" sz="1600" b="1" dirty="0">
                <a:effectLst/>
                <a:ea typeface="Calibri" panose="020F0502020204030204" pitchFamily="34" charset="0"/>
              </a:rPr>
              <a:t> kristāliskās </a:t>
            </a:r>
          </a:p>
          <a:p>
            <a:pPr algn="just"/>
            <a:r>
              <a:rPr lang="lv-LV" sz="1600" b="1" dirty="0">
                <a:effectLst/>
                <a:ea typeface="Calibri" panose="020F0502020204030204" pitchFamily="34" charset="0"/>
              </a:rPr>
              <a:t>struktūras asimetriskā vienība</a:t>
            </a:r>
            <a:endParaRPr lang="lv-LV" sz="16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ula 11">
            <a:extLst>
              <a:ext uri="{FF2B5EF4-FFF2-40B4-BE49-F238E27FC236}">
                <a16:creationId xmlns:a16="http://schemas.microsoft.com/office/drawing/2014/main" id="{9F0374F1-769B-4311-91AF-B1927D57F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00702"/>
              </p:ext>
            </p:extLst>
          </p:nvPr>
        </p:nvGraphicFramePr>
        <p:xfrm>
          <a:off x="5339984" y="1974143"/>
          <a:ext cx="5400000" cy="4044282"/>
        </p:xfrm>
        <a:graphic>
          <a:graphicData uri="http://schemas.openxmlformats.org/drawingml/2006/table">
            <a:tbl>
              <a:tblPr firstRow="1" firstCol="1" bandRow="1"/>
              <a:tblGrid>
                <a:gridCol w="2389134">
                  <a:extLst>
                    <a:ext uri="{9D8B030D-6E8A-4147-A177-3AD203B41FA5}">
                      <a16:colId xmlns:a16="http://schemas.microsoft.com/office/drawing/2014/main" val="3998435231"/>
                    </a:ext>
                  </a:extLst>
                </a:gridCol>
                <a:gridCol w="3010866">
                  <a:extLst>
                    <a:ext uri="{9D8B030D-6E8A-4147-A177-3AD203B41FA5}">
                      <a16:colId xmlns:a16="http://schemas.microsoft.com/office/drawing/2014/main" val="911585550"/>
                    </a:ext>
                  </a:extLst>
                </a:gridCol>
              </a:tblGrid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Molekulārā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formula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b="1" baseline="-25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∙0,5C</a:t>
                      </a:r>
                      <a:r>
                        <a:rPr lang="en-US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kern="1200" baseline="-250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57464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Singonija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Triklīnā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97428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Telpiskā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grupa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P-1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80811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/ Å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8,9757(3)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6604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 / Å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9,2744(3)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43014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 / Å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10,8308(3)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84146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α / °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68,674(3)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03599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β / °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83,497(3)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06325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γ / °</a:t>
                      </a:r>
                      <a:endParaRPr lang="lv-LV" sz="18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88,434(3)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4967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 / Å</a:t>
                      </a:r>
                      <a:r>
                        <a:rPr lang="en-US" sz="1800" b="1" baseline="30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lv-LV" sz="18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834,368</a:t>
                      </a:r>
                      <a:endParaRPr lang="lv-LV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94790"/>
                  </a:ext>
                </a:extLst>
              </a:tr>
              <a:tr h="367662"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Z, Z′</a:t>
                      </a:r>
                      <a:endParaRPr lang="lv-LV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457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914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1371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18288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22860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27432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32004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365760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6511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dizains">
  <a:themeElements>
    <a:clrScheme name="Office dizai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Office dizain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1285</Words>
  <Application>Microsoft Office PowerPoint</Application>
  <PresentationFormat>Widescreen</PresentationFormat>
  <Paragraphs>139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Times New Roman</vt:lpstr>
      <vt:lpstr>Office dizains</vt:lpstr>
      <vt:lpstr>PowerPoint Presentation</vt:lpstr>
      <vt:lpstr>Aktualitāte </vt:lpstr>
      <vt:lpstr>Mehanoķīmija</vt:lpstr>
      <vt:lpstr>Darba mērķis</vt:lpstr>
      <vt:lpstr>Darba uzdevumi</vt:lpstr>
      <vt:lpstr>Mehanoķīmiskās apstrādes pētījumi</vt:lpstr>
      <vt:lpstr>3OHBA kristāliskās struktūras</vt:lpstr>
      <vt:lpstr>URE–BA kristāliskās struktūras</vt:lpstr>
      <vt:lpstr>3OHBA – DMF solvāta kristāliskā struktūra </vt:lpstr>
      <vt:lpstr>3OHBA – anilīna solvāta kristāliskā struktūra</vt:lpstr>
      <vt:lpstr>URE–BA polimorfa I iegūšanas iespēja atkarībā no izvēlētajiem kontroles parametriem</vt:lpstr>
      <vt:lpstr>Secinājumi (1/2)</vt:lpstr>
      <vt:lpstr>Secinājumi (2/2)</vt:lpstr>
      <vt:lpstr>Paldies par uzmanību!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Zane Čerpakovska</cp:lastModifiedBy>
  <cp:revision>2</cp:revision>
  <dcterms:modified xsi:type="dcterms:W3CDTF">2022-02-10T21:03:29Z</dcterms:modified>
</cp:coreProperties>
</file>