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9" r:id="rId3"/>
    <p:sldId id="315" r:id="rId4"/>
    <p:sldId id="278" r:id="rId5"/>
    <p:sldId id="268" r:id="rId6"/>
    <p:sldId id="285" r:id="rId7"/>
    <p:sldId id="269" r:id="rId8"/>
    <p:sldId id="273" r:id="rId9"/>
    <p:sldId id="308" r:id="rId10"/>
    <p:sldId id="309" r:id="rId11"/>
    <p:sldId id="303" r:id="rId12"/>
    <p:sldId id="280" r:id="rId13"/>
    <p:sldId id="297" r:id="rId14"/>
    <p:sldId id="310" r:id="rId15"/>
    <p:sldId id="302" r:id="rId16"/>
    <p:sldId id="277" r:id="rId17"/>
    <p:sldId id="276" r:id="rId18"/>
    <p:sldId id="274" r:id="rId19"/>
    <p:sldId id="301" r:id="rId20"/>
    <p:sldId id="312" r:id="rId21"/>
    <p:sldId id="311" r:id="rId22"/>
    <p:sldId id="316" r:id="rId23"/>
    <p:sldId id="291" r:id="rId24"/>
    <p:sldId id="29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>
        <p:scale>
          <a:sx n="75" d="100"/>
          <a:sy n="75" d="100"/>
        </p:scale>
        <p:origin x="720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Solutions to the existing challenges could come from the academic system</a:t>
            </a:r>
          </a:p>
        </c:rich>
      </c:tx>
      <c:layout>
        <c:manualLayout>
          <c:xMode val="edge"/>
          <c:yMode val="edge"/>
          <c:x val="9.8851412362510577E-2"/>
          <c:y val="4.1652204095800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R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Solutions to the existing challenges could come from the academic system.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Sheet1!$A$12:$A$16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Sheet1!$B$12:$B$16</c:f>
              <c:numCache>
                <c:formatCode>General</c:formatCode>
                <c:ptCount val="5"/>
                <c:pt idx="0">
                  <c:v>20</c:v>
                </c:pt>
                <c:pt idx="1">
                  <c:v>23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5F-784C-A7B4-5EA148001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1897184"/>
        <c:axId val="1341894784"/>
      </c:barChart>
      <c:catAx>
        <c:axId val="134189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O"/>
          </a:p>
        </c:txPr>
        <c:crossAx val="1341894784"/>
        <c:crosses val="autoZero"/>
        <c:auto val="1"/>
        <c:lblAlgn val="ctr"/>
        <c:lblOffset val="100"/>
        <c:noMultiLvlLbl val="0"/>
      </c:catAx>
      <c:valAx>
        <c:axId val="134189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O"/>
          </a:p>
        </c:txPr>
        <c:crossAx val="134189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R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The competition priority areas are relevant, as current and future society challenges</a:t>
            </a:r>
          </a:p>
        </c:rich>
      </c:tx>
      <c:layout>
        <c:manualLayout>
          <c:xMode val="edge"/>
          <c:yMode val="edge"/>
          <c:x val="0.1220971128608923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R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 competition priority areas are relevant, as current and future society challenges.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22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B9-C049-9A52-16F53A4B4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0429984"/>
        <c:axId val="1350430464"/>
      </c:barChart>
      <c:catAx>
        <c:axId val="135042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O"/>
          </a:p>
        </c:txPr>
        <c:crossAx val="1350430464"/>
        <c:crosses val="autoZero"/>
        <c:auto val="1"/>
        <c:lblAlgn val="ctr"/>
        <c:lblOffset val="100"/>
        <c:noMultiLvlLbl val="0"/>
      </c:catAx>
      <c:valAx>
        <c:axId val="135043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O"/>
          </a:p>
        </c:txPr>
        <c:crossAx val="135042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R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The academic system needs better connection with society (stakeholders) when developing strategic plans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R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Sheet1!$B$22</c:f>
              <c:strCache>
                <c:ptCount val="1"/>
                <c:pt idx="0">
                  <c:v>The academic system needs better connection with society (stakeholders) when developing strategic plans.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Sheet1!$A$23:$A$27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Sheet1!$B$23:$B$27</c:f>
              <c:numCache>
                <c:formatCode>General</c:formatCode>
                <c:ptCount val="5"/>
                <c:pt idx="0">
                  <c:v>23</c:v>
                </c:pt>
                <c:pt idx="1">
                  <c:v>19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86-1A4F-BEBC-41F527133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7714048"/>
        <c:axId val="1347715008"/>
      </c:barChart>
      <c:catAx>
        <c:axId val="134771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O"/>
          </a:p>
        </c:txPr>
        <c:crossAx val="1347715008"/>
        <c:crosses val="autoZero"/>
        <c:auto val="1"/>
        <c:lblAlgn val="ctr"/>
        <c:lblOffset val="100"/>
        <c:noMultiLvlLbl val="0"/>
      </c:catAx>
      <c:valAx>
        <c:axId val="134771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O"/>
          </a:p>
        </c:txPr>
        <c:crossAx val="134771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R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The academic curricula need to be updated, based on society challenges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R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Sheet1!$B$33</c:f>
              <c:strCache>
                <c:ptCount val="1"/>
                <c:pt idx="0">
                  <c:v>The academic curricula need to be updated, based on society challenges.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Sheet1!$A$34:$A$38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Sheet1!$B$34:$B$38</c:f>
              <c:numCache>
                <c:formatCode>General</c:formatCode>
                <c:ptCount val="5"/>
                <c:pt idx="0">
                  <c:v>25</c:v>
                </c:pt>
                <c:pt idx="1">
                  <c:v>20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75-5F4B-9195-A76D9F0D9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1120912"/>
        <c:axId val="1441121392"/>
      </c:barChart>
      <c:catAx>
        <c:axId val="144112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O"/>
          </a:p>
        </c:txPr>
        <c:crossAx val="1441121392"/>
        <c:crosses val="autoZero"/>
        <c:auto val="1"/>
        <c:lblAlgn val="ctr"/>
        <c:lblOffset val="100"/>
        <c:noMultiLvlLbl val="0"/>
      </c:catAx>
      <c:valAx>
        <c:axId val="144112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O"/>
          </a:p>
        </c:txPr>
        <c:crossAx val="144112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R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The project helped me to better understand society problems and the impact on community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R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Sheet1!$B$42</c:f>
              <c:strCache>
                <c:ptCount val="1"/>
                <c:pt idx="0">
                  <c:v>The project helped me to better understand society problems and the impact on community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Sheet1!$A$43:$A$47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Sheet1!$B$43:$B$47</c:f>
              <c:numCache>
                <c:formatCode>General</c:formatCode>
                <c:ptCount val="5"/>
                <c:pt idx="0">
                  <c:v>21</c:v>
                </c:pt>
                <c:pt idx="1">
                  <c:v>19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27-FF46-8667-094374EC5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2432800"/>
        <c:axId val="1052435200"/>
      </c:barChart>
      <c:catAx>
        <c:axId val="105243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O"/>
          </a:p>
        </c:txPr>
        <c:crossAx val="1052435200"/>
        <c:crosses val="autoZero"/>
        <c:auto val="1"/>
        <c:lblAlgn val="ctr"/>
        <c:lblOffset val="100"/>
        <c:noMultiLvlLbl val="0"/>
      </c:catAx>
      <c:valAx>
        <c:axId val="105243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O"/>
          </a:p>
        </c:txPr>
        <c:crossAx val="105243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R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The project helped me to improve my knowledge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R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Sheet1!$B$52</c:f>
              <c:strCache>
                <c:ptCount val="1"/>
                <c:pt idx="0">
                  <c:v>The project helped me to improve my knowledge.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Sheet1!$A$53:$A$57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Sheet1!$B$53:$B$57</c:f>
              <c:numCache>
                <c:formatCode>General</c:formatCode>
                <c:ptCount val="5"/>
                <c:pt idx="0">
                  <c:v>25</c:v>
                </c:pt>
                <c:pt idx="1">
                  <c:v>20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6-BF48-B5A9-F14F373E3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7630608"/>
        <c:axId val="1497631568"/>
      </c:barChart>
      <c:catAx>
        <c:axId val="149763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O"/>
          </a:p>
        </c:txPr>
        <c:crossAx val="1497631568"/>
        <c:crosses val="autoZero"/>
        <c:auto val="1"/>
        <c:lblAlgn val="ctr"/>
        <c:lblOffset val="100"/>
        <c:noMultiLvlLbl val="0"/>
      </c:catAx>
      <c:valAx>
        <c:axId val="149763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O"/>
          </a:p>
        </c:txPr>
        <c:crossAx val="149763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R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The project allowed me to refine my own project ideas and strategies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R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Sheet1!$B$62</c:f>
              <c:strCache>
                <c:ptCount val="1"/>
                <c:pt idx="0">
                  <c:v>The project allowed me to refine my own project ideas and strategies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Sheet1!$A$63:$A$67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Sheet1!$B$63:$B$67</c:f>
              <c:numCache>
                <c:formatCode>General</c:formatCode>
                <c:ptCount val="5"/>
                <c:pt idx="0">
                  <c:v>25</c:v>
                </c:pt>
                <c:pt idx="1">
                  <c:v>19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1A-A340-895D-137133650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0981008"/>
        <c:axId val="1440979568"/>
      </c:barChart>
      <c:catAx>
        <c:axId val="144098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O"/>
          </a:p>
        </c:txPr>
        <c:crossAx val="1440979568"/>
        <c:crosses val="autoZero"/>
        <c:auto val="1"/>
        <c:lblAlgn val="ctr"/>
        <c:lblOffset val="100"/>
        <c:noMultiLvlLbl val="0"/>
      </c:catAx>
      <c:valAx>
        <c:axId val="144097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O"/>
          </a:p>
        </c:txPr>
        <c:crossAx val="144098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R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It was interesting to exchange information with other students and to find information about their projects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R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Sheet1!$B$73</c:f>
              <c:strCache>
                <c:ptCount val="1"/>
                <c:pt idx="0">
                  <c:v>It was interesting to exchange information with other students and to find information about their projects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Sheet1!$A$74:$A$78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Sheet1!$B$74:$B$78</c:f>
              <c:numCache>
                <c:formatCode>General</c:formatCode>
                <c:ptCount val="5"/>
                <c:pt idx="0">
                  <c:v>23</c:v>
                </c:pt>
                <c:pt idx="1">
                  <c:v>19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2C-7C4B-9DD8-B16F4DCB6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1541712"/>
        <c:axId val="1051542672"/>
      </c:barChart>
      <c:catAx>
        <c:axId val="105154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O"/>
          </a:p>
        </c:txPr>
        <c:crossAx val="1051542672"/>
        <c:crosses val="autoZero"/>
        <c:auto val="1"/>
        <c:lblAlgn val="ctr"/>
        <c:lblOffset val="100"/>
        <c:noMultiLvlLbl val="0"/>
      </c:catAx>
      <c:valAx>
        <c:axId val="105154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O"/>
          </a:p>
        </c:txPr>
        <c:crossAx val="105154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R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E4C84-B816-4FA1-B9A8-0C63379109A1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028FA-A6E3-4023-B867-8F157C48F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9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9E026-C8DF-5D4D-8B5C-D1BAF6818DC2}" type="slidenum">
              <a:rPr lang="en-RO" smtClean="0"/>
              <a:t>21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48318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D012-4440-5FFB-D22B-B0B401299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7C502-1417-7F8C-B773-844C4C6F0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9B61B-D4DA-129C-4896-8C6783D8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1ACA-E64C-5535-3762-07197C9D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BAE54-5815-6221-DAF1-EF0C99A8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7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1E1B-ADBE-6C44-24CB-31A25F50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9E632-E580-DEA6-96D8-AACF4F750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22D25-05A5-E8CA-D88D-634CF42E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EE4DD-297E-F06A-4A84-9B52DA1D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C5862-5106-56A4-04C4-BFE01201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716A8E-0D90-CD7E-BB4D-5487F7630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44846-1F8B-8EDE-DCBC-D2F47B816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086FB-3D38-1EC8-8DF8-353FBEFB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7B866-2A8C-8861-444B-C4FF9B6B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3208F-E634-F04E-A9A5-FED624E1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5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81A5-1925-4C30-C4D6-49E8F6B9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98E02-FE9C-850A-A9CA-ABB7F7D4C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A645C-16A0-8BA7-055B-ACA731F0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BC138-FD25-CD70-D3E1-D4B1A157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502CA-6CD2-38CC-21DA-B58C6D77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8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C3176-9796-6CC5-84FF-CBCDAE88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EC5E1-AFD1-F016-14C7-4CD8674F0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9EA5A-50AA-11EB-8328-F09C991D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CBC39-E6C2-B335-AC74-FACE4D7D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9BA5F-927F-10A7-9BB5-75DF016F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4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AF5AA-9944-F915-01F5-F5DB408F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27D94-5768-0C1B-0803-4D1AC12B8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FF5BD-3333-483B-CBDE-F88D92C18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9653D-ED0E-CFE1-6E3D-AB2E9F46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3A192-A963-2E2F-3E65-F1398A26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633ED-83A1-C8C4-3F18-D22DE22E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2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BB0B-4958-7FF7-B894-C432F44F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2734E-4B6D-E86A-49AB-4CE18CB93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C4CE0-C47D-95AD-20CD-C29FD4D1F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CD794-FD70-EB49-9D3E-5245098AE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B3B6E-4347-A8BA-8F8D-4F43B80F0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CEF524-18C4-F46A-F0E5-4FCCD4D52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1712E-5878-9EFA-CE90-970612ED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207EAB-C47C-4179-647A-37DEE6C1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C6BB2-C005-59C4-DA5C-EAE8562B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01D25-D574-D5DE-556B-424BB91A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79B49-D129-9520-9DD4-88919DB1B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0A5C4-60A5-033E-9C32-6330A1F1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2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2FFFF9-9C10-38ED-AFB1-4C00080D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5BFC9-ED57-3A91-3213-430FF2FA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B18F6-E91E-9080-84D9-5374687B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5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2C8B-5E80-BED8-A8AD-C84F644A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3613D-22A3-4230-AE0E-544CD9EC9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B94D4-E688-7891-9676-873D902E9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83429-17C0-AC05-6A26-7875E174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8D778-6EBD-809D-CF54-07F199A6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DED08-9BA2-1A01-63B9-DC839B08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58978-3BA0-6405-D65F-1C51C472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D5E6F7-DBDD-50B5-F7B5-BA1487474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9F2B2-D80C-5458-7734-2888CDDB7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27B32-3E1B-90AF-C102-FB310AC8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264-8DA7-44C3-87B1-23D968C8B40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091C7-037A-BF71-0058-50505133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B0A6D-6191-896D-D9AD-F7D313D1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3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341E5-2598-A549-A5BD-6B2BECF9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34678-4C3F-3217-E3B9-34A62D2BB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73034-49CB-4D06-A963-00E3E2DDD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264-8DA7-44C3-87B1-23D968C8B40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DBAA9-F2D7-4592-291D-CFFF9B08A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F70AB-AC3E-9D5F-716C-A172C290D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3143-B111-4E06-9263-F351D9EC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6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nlRBOOJAtvmr2TRuGjWPvsKiiKqJKw4h" TargetMode="External"/><Relationship Id="rId2" Type="http://schemas.openxmlformats.org/officeDocument/2006/relationships/hyperlink" Target="https://www.youtube.com/@LEARNINCGRANT/playlis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GxfyuvzMjUL6aAba18rMGgulhAxz3MYG&amp;feature=shared" TargetMode="External"/><Relationship Id="rId2" Type="http://schemas.openxmlformats.org/officeDocument/2006/relationships/hyperlink" Target="https://youtube.com/playlist?list=PLGxfyuvzMjULATobrJSSkm7_BfxsgZN8C&amp;feature=shar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be.com/playlist?list=PLGxfyuvzMjUItPXMdaB9aFxUVfmvmdl_3&amp;feature=shared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3D5c0gQ7Am4" TargetMode="External"/><Relationship Id="rId13" Type="http://schemas.openxmlformats.org/officeDocument/2006/relationships/hyperlink" Target="https://www.youtube.com/watch?v=iaigKG7XCwE" TargetMode="External"/><Relationship Id="rId3" Type="http://schemas.openxmlformats.org/officeDocument/2006/relationships/hyperlink" Target="https://www.youtube.com/watch?v=LT63jVQyoH8" TargetMode="External"/><Relationship Id="rId7" Type="http://schemas.openxmlformats.org/officeDocument/2006/relationships/hyperlink" Target="https://www.youtube.com/watch?v=lhBo9MTKlvE" TargetMode="External"/><Relationship Id="rId12" Type="http://schemas.openxmlformats.org/officeDocument/2006/relationships/hyperlink" Target="https://www.youtube.com/watch?v=c6zFnZFg7y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v-4LpqAjEM" TargetMode="External"/><Relationship Id="rId11" Type="http://schemas.openxmlformats.org/officeDocument/2006/relationships/hyperlink" Target="https://www.youtube.com/watch?v=SmzrRt2vhLQ" TargetMode="External"/><Relationship Id="rId5" Type="http://schemas.openxmlformats.org/officeDocument/2006/relationships/hyperlink" Target="https://www.youtube.com/watch?v=LCmGOLS-9E0" TargetMode="External"/><Relationship Id="rId10" Type="http://schemas.openxmlformats.org/officeDocument/2006/relationships/hyperlink" Target="https://www.youtube.com/watch?v=4fAuWobWcNw" TargetMode="External"/><Relationship Id="rId4" Type="http://schemas.openxmlformats.org/officeDocument/2006/relationships/hyperlink" Target="https://www.youtube.com/watch?v=Iy6JQo0B3jY" TargetMode="External"/><Relationship Id="rId9" Type="http://schemas.openxmlformats.org/officeDocument/2006/relationships/hyperlink" Target="https://www.youtube.com/watch?v=-xF-q8kpfCQ" TargetMode="External"/><Relationship Id="rId14" Type="http://schemas.openxmlformats.org/officeDocument/2006/relationships/hyperlink" Target="https://www.youtube.com/watch?v=kyDL0OVRWTY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2023.eu/" TargetMode="External"/><Relationship Id="rId7" Type="http://schemas.openxmlformats.org/officeDocument/2006/relationships/hyperlink" Target="https://events.universitas.ro/event/4/" TargetMode="External"/><Relationship Id="rId2" Type="http://schemas.openxmlformats.org/officeDocument/2006/relationships/hyperlink" Target="https://iated.org/edulear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pet.ro/simpro/2024/" TargetMode="External"/><Relationship Id="rId5" Type="http://schemas.openxmlformats.org/officeDocument/2006/relationships/hyperlink" Target="https://www.mpt.upt.ro/cercetare/conferinte/ergowork.html" TargetMode="External"/><Relationship Id="rId4" Type="http://schemas.openxmlformats.org/officeDocument/2006/relationships/hyperlink" Target="https://das2024.p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arn-inc.e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895072-7757-B612-0C93-E5A3C29541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818807" y="283939"/>
            <a:ext cx="12486807" cy="526242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blue dots">
            <a:extLst>
              <a:ext uri="{FF2B5EF4-FFF2-40B4-BE49-F238E27FC236}">
                <a16:creationId xmlns:a16="http://schemas.microsoft.com/office/drawing/2014/main" id="{12A3726A-BA31-4B74-223A-94FA74894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1C47E6-53E3-BD5E-C244-46B1A1559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59160"/>
            <a:ext cx="10668000" cy="1614466"/>
          </a:xfrm>
          <a:solidFill>
            <a:srgbClr val="2DB2BB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A framework for capturing student learning in challenge-based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F0D5A-D56D-A188-AA0F-03572BB2E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965" y="4628221"/>
            <a:ext cx="9740347" cy="446018"/>
          </a:xfrm>
        </p:spPr>
        <p:txBody>
          <a:bodyPr>
            <a:noAutofit/>
          </a:bodyPr>
          <a:lstStyle/>
          <a:p>
            <a:pPr algn="l"/>
            <a:r>
              <a:rPr lang="lv-LV" dirty="0">
                <a:solidFill>
                  <a:schemeClr val="bg1"/>
                </a:solidFill>
              </a:rPr>
              <a:t>Rotaru Mihaela, Kifor Claudiu-Vasile, Andron Daniela</a:t>
            </a:r>
          </a:p>
          <a:p>
            <a:pPr algn="l"/>
            <a:r>
              <a:rPr lang="lv-LV" dirty="0">
                <a:solidFill>
                  <a:schemeClr val="bg1"/>
                </a:solidFill>
              </a:rPr>
              <a:t>Lucian Blaga University of Sibiu, </a:t>
            </a:r>
            <a:r>
              <a:rPr lang="ro-RO" dirty="0">
                <a:solidFill>
                  <a:schemeClr val="bg1"/>
                </a:solidFill>
              </a:rPr>
              <a:t>Romania</a:t>
            </a:r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08E129B-1229-0D12-9A0F-D5EBDB4111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8188721" y="5655295"/>
            <a:ext cx="3566160" cy="120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Noto Sans" panose="020B0502040504090204" pitchFamily="34" charset="0"/>
                <a:ea typeface="Calibri" panose="020F0502020204030204" pitchFamily="34" charset="0"/>
                <a:cs typeface="Noto Sans" panose="020B0502040504090204" pitchFamily="34" charset="0"/>
              </a:rPr>
              <a:t>Second Annual FORTHEM conference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2DB2BB"/>
                </a:solidFill>
                <a:effectLst/>
                <a:latin typeface="Noto Sans" panose="020B0502040504090204" pitchFamily="34" charset="0"/>
                <a:ea typeface="Calibri" panose="020F0502020204030204" pitchFamily="34" charset="0"/>
                <a:cs typeface="Noto Sans" panose="020B0502040504090204" pitchFamily="34" charset="0"/>
              </a:rPr>
              <a:t>FORTHEM – Connecting Worlds of Science and Society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lv-LV" sz="1400" b="1" i="1" dirty="0">
                <a:effectLst/>
                <a:latin typeface="Noto Sans" panose="020B0502040504090204" pitchFamily="34" charset="0"/>
                <a:ea typeface="Calibri" panose="020F0502020204030204" pitchFamily="34" charset="0"/>
                <a:cs typeface="Noto Sans" panose="020B0502040504090204" pitchFamily="34" charset="0"/>
              </a:rPr>
              <a:t>January 29-31, 2025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map of europe with black dots&#10;&#10;Description automatically generated">
            <a:extLst>
              <a:ext uri="{FF2B5EF4-FFF2-40B4-BE49-F238E27FC236}">
                <a16:creationId xmlns:a16="http://schemas.microsoft.com/office/drawing/2014/main" id="{6247C9E3-2FA3-92EA-ADD2-91DA25D3DF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11" y="5735637"/>
            <a:ext cx="2160270" cy="96774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FC8AAF-C333-5EF8-B1E1-018CA61BD9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6100997"/>
            <a:ext cx="5787827" cy="24821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CCADBD-2DD4-57F2-65D5-2EE3C63676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36422" y="6100997"/>
            <a:ext cx="393501" cy="254051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2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E69E6-AEAA-663A-747C-CC9B5A60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Satisfaction survey</a:t>
            </a:r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8CDAB4-E01D-720F-045E-5F12D940BF12}"/>
              </a:ext>
            </a:extLst>
          </p:cNvPr>
          <p:cNvGraphicFramePr/>
          <p:nvPr/>
        </p:nvGraphicFramePr>
        <p:xfrm>
          <a:off x="1245476" y="1524794"/>
          <a:ext cx="3926126" cy="203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EDC73E4-13E1-278D-C44E-26FBAC9C1BFE}"/>
              </a:ext>
            </a:extLst>
          </p:cNvPr>
          <p:cNvGraphicFramePr/>
          <p:nvPr/>
        </p:nvGraphicFramePr>
        <p:xfrm>
          <a:off x="6409388" y="1574974"/>
          <a:ext cx="4200805" cy="203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2EA2750-A1C5-453B-D7AE-285B40275DF5}"/>
              </a:ext>
            </a:extLst>
          </p:cNvPr>
          <p:cNvGraphicFramePr/>
          <p:nvPr/>
        </p:nvGraphicFramePr>
        <p:xfrm>
          <a:off x="1501954" y="3814801"/>
          <a:ext cx="3926126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E1567E3-E931-48F3-C403-73B1C8434170}"/>
              </a:ext>
            </a:extLst>
          </p:cNvPr>
          <p:cNvGraphicFramePr/>
          <p:nvPr/>
        </p:nvGraphicFramePr>
        <p:xfrm>
          <a:off x="6587806" y="3814801"/>
          <a:ext cx="3926126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70820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088C-1746-E3A2-64C2-3DF9D3FE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Satisfaction survey – open answers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F2A5B-DB12-D8B1-1BB9-88B3A7A90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80" y="1825625"/>
            <a:ext cx="11075020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detailed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explanation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endParaRPr lang="en-RO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competition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extended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award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management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endParaRPr lang="en-RO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Mentor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involve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stakeholders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just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academics</a:t>
            </a:r>
            <a:endParaRPr lang="en-RO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More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exchange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endParaRPr lang="en-RO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Wider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network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Universities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participating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relevant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competitions</a:t>
            </a:r>
            <a:endParaRPr lang="en-RO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Further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tools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could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better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enhance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whole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endParaRPr lang="en-RO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Improve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tools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</a:t>
            </a:r>
            <a:endParaRPr lang="en-RO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more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</a:t>
            </a:r>
            <a:endParaRPr lang="en-RO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great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share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projects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participated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place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regions</a:t>
            </a:r>
            <a:r>
              <a:rPr lang="ro-RO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RO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1470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9DBDBF-BFF5-3F85-1338-FCF45021F8BB}"/>
              </a:ext>
            </a:extLst>
          </p:cNvPr>
          <p:cNvSpPr txBox="1"/>
          <p:nvPr/>
        </p:nvSpPr>
        <p:spPr>
          <a:xfrm>
            <a:off x="4470400" y="368300"/>
            <a:ext cx="73279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b="1" dirty="0"/>
              <a:t>What is it? </a:t>
            </a:r>
            <a:r>
              <a:rPr lang="en-US" sz="2800" dirty="0"/>
              <a:t>Institutionalized set of procedures enabling the transformation of challenge-based ideas into formal learning content.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b="1" dirty="0"/>
              <a:t>How it works? </a:t>
            </a:r>
            <a:r>
              <a:rPr lang="en-US" sz="2800" dirty="0"/>
              <a:t>Faculty members and students will be able to develop new course content based on VOCIS results and to pilot new learning resources.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b="1" dirty="0"/>
              <a:t>What is its added-value? </a:t>
            </a:r>
            <a:r>
              <a:rPr lang="en-US" sz="2800" dirty="0"/>
              <a:t>It ensures that the course content responds to societal needs and encourages active participation of students.</a:t>
            </a:r>
            <a:endParaRPr lang="bg-BG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6AF3AA-4A6E-C883-EF7D-1C390F9C1A64}"/>
              </a:ext>
            </a:extLst>
          </p:cNvPr>
          <p:cNvSpPr txBox="1"/>
          <p:nvPr/>
        </p:nvSpPr>
        <p:spPr>
          <a:xfrm>
            <a:off x="4673600" y="4615616"/>
            <a:ext cx="1866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chemeClr val="accent2">
                    <a:lumMod val="75000"/>
                  </a:schemeClr>
                </a:solidFill>
              </a:rPr>
              <a:t>12</a:t>
            </a:r>
            <a:endParaRPr lang="bg-BG" sz="10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D5DE0-EF69-B0E4-3D08-DC19536AC764}"/>
              </a:ext>
            </a:extLst>
          </p:cNvPr>
          <p:cNvSpPr txBox="1"/>
          <p:nvPr/>
        </p:nvSpPr>
        <p:spPr>
          <a:xfrm>
            <a:off x="6435725" y="4923393"/>
            <a:ext cx="5492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proposals supported and developed in full courses</a:t>
            </a:r>
            <a:endParaRPr lang="bg-BG" sz="96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0A916A-7004-6944-A04F-39362C2D43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9" t="36851" r="65834" b="36853"/>
          <a:stretch/>
        </p:blipFill>
        <p:spPr>
          <a:xfrm>
            <a:off x="393700" y="2527300"/>
            <a:ext cx="37719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67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3C371-2012-DD26-5CB3-33A11787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PR2 - </a:t>
            </a:r>
            <a:r>
              <a:rPr lang="ro-RO" dirty="0" err="1"/>
              <a:t>Protinc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1ECEB-E266-77F5-18F9-9792878D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104" y="1825625"/>
            <a:ext cx="6308268" cy="4351338"/>
          </a:xfrm>
        </p:spPr>
        <p:txBody>
          <a:bodyPr/>
          <a:lstStyle/>
          <a:p>
            <a:pPr algn="just"/>
            <a:r>
              <a:rPr lang="en-GB" dirty="0"/>
              <a:t>R2/A3. Gather teams of faculty mentors to work with faculty/students, wishing to design a course.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R2/A4. Open a call for proposals at each HEI (and at consortium level), complete with selection procedures.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4187D-339A-0BD3-2702-601D11AD0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80" y="147831"/>
            <a:ext cx="5230317" cy="634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58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agramă a răspunsurilor din Formulare. Titlul întrebării: 1) Materialele prezentate subliniază ideile importante ale conţinutului vizionat.. Numărul de răspunsuri: 138 de răspunsuri.">
            <a:extLst>
              <a:ext uri="{FF2B5EF4-FFF2-40B4-BE49-F238E27FC236}">
                <a16:creationId xmlns:a16="http://schemas.microsoft.com/office/drawing/2014/main" id="{4C901008-94C8-0E02-D02D-13CD00D4F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9" y="1073272"/>
            <a:ext cx="5893951" cy="280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iagramă a răspunsurilor din Formulare. Titlul întrebării: 2)  Materialele prezentate explică  conţinutul acestora clar şi pe înţelesul nostru.. Numărul de răspunsuri: 138 de răspunsuri.">
            <a:extLst>
              <a:ext uri="{FF2B5EF4-FFF2-40B4-BE49-F238E27FC236}">
                <a16:creationId xmlns:a16="http://schemas.microsoft.com/office/drawing/2014/main" id="{29D18792-AC41-CBE9-461E-FD4390251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226" y="1078100"/>
            <a:ext cx="5883797" cy="279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agramă a răspunsurilor din Formulare. Titlul întrebării: 4) Materialele prezentate ne provoacă să ne punem întrebări pentru a vedea dacă am înţeles ceea ce s-a predat.. Numărul de răspunsuri: 138 de răspunsuri.">
            <a:extLst>
              <a:ext uri="{FF2B5EF4-FFF2-40B4-BE49-F238E27FC236}">
                <a16:creationId xmlns:a16="http://schemas.microsoft.com/office/drawing/2014/main" id="{272AD1F7-A7BB-C410-DEA1-9ADC016AD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96" y="3875202"/>
            <a:ext cx="5513408" cy="28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agramă a răspunsurilor din Formulare. Titlul întrebării: 7) Materialele prezentate ne provoacă cu idei şi sarcini de învăţare atractive, motivante.. Numărul de răspunsuri: 138 de răspunsuri.">
            <a:extLst>
              <a:ext uri="{FF2B5EF4-FFF2-40B4-BE49-F238E27FC236}">
                <a16:creationId xmlns:a16="http://schemas.microsoft.com/office/drawing/2014/main" id="{984CF3FE-2451-AFFC-7CEB-32E07C09B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47" y="3953409"/>
            <a:ext cx="5756476" cy="27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08A8B98-284B-6632-DA84-EA52886B4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49" y="-9259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Feedback. Courses evaluation by students.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863472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F4A027-1BC5-65CB-5F09-B9D9B05FB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67777" r="65938" b="5927"/>
          <a:stretch/>
        </p:blipFill>
        <p:spPr>
          <a:xfrm>
            <a:off x="393700" y="2527300"/>
            <a:ext cx="3771900" cy="180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00654-D72D-9466-9F06-7A309A99AC3D}"/>
              </a:ext>
            </a:extLst>
          </p:cNvPr>
          <p:cNvSpPr txBox="1"/>
          <p:nvPr/>
        </p:nvSpPr>
        <p:spPr>
          <a:xfrm>
            <a:off x="4470400" y="368300"/>
            <a:ext cx="73279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b="1" dirty="0"/>
              <a:t>What is it? </a:t>
            </a:r>
            <a:r>
              <a:rPr lang="en-US" sz="2800" dirty="0"/>
              <a:t>A collection of accessible and shareable video format lectures.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b="1" dirty="0"/>
              <a:t>How it works? </a:t>
            </a:r>
            <a:r>
              <a:rPr lang="en-US" sz="2800" dirty="0"/>
              <a:t>Series of joint open access e-learning short intense courses with a more specialized content or short online courses in video formal will be generated.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b="1" dirty="0"/>
              <a:t>What is its added-value? </a:t>
            </a:r>
            <a:r>
              <a:rPr lang="en-US" sz="2800" dirty="0"/>
              <a:t>It is targeted at students, but its format (practice-oriented, going beyond certain formal academic borders) make it suitable for a larger group of trainees.</a:t>
            </a:r>
            <a:endParaRPr lang="bg-BG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DAB290-5667-20A5-460A-DC56DF347054}"/>
              </a:ext>
            </a:extLst>
          </p:cNvPr>
          <p:cNvSpPr txBox="1"/>
          <p:nvPr/>
        </p:nvSpPr>
        <p:spPr>
          <a:xfrm>
            <a:off x="6435725" y="4923393"/>
            <a:ext cx="5492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Open Access Archive of Digital Courses Created</a:t>
            </a:r>
            <a:endParaRPr lang="bg-BG" sz="9600" b="1" dirty="0">
              <a:solidFill>
                <a:srgbClr val="002060"/>
              </a:solidFill>
            </a:endParaRPr>
          </a:p>
        </p:txBody>
      </p:sp>
      <p:pic>
        <p:nvPicPr>
          <p:cNvPr id="7" name="Graphic 6" descr="Server">
            <a:extLst>
              <a:ext uri="{FF2B5EF4-FFF2-40B4-BE49-F238E27FC236}">
                <a16:creationId xmlns:a16="http://schemas.microsoft.com/office/drawing/2014/main" id="{9BDF3C91-75A5-EBEF-B157-B3949C491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2200" y="488240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8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F96E7-45C7-8A3F-7D8D-265AA9B7A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914DBE75-0D9D-8328-1F00-76F585779426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363C31-D88A-EA72-C062-0B9FFCF12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E83F7-39A0-0179-1F0E-B667B6062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Cross-institutional collaboration was strengthened</a:t>
            </a:r>
          </a:p>
          <a:p>
            <a:r>
              <a:rPr lang="en-US" dirty="0"/>
              <a:t>Students actively co-designed flexible, modular e-learning solutions</a:t>
            </a:r>
          </a:p>
          <a:p>
            <a:r>
              <a:rPr lang="en-US" dirty="0"/>
              <a:t>Mentorship &amp; stakeholder engagement were highly valued</a:t>
            </a:r>
          </a:p>
          <a:p>
            <a:r>
              <a:rPr lang="en-US" dirty="0"/>
              <a:t>Real-world problem-solving boosted learning relevance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071C3A-2C77-321E-B7EF-8A5F0776CAEA}"/>
              </a:ext>
            </a:extLst>
          </p:cNvPr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A5EC2BB2-4B07-3E77-F14C-7C320D07D4C9}"/>
                </a:ext>
              </a:extLst>
            </p:cNvPr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>
              <a:extLst>
                <a:ext uri="{FF2B5EF4-FFF2-40B4-BE49-F238E27FC236}">
                  <a16:creationId xmlns:a16="http://schemas.microsoft.com/office/drawing/2014/main" id="{F450C5B5-9EC5-6EC6-BF2A-1D6F4CE4108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4916F9D-979E-A864-7002-A0078F5F3FB6}"/>
                </a:ext>
              </a:extLst>
            </p:cNvPr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D1E9FEF-5683-057D-4C88-5A0D59817D39}"/>
                </a:ext>
              </a:extLst>
            </p:cNvPr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0740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E9B01-214A-906F-4B0E-C4C751108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1C5679D0-3A19-76F3-8080-5E38BAEB3C7B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82B5E0-A193-B27E-4969-94D68B22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1" y="204811"/>
            <a:ext cx="10515600" cy="1325563"/>
          </a:xfrm>
        </p:spPr>
        <p:txBody>
          <a:bodyPr/>
          <a:lstStyle/>
          <a:p>
            <a:r>
              <a:rPr lang="en-US" dirty="0"/>
              <a:t>Areas for Improvement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687247-BE00-6FF7-AAFF-12BC5E3A21A5}"/>
              </a:ext>
            </a:extLst>
          </p:cNvPr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AA38F055-98B6-C39F-8107-02FA70EF8929}"/>
                </a:ext>
              </a:extLst>
            </p:cNvPr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>
              <a:extLst>
                <a:ext uri="{FF2B5EF4-FFF2-40B4-BE49-F238E27FC236}">
                  <a16:creationId xmlns:a16="http://schemas.microsoft.com/office/drawing/2014/main" id="{5A2D976B-5304-80B7-A40E-EEB685F30E76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14ADE89-A748-3350-8398-C8F921E46EF1}"/>
                </a:ext>
              </a:extLst>
            </p:cNvPr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D3B5927-EE6D-6BC0-6753-424CF0584F30}"/>
                </a:ext>
              </a:extLst>
            </p:cNvPr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8234AF-B4AA-D87D-2F32-CC103F9D4983}"/>
              </a:ext>
            </a:extLst>
          </p:cNvPr>
          <p:cNvGrpSpPr/>
          <p:nvPr/>
        </p:nvGrpSpPr>
        <p:grpSpPr>
          <a:xfrm>
            <a:off x="510603" y="1198265"/>
            <a:ext cx="11244278" cy="4103126"/>
            <a:chOff x="2105962" y="3540002"/>
            <a:chExt cx="20327091" cy="8600812"/>
          </a:xfrm>
        </p:grpSpPr>
        <p:sp useBgFill="1">
          <p:nvSpPr>
            <p:cNvPr id="9" name="Shape 58960">
              <a:extLst>
                <a:ext uri="{FF2B5EF4-FFF2-40B4-BE49-F238E27FC236}">
                  <a16:creationId xmlns:a16="http://schemas.microsoft.com/office/drawing/2014/main" id="{CC22E1FE-AF99-BB9E-5DD3-550FC092FE2D}"/>
                </a:ext>
              </a:extLst>
            </p:cNvPr>
            <p:cNvSpPr/>
            <p:nvPr/>
          </p:nvSpPr>
          <p:spPr>
            <a:xfrm>
              <a:off x="16981887" y="4802189"/>
              <a:ext cx="5451166" cy="5451170"/>
            </a:xfrm>
            <a:prstGeom prst="ellipse">
              <a:avLst/>
            </a:prstGeom>
            <a:ln w="635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0" name="Shape 58965">
              <a:extLst>
                <a:ext uri="{FF2B5EF4-FFF2-40B4-BE49-F238E27FC236}">
                  <a16:creationId xmlns:a16="http://schemas.microsoft.com/office/drawing/2014/main" id="{B0D23BE2-DD8A-D622-A4E1-78CF7A592858}"/>
                </a:ext>
              </a:extLst>
            </p:cNvPr>
            <p:cNvSpPr/>
            <p:nvPr/>
          </p:nvSpPr>
          <p:spPr>
            <a:xfrm>
              <a:off x="19058399" y="4425996"/>
              <a:ext cx="1298254" cy="724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6" y="0"/>
                  </a:moveTo>
                  <a:cubicBezTo>
                    <a:pt x="874" y="0"/>
                    <a:pt x="694" y="1"/>
                    <a:pt x="506" y="108"/>
                  </a:cubicBezTo>
                  <a:cubicBezTo>
                    <a:pt x="299" y="243"/>
                    <a:pt x="135" y="536"/>
                    <a:pt x="60" y="907"/>
                  </a:cubicBezTo>
                  <a:cubicBezTo>
                    <a:pt x="0" y="1247"/>
                    <a:pt x="0" y="1565"/>
                    <a:pt x="0" y="2194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2204"/>
                  </a:lnTo>
                  <a:cubicBezTo>
                    <a:pt x="21600" y="1565"/>
                    <a:pt x="21600" y="1247"/>
                    <a:pt x="21540" y="907"/>
                  </a:cubicBezTo>
                  <a:cubicBezTo>
                    <a:pt x="21465" y="536"/>
                    <a:pt x="21301" y="243"/>
                    <a:pt x="21094" y="108"/>
                  </a:cubicBezTo>
                  <a:cubicBezTo>
                    <a:pt x="20904" y="0"/>
                    <a:pt x="20727" y="0"/>
                    <a:pt x="20376" y="0"/>
                  </a:cubicBezTo>
                  <a:lnTo>
                    <a:pt x="1232" y="0"/>
                  </a:lnTo>
                  <a:lnTo>
                    <a:pt x="122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1" name="Shape 58966">
              <a:extLst>
                <a:ext uri="{FF2B5EF4-FFF2-40B4-BE49-F238E27FC236}">
                  <a16:creationId xmlns:a16="http://schemas.microsoft.com/office/drawing/2014/main" id="{F4549DEB-353A-284A-3572-6D492BB19119}"/>
                </a:ext>
              </a:extLst>
            </p:cNvPr>
            <p:cNvSpPr/>
            <p:nvPr/>
          </p:nvSpPr>
          <p:spPr>
            <a:xfrm>
              <a:off x="19236841" y="3540002"/>
              <a:ext cx="941371" cy="1610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37" y="0"/>
                  </a:moveTo>
                  <a:cubicBezTo>
                    <a:pt x="2300" y="0"/>
                    <a:pt x="0" y="1344"/>
                    <a:pt x="0" y="3003"/>
                  </a:cubicBezTo>
                  <a:cubicBezTo>
                    <a:pt x="0" y="4662"/>
                    <a:pt x="2300" y="6006"/>
                    <a:pt x="5137" y="6006"/>
                  </a:cubicBezTo>
                  <a:lnTo>
                    <a:pt x="6846" y="6053"/>
                  </a:lnTo>
                  <a:lnTo>
                    <a:pt x="465" y="21600"/>
                  </a:lnTo>
                  <a:lnTo>
                    <a:pt x="2411" y="21600"/>
                  </a:lnTo>
                  <a:lnTo>
                    <a:pt x="8341" y="6608"/>
                  </a:lnTo>
                  <a:cubicBezTo>
                    <a:pt x="8382" y="6469"/>
                    <a:pt x="8432" y="6331"/>
                    <a:pt x="8491" y="6195"/>
                  </a:cubicBezTo>
                  <a:cubicBezTo>
                    <a:pt x="8562" y="6032"/>
                    <a:pt x="8647" y="5867"/>
                    <a:pt x="8604" y="5700"/>
                  </a:cubicBezTo>
                  <a:cubicBezTo>
                    <a:pt x="8560" y="5529"/>
                    <a:pt x="8387" y="5379"/>
                    <a:pt x="8141" y="5281"/>
                  </a:cubicBezTo>
                  <a:cubicBezTo>
                    <a:pt x="7777" y="5135"/>
                    <a:pt x="7319" y="5123"/>
                    <a:pt x="6878" y="5113"/>
                  </a:cubicBezTo>
                  <a:cubicBezTo>
                    <a:pt x="6293" y="5099"/>
                    <a:pt x="5707" y="5082"/>
                    <a:pt x="5122" y="5062"/>
                  </a:cubicBezTo>
                  <a:cubicBezTo>
                    <a:pt x="3177" y="5062"/>
                    <a:pt x="1601" y="4140"/>
                    <a:pt x="1601" y="3003"/>
                  </a:cubicBezTo>
                  <a:cubicBezTo>
                    <a:pt x="1601" y="1866"/>
                    <a:pt x="3177" y="944"/>
                    <a:pt x="5122" y="944"/>
                  </a:cubicBezTo>
                  <a:lnTo>
                    <a:pt x="10790" y="944"/>
                  </a:lnTo>
                  <a:lnTo>
                    <a:pt x="10810" y="944"/>
                  </a:lnTo>
                  <a:lnTo>
                    <a:pt x="16478" y="944"/>
                  </a:lnTo>
                  <a:cubicBezTo>
                    <a:pt x="18423" y="944"/>
                    <a:pt x="19999" y="1866"/>
                    <a:pt x="19999" y="3003"/>
                  </a:cubicBezTo>
                  <a:cubicBezTo>
                    <a:pt x="19999" y="4140"/>
                    <a:pt x="18423" y="5062"/>
                    <a:pt x="16478" y="5062"/>
                  </a:cubicBezTo>
                  <a:cubicBezTo>
                    <a:pt x="15893" y="5082"/>
                    <a:pt x="15307" y="5099"/>
                    <a:pt x="14722" y="5113"/>
                  </a:cubicBezTo>
                  <a:cubicBezTo>
                    <a:pt x="14281" y="5123"/>
                    <a:pt x="13823" y="5135"/>
                    <a:pt x="13459" y="5281"/>
                  </a:cubicBezTo>
                  <a:cubicBezTo>
                    <a:pt x="13213" y="5379"/>
                    <a:pt x="13040" y="5529"/>
                    <a:pt x="12996" y="5700"/>
                  </a:cubicBezTo>
                  <a:cubicBezTo>
                    <a:pt x="12953" y="5867"/>
                    <a:pt x="13038" y="6032"/>
                    <a:pt x="13109" y="6195"/>
                  </a:cubicBezTo>
                  <a:cubicBezTo>
                    <a:pt x="13168" y="6331"/>
                    <a:pt x="13218" y="6469"/>
                    <a:pt x="13259" y="6608"/>
                  </a:cubicBezTo>
                  <a:lnTo>
                    <a:pt x="19189" y="21600"/>
                  </a:lnTo>
                  <a:lnTo>
                    <a:pt x="21135" y="21600"/>
                  </a:lnTo>
                  <a:lnTo>
                    <a:pt x="14754" y="6053"/>
                  </a:lnTo>
                  <a:lnTo>
                    <a:pt x="16463" y="6006"/>
                  </a:lnTo>
                  <a:cubicBezTo>
                    <a:pt x="19300" y="6006"/>
                    <a:pt x="21600" y="4662"/>
                    <a:pt x="21600" y="3003"/>
                  </a:cubicBezTo>
                  <a:cubicBezTo>
                    <a:pt x="21600" y="1344"/>
                    <a:pt x="19300" y="0"/>
                    <a:pt x="16463" y="0"/>
                  </a:cubicBezTo>
                  <a:lnTo>
                    <a:pt x="10810" y="0"/>
                  </a:lnTo>
                  <a:lnTo>
                    <a:pt x="10790" y="0"/>
                  </a:lnTo>
                  <a:lnTo>
                    <a:pt x="513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2" name="Shape 58967">
              <a:extLst>
                <a:ext uri="{FF2B5EF4-FFF2-40B4-BE49-F238E27FC236}">
                  <a16:creationId xmlns:a16="http://schemas.microsoft.com/office/drawing/2014/main" id="{DD1F37B4-6C90-3C30-6869-E4054EA3AEBF}"/>
                </a:ext>
              </a:extLst>
            </p:cNvPr>
            <p:cNvSpPr/>
            <p:nvPr/>
          </p:nvSpPr>
          <p:spPr>
            <a:xfrm>
              <a:off x="18954627" y="5150443"/>
              <a:ext cx="1505689" cy="175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94" extrusionOk="0">
                  <a:moveTo>
                    <a:pt x="1130" y="0"/>
                  </a:moveTo>
                  <a:cubicBezTo>
                    <a:pt x="805" y="0"/>
                    <a:pt x="641" y="-3"/>
                    <a:pt x="467" y="470"/>
                  </a:cubicBezTo>
                  <a:cubicBezTo>
                    <a:pt x="276" y="1067"/>
                    <a:pt x="124" y="2368"/>
                    <a:pt x="54" y="4010"/>
                  </a:cubicBezTo>
                  <a:cubicBezTo>
                    <a:pt x="-1" y="5511"/>
                    <a:pt x="0" y="6915"/>
                    <a:pt x="0" y="9697"/>
                  </a:cubicBezTo>
                  <a:lnTo>
                    <a:pt x="0" y="11843"/>
                  </a:lnTo>
                  <a:cubicBezTo>
                    <a:pt x="0" y="14669"/>
                    <a:pt x="-1" y="16083"/>
                    <a:pt x="54" y="17584"/>
                  </a:cubicBezTo>
                  <a:cubicBezTo>
                    <a:pt x="124" y="19226"/>
                    <a:pt x="276" y="20513"/>
                    <a:pt x="467" y="21111"/>
                  </a:cubicBezTo>
                  <a:cubicBezTo>
                    <a:pt x="642" y="21587"/>
                    <a:pt x="806" y="21594"/>
                    <a:pt x="1130" y="21594"/>
                  </a:cubicBezTo>
                  <a:lnTo>
                    <a:pt x="3523" y="21594"/>
                  </a:lnTo>
                  <a:cubicBezTo>
                    <a:pt x="3523" y="19295"/>
                    <a:pt x="3625" y="16990"/>
                    <a:pt x="3829" y="15237"/>
                  </a:cubicBezTo>
                  <a:cubicBezTo>
                    <a:pt x="4034" y="13483"/>
                    <a:pt x="4301" y="12608"/>
                    <a:pt x="4569" y="12608"/>
                  </a:cubicBezTo>
                  <a:cubicBezTo>
                    <a:pt x="4837" y="12608"/>
                    <a:pt x="5105" y="13483"/>
                    <a:pt x="5310" y="15237"/>
                  </a:cubicBezTo>
                  <a:cubicBezTo>
                    <a:pt x="5514" y="16990"/>
                    <a:pt x="5616" y="19295"/>
                    <a:pt x="5616" y="21594"/>
                  </a:cubicBezTo>
                  <a:lnTo>
                    <a:pt x="15982" y="21594"/>
                  </a:lnTo>
                  <a:cubicBezTo>
                    <a:pt x="15982" y="19295"/>
                    <a:pt x="16084" y="16990"/>
                    <a:pt x="16288" y="15237"/>
                  </a:cubicBezTo>
                  <a:cubicBezTo>
                    <a:pt x="16493" y="13483"/>
                    <a:pt x="16760" y="12608"/>
                    <a:pt x="17028" y="12608"/>
                  </a:cubicBezTo>
                  <a:cubicBezTo>
                    <a:pt x="17296" y="12608"/>
                    <a:pt x="17564" y="13483"/>
                    <a:pt x="17769" y="15237"/>
                  </a:cubicBezTo>
                  <a:cubicBezTo>
                    <a:pt x="17973" y="16990"/>
                    <a:pt x="18075" y="19295"/>
                    <a:pt x="18075" y="21594"/>
                  </a:cubicBezTo>
                  <a:lnTo>
                    <a:pt x="20462" y="21594"/>
                  </a:lnTo>
                  <a:cubicBezTo>
                    <a:pt x="20791" y="21594"/>
                    <a:pt x="20956" y="21587"/>
                    <a:pt x="21131" y="21111"/>
                  </a:cubicBezTo>
                  <a:cubicBezTo>
                    <a:pt x="21322" y="20513"/>
                    <a:pt x="21474" y="19226"/>
                    <a:pt x="21544" y="17584"/>
                  </a:cubicBezTo>
                  <a:cubicBezTo>
                    <a:pt x="21599" y="16083"/>
                    <a:pt x="21598" y="14666"/>
                    <a:pt x="21598" y="11883"/>
                  </a:cubicBezTo>
                  <a:lnTo>
                    <a:pt x="21598" y="9738"/>
                  </a:lnTo>
                  <a:cubicBezTo>
                    <a:pt x="21598" y="6912"/>
                    <a:pt x="21599" y="5511"/>
                    <a:pt x="21544" y="4010"/>
                  </a:cubicBezTo>
                  <a:cubicBezTo>
                    <a:pt x="21474" y="2368"/>
                    <a:pt x="21322" y="1067"/>
                    <a:pt x="21131" y="470"/>
                  </a:cubicBezTo>
                  <a:cubicBezTo>
                    <a:pt x="20956" y="-6"/>
                    <a:pt x="20791" y="0"/>
                    <a:pt x="20466" y="0"/>
                  </a:cubicBezTo>
                  <a:lnTo>
                    <a:pt x="1135" y="0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 useBgFill="1">
          <p:nvSpPr>
            <p:cNvPr id="17" name="Shape 58972">
              <a:extLst>
                <a:ext uri="{FF2B5EF4-FFF2-40B4-BE49-F238E27FC236}">
                  <a16:creationId xmlns:a16="http://schemas.microsoft.com/office/drawing/2014/main" id="{89A15A72-6695-71F2-1D27-59AEA943EB21}"/>
                </a:ext>
              </a:extLst>
            </p:cNvPr>
            <p:cNvSpPr/>
            <p:nvPr/>
          </p:nvSpPr>
          <p:spPr>
            <a:xfrm>
              <a:off x="2105962" y="4802189"/>
              <a:ext cx="5451166" cy="5451170"/>
            </a:xfrm>
            <a:prstGeom prst="ellipse">
              <a:avLst/>
            </a:prstGeom>
            <a:ln w="635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8" name="Shape 58977">
              <a:extLst>
                <a:ext uri="{FF2B5EF4-FFF2-40B4-BE49-F238E27FC236}">
                  <a16:creationId xmlns:a16="http://schemas.microsoft.com/office/drawing/2014/main" id="{009B7587-BA67-7C3E-84F8-6EB53D88A8B4}"/>
                </a:ext>
              </a:extLst>
            </p:cNvPr>
            <p:cNvSpPr/>
            <p:nvPr/>
          </p:nvSpPr>
          <p:spPr>
            <a:xfrm>
              <a:off x="4182474" y="4425996"/>
              <a:ext cx="1298254" cy="724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6" y="0"/>
                  </a:moveTo>
                  <a:cubicBezTo>
                    <a:pt x="874" y="0"/>
                    <a:pt x="694" y="1"/>
                    <a:pt x="506" y="108"/>
                  </a:cubicBezTo>
                  <a:cubicBezTo>
                    <a:pt x="299" y="243"/>
                    <a:pt x="135" y="536"/>
                    <a:pt x="60" y="907"/>
                  </a:cubicBezTo>
                  <a:cubicBezTo>
                    <a:pt x="0" y="1247"/>
                    <a:pt x="0" y="1565"/>
                    <a:pt x="0" y="2194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2204"/>
                  </a:lnTo>
                  <a:cubicBezTo>
                    <a:pt x="21600" y="1565"/>
                    <a:pt x="21600" y="1247"/>
                    <a:pt x="21540" y="907"/>
                  </a:cubicBezTo>
                  <a:cubicBezTo>
                    <a:pt x="21465" y="536"/>
                    <a:pt x="21301" y="243"/>
                    <a:pt x="21094" y="108"/>
                  </a:cubicBezTo>
                  <a:cubicBezTo>
                    <a:pt x="20904" y="0"/>
                    <a:pt x="20727" y="0"/>
                    <a:pt x="20376" y="0"/>
                  </a:cubicBezTo>
                  <a:lnTo>
                    <a:pt x="1232" y="0"/>
                  </a:lnTo>
                  <a:lnTo>
                    <a:pt x="122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9" name="Shape 58978">
              <a:extLst>
                <a:ext uri="{FF2B5EF4-FFF2-40B4-BE49-F238E27FC236}">
                  <a16:creationId xmlns:a16="http://schemas.microsoft.com/office/drawing/2014/main" id="{92A47A42-C502-2FDB-C4E2-34F6DA298601}"/>
                </a:ext>
              </a:extLst>
            </p:cNvPr>
            <p:cNvSpPr/>
            <p:nvPr/>
          </p:nvSpPr>
          <p:spPr>
            <a:xfrm>
              <a:off x="4360916" y="3540002"/>
              <a:ext cx="941371" cy="1610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37" y="0"/>
                  </a:moveTo>
                  <a:cubicBezTo>
                    <a:pt x="2300" y="0"/>
                    <a:pt x="0" y="1344"/>
                    <a:pt x="0" y="3003"/>
                  </a:cubicBezTo>
                  <a:cubicBezTo>
                    <a:pt x="0" y="4662"/>
                    <a:pt x="2300" y="6006"/>
                    <a:pt x="5137" y="6006"/>
                  </a:cubicBezTo>
                  <a:lnTo>
                    <a:pt x="6846" y="6053"/>
                  </a:lnTo>
                  <a:lnTo>
                    <a:pt x="465" y="21600"/>
                  </a:lnTo>
                  <a:lnTo>
                    <a:pt x="2411" y="21600"/>
                  </a:lnTo>
                  <a:lnTo>
                    <a:pt x="8341" y="6608"/>
                  </a:lnTo>
                  <a:cubicBezTo>
                    <a:pt x="8382" y="6469"/>
                    <a:pt x="8432" y="6331"/>
                    <a:pt x="8491" y="6195"/>
                  </a:cubicBezTo>
                  <a:cubicBezTo>
                    <a:pt x="8562" y="6032"/>
                    <a:pt x="8647" y="5867"/>
                    <a:pt x="8604" y="5700"/>
                  </a:cubicBezTo>
                  <a:cubicBezTo>
                    <a:pt x="8560" y="5529"/>
                    <a:pt x="8387" y="5379"/>
                    <a:pt x="8141" y="5281"/>
                  </a:cubicBezTo>
                  <a:cubicBezTo>
                    <a:pt x="7777" y="5135"/>
                    <a:pt x="7319" y="5123"/>
                    <a:pt x="6878" y="5113"/>
                  </a:cubicBezTo>
                  <a:cubicBezTo>
                    <a:pt x="6293" y="5099"/>
                    <a:pt x="5707" y="5082"/>
                    <a:pt x="5122" y="5062"/>
                  </a:cubicBezTo>
                  <a:cubicBezTo>
                    <a:pt x="3177" y="5062"/>
                    <a:pt x="1601" y="4140"/>
                    <a:pt x="1601" y="3003"/>
                  </a:cubicBezTo>
                  <a:cubicBezTo>
                    <a:pt x="1601" y="1866"/>
                    <a:pt x="3177" y="944"/>
                    <a:pt x="5122" y="944"/>
                  </a:cubicBezTo>
                  <a:lnTo>
                    <a:pt x="10790" y="944"/>
                  </a:lnTo>
                  <a:lnTo>
                    <a:pt x="10810" y="944"/>
                  </a:lnTo>
                  <a:lnTo>
                    <a:pt x="16478" y="944"/>
                  </a:lnTo>
                  <a:cubicBezTo>
                    <a:pt x="18423" y="944"/>
                    <a:pt x="19999" y="1866"/>
                    <a:pt x="19999" y="3003"/>
                  </a:cubicBezTo>
                  <a:cubicBezTo>
                    <a:pt x="19999" y="4140"/>
                    <a:pt x="18423" y="5062"/>
                    <a:pt x="16478" y="5062"/>
                  </a:cubicBezTo>
                  <a:cubicBezTo>
                    <a:pt x="15893" y="5082"/>
                    <a:pt x="15307" y="5099"/>
                    <a:pt x="14722" y="5113"/>
                  </a:cubicBezTo>
                  <a:cubicBezTo>
                    <a:pt x="14281" y="5123"/>
                    <a:pt x="13823" y="5135"/>
                    <a:pt x="13459" y="5281"/>
                  </a:cubicBezTo>
                  <a:cubicBezTo>
                    <a:pt x="13213" y="5379"/>
                    <a:pt x="13040" y="5529"/>
                    <a:pt x="12996" y="5700"/>
                  </a:cubicBezTo>
                  <a:cubicBezTo>
                    <a:pt x="12953" y="5867"/>
                    <a:pt x="13038" y="6032"/>
                    <a:pt x="13109" y="6195"/>
                  </a:cubicBezTo>
                  <a:cubicBezTo>
                    <a:pt x="13168" y="6331"/>
                    <a:pt x="13218" y="6469"/>
                    <a:pt x="13259" y="6608"/>
                  </a:cubicBezTo>
                  <a:lnTo>
                    <a:pt x="19189" y="21600"/>
                  </a:lnTo>
                  <a:lnTo>
                    <a:pt x="21135" y="21600"/>
                  </a:lnTo>
                  <a:lnTo>
                    <a:pt x="14754" y="6053"/>
                  </a:lnTo>
                  <a:lnTo>
                    <a:pt x="16463" y="6006"/>
                  </a:lnTo>
                  <a:cubicBezTo>
                    <a:pt x="19300" y="6006"/>
                    <a:pt x="21600" y="4662"/>
                    <a:pt x="21600" y="3003"/>
                  </a:cubicBezTo>
                  <a:cubicBezTo>
                    <a:pt x="21600" y="1344"/>
                    <a:pt x="19300" y="0"/>
                    <a:pt x="16463" y="0"/>
                  </a:cubicBezTo>
                  <a:lnTo>
                    <a:pt x="10810" y="0"/>
                  </a:lnTo>
                  <a:lnTo>
                    <a:pt x="10790" y="0"/>
                  </a:lnTo>
                  <a:lnTo>
                    <a:pt x="513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20" name="Shape 58979">
              <a:extLst>
                <a:ext uri="{FF2B5EF4-FFF2-40B4-BE49-F238E27FC236}">
                  <a16:creationId xmlns:a16="http://schemas.microsoft.com/office/drawing/2014/main" id="{9968475D-55DD-ABC5-4C18-EEAB1127644D}"/>
                </a:ext>
              </a:extLst>
            </p:cNvPr>
            <p:cNvSpPr/>
            <p:nvPr/>
          </p:nvSpPr>
          <p:spPr>
            <a:xfrm>
              <a:off x="4078702" y="5150443"/>
              <a:ext cx="1505689" cy="175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94" extrusionOk="0">
                  <a:moveTo>
                    <a:pt x="1130" y="0"/>
                  </a:moveTo>
                  <a:cubicBezTo>
                    <a:pt x="805" y="0"/>
                    <a:pt x="641" y="-3"/>
                    <a:pt x="467" y="470"/>
                  </a:cubicBezTo>
                  <a:cubicBezTo>
                    <a:pt x="276" y="1067"/>
                    <a:pt x="124" y="2368"/>
                    <a:pt x="54" y="4010"/>
                  </a:cubicBezTo>
                  <a:cubicBezTo>
                    <a:pt x="-1" y="5511"/>
                    <a:pt x="0" y="6915"/>
                    <a:pt x="0" y="9697"/>
                  </a:cubicBezTo>
                  <a:lnTo>
                    <a:pt x="0" y="11843"/>
                  </a:lnTo>
                  <a:cubicBezTo>
                    <a:pt x="0" y="14669"/>
                    <a:pt x="-1" y="16083"/>
                    <a:pt x="54" y="17584"/>
                  </a:cubicBezTo>
                  <a:cubicBezTo>
                    <a:pt x="124" y="19226"/>
                    <a:pt x="276" y="20513"/>
                    <a:pt x="467" y="21111"/>
                  </a:cubicBezTo>
                  <a:cubicBezTo>
                    <a:pt x="642" y="21587"/>
                    <a:pt x="806" y="21594"/>
                    <a:pt x="1130" y="21594"/>
                  </a:cubicBezTo>
                  <a:lnTo>
                    <a:pt x="3523" y="21594"/>
                  </a:lnTo>
                  <a:cubicBezTo>
                    <a:pt x="3523" y="19295"/>
                    <a:pt x="3625" y="16990"/>
                    <a:pt x="3829" y="15237"/>
                  </a:cubicBezTo>
                  <a:cubicBezTo>
                    <a:pt x="4034" y="13483"/>
                    <a:pt x="4301" y="12608"/>
                    <a:pt x="4569" y="12608"/>
                  </a:cubicBezTo>
                  <a:cubicBezTo>
                    <a:pt x="4837" y="12608"/>
                    <a:pt x="5105" y="13483"/>
                    <a:pt x="5310" y="15237"/>
                  </a:cubicBezTo>
                  <a:cubicBezTo>
                    <a:pt x="5514" y="16990"/>
                    <a:pt x="5616" y="19295"/>
                    <a:pt x="5616" y="21594"/>
                  </a:cubicBezTo>
                  <a:lnTo>
                    <a:pt x="15982" y="21594"/>
                  </a:lnTo>
                  <a:cubicBezTo>
                    <a:pt x="15982" y="19295"/>
                    <a:pt x="16084" y="16990"/>
                    <a:pt x="16288" y="15237"/>
                  </a:cubicBezTo>
                  <a:cubicBezTo>
                    <a:pt x="16493" y="13483"/>
                    <a:pt x="16760" y="12608"/>
                    <a:pt x="17028" y="12608"/>
                  </a:cubicBezTo>
                  <a:cubicBezTo>
                    <a:pt x="17296" y="12608"/>
                    <a:pt x="17564" y="13483"/>
                    <a:pt x="17769" y="15237"/>
                  </a:cubicBezTo>
                  <a:cubicBezTo>
                    <a:pt x="17973" y="16990"/>
                    <a:pt x="18075" y="19295"/>
                    <a:pt x="18075" y="21594"/>
                  </a:cubicBezTo>
                  <a:lnTo>
                    <a:pt x="20462" y="21594"/>
                  </a:lnTo>
                  <a:cubicBezTo>
                    <a:pt x="20791" y="21594"/>
                    <a:pt x="20956" y="21587"/>
                    <a:pt x="21131" y="21111"/>
                  </a:cubicBezTo>
                  <a:cubicBezTo>
                    <a:pt x="21322" y="20513"/>
                    <a:pt x="21474" y="19226"/>
                    <a:pt x="21544" y="17584"/>
                  </a:cubicBezTo>
                  <a:cubicBezTo>
                    <a:pt x="21599" y="16083"/>
                    <a:pt x="21598" y="14666"/>
                    <a:pt x="21598" y="11883"/>
                  </a:cubicBezTo>
                  <a:lnTo>
                    <a:pt x="21598" y="9738"/>
                  </a:lnTo>
                  <a:cubicBezTo>
                    <a:pt x="21598" y="6912"/>
                    <a:pt x="21599" y="5511"/>
                    <a:pt x="21544" y="4010"/>
                  </a:cubicBezTo>
                  <a:cubicBezTo>
                    <a:pt x="21474" y="2368"/>
                    <a:pt x="21322" y="1067"/>
                    <a:pt x="21131" y="470"/>
                  </a:cubicBezTo>
                  <a:cubicBezTo>
                    <a:pt x="20956" y="-6"/>
                    <a:pt x="20791" y="0"/>
                    <a:pt x="20466" y="0"/>
                  </a:cubicBezTo>
                  <a:lnTo>
                    <a:pt x="1135" y="0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 useBgFill="1">
          <p:nvSpPr>
            <p:cNvPr id="21" name="Shape 58984">
              <a:extLst>
                <a:ext uri="{FF2B5EF4-FFF2-40B4-BE49-F238E27FC236}">
                  <a16:creationId xmlns:a16="http://schemas.microsoft.com/office/drawing/2014/main" id="{A1FA6DA0-EE7B-E2C6-8585-809B975BB086}"/>
                </a:ext>
              </a:extLst>
            </p:cNvPr>
            <p:cNvSpPr/>
            <p:nvPr/>
          </p:nvSpPr>
          <p:spPr>
            <a:xfrm>
              <a:off x="9463243" y="6689646"/>
              <a:ext cx="5451166" cy="5451168"/>
            </a:xfrm>
            <a:prstGeom prst="ellipse">
              <a:avLst/>
            </a:prstGeom>
            <a:ln w="635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22" name="Shape 58989">
              <a:extLst>
                <a:ext uri="{FF2B5EF4-FFF2-40B4-BE49-F238E27FC236}">
                  <a16:creationId xmlns:a16="http://schemas.microsoft.com/office/drawing/2014/main" id="{D3CD4141-A190-E202-7E8F-64F7014827A5}"/>
                </a:ext>
              </a:extLst>
            </p:cNvPr>
            <p:cNvSpPr/>
            <p:nvPr/>
          </p:nvSpPr>
          <p:spPr>
            <a:xfrm>
              <a:off x="11539755" y="6313453"/>
              <a:ext cx="1298254" cy="724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6" y="0"/>
                  </a:moveTo>
                  <a:cubicBezTo>
                    <a:pt x="874" y="0"/>
                    <a:pt x="694" y="1"/>
                    <a:pt x="506" y="108"/>
                  </a:cubicBezTo>
                  <a:cubicBezTo>
                    <a:pt x="299" y="243"/>
                    <a:pt x="135" y="536"/>
                    <a:pt x="60" y="907"/>
                  </a:cubicBezTo>
                  <a:cubicBezTo>
                    <a:pt x="0" y="1247"/>
                    <a:pt x="0" y="1565"/>
                    <a:pt x="0" y="2194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2204"/>
                  </a:lnTo>
                  <a:cubicBezTo>
                    <a:pt x="21600" y="1565"/>
                    <a:pt x="21600" y="1247"/>
                    <a:pt x="21540" y="907"/>
                  </a:cubicBezTo>
                  <a:cubicBezTo>
                    <a:pt x="21465" y="536"/>
                    <a:pt x="21301" y="243"/>
                    <a:pt x="21094" y="108"/>
                  </a:cubicBezTo>
                  <a:cubicBezTo>
                    <a:pt x="20904" y="0"/>
                    <a:pt x="20727" y="0"/>
                    <a:pt x="20376" y="0"/>
                  </a:cubicBezTo>
                  <a:lnTo>
                    <a:pt x="1232" y="0"/>
                  </a:lnTo>
                  <a:lnTo>
                    <a:pt x="122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23" name="Shape 58990">
              <a:extLst>
                <a:ext uri="{FF2B5EF4-FFF2-40B4-BE49-F238E27FC236}">
                  <a16:creationId xmlns:a16="http://schemas.microsoft.com/office/drawing/2014/main" id="{724EEB0C-1CC7-F605-B247-06A66D67F37A}"/>
                </a:ext>
              </a:extLst>
            </p:cNvPr>
            <p:cNvSpPr/>
            <p:nvPr/>
          </p:nvSpPr>
          <p:spPr>
            <a:xfrm>
              <a:off x="11718197" y="5427459"/>
              <a:ext cx="941371" cy="1610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37" y="0"/>
                  </a:moveTo>
                  <a:cubicBezTo>
                    <a:pt x="2300" y="0"/>
                    <a:pt x="0" y="1344"/>
                    <a:pt x="0" y="3003"/>
                  </a:cubicBezTo>
                  <a:cubicBezTo>
                    <a:pt x="0" y="4662"/>
                    <a:pt x="2300" y="6006"/>
                    <a:pt x="5137" y="6006"/>
                  </a:cubicBezTo>
                  <a:lnTo>
                    <a:pt x="6846" y="6053"/>
                  </a:lnTo>
                  <a:lnTo>
                    <a:pt x="465" y="21600"/>
                  </a:lnTo>
                  <a:lnTo>
                    <a:pt x="2411" y="21600"/>
                  </a:lnTo>
                  <a:lnTo>
                    <a:pt x="8341" y="6608"/>
                  </a:lnTo>
                  <a:cubicBezTo>
                    <a:pt x="8382" y="6469"/>
                    <a:pt x="8432" y="6331"/>
                    <a:pt x="8491" y="6195"/>
                  </a:cubicBezTo>
                  <a:cubicBezTo>
                    <a:pt x="8562" y="6032"/>
                    <a:pt x="8647" y="5867"/>
                    <a:pt x="8604" y="5700"/>
                  </a:cubicBezTo>
                  <a:cubicBezTo>
                    <a:pt x="8560" y="5529"/>
                    <a:pt x="8387" y="5379"/>
                    <a:pt x="8141" y="5281"/>
                  </a:cubicBezTo>
                  <a:cubicBezTo>
                    <a:pt x="7777" y="5135"/>
                    <a:pt x="7319" y="5123"/>
                    <a:pt x="6878" y="5113"/>
                  </a:cubicBezTo>
                  <a:cubicBezTo>
                    <a:pt x="6293" y="5099"/>
                    <a:pt x="5707" y="5082"/>
                    <a:pt x="5122" y="5062"/>
                  </a:cubicBezTo>
                  <a:cubicBezTo>
                    <a:pt x="3177" y="5062"/>
                    <a:pt x="1601" y="4140"/>
                    <a:pt x="1601" y="3003"/>
                  </a:cubicBezTo>
                  <a:cubicBezTo>
                    <a:pt x="1601" y="1866"/>
                    <a:pt x="3177" y="944"/>
                    <a:pt x="5122" y="944"/>
                  </a:cubicBezTo>
                  <a:lnTo>
                    <a:pt x="10790" y="944"/>
                  </a:lnTo>
                  <a:lnTo>
                    <a:pt x="10810" y="944"/>
                  </a:lnTo>
                  <a:lnTo>
                    <a:pt x="16478" y="944"/>
                  </a:lnTo>
                  <a:cubicBezTo>
                    <a:pt x="18423" y="944"/>
                    <a:pt x="19999" y="1866"/>
                    <a:pt x="19999" y="3003"/>
                  </a:cubicBezTo>
                  <a:cubicBezTo>
                    <a:pt x="19999" y="4140"/>
                    <a:pt x="18423" y="5062"/>
                    <a:pt x="16478" y="5062"/>
                  </a:cubicBezTo>
                  <a:cubicBezTo>
                    <a:pt x="15893" y="5082"/>
                    <a:pt x="15307" y="5099"/>
                    <a:pt x="14722" y="5113"/>
                  </a:cubicBezTo>
                  <a:cubicBezTo>
                    <a:pt x="14281" y="5123"/>
                    <a:pt x="13823" y="5135"/>
                    <a:pt x="13459" y="5281"/>
                  </a:cubicBezTo>
                  <a:cubicBezTo>
                    <a:pt x="13213" y="5379"/>
                    <a:pt x="13040" y="5529"/>
                    <a:pt x="12996" y="5700"/>
                  </a:cubicBezTo>
                  <a:cubicBezTo>
                    <a:pt x="12953" y="5867"/>
                    <a:pt x="13038" y="6032"/>
                    <a:pt x="13109" y="6195"/>
                  </a:cubicBezTo>
                  <a:cubicBezTo>
                    <a:pt x="13168" y="6331"/>
                    <a:pt x="13218" y="6469"/>
                    <a:pt x="13259" y="6608"/>
                  </a:cubicBezTo>
                  <a:lnTo>
                    <a:pt x="19189" y="21600"/>
                  </a:lnTo>
                  <a:lnTo>
                    <a:pt x="21135" y="21600"/>
                  </a:lnTo>
                  <a:lnTo>
                    <a:pt x="14754" y="6053"/>
                  </a:lnTo>
                  <a:lnTo>
                    <a:pt x="16463" y="6006"/>
                  </a:lnTo>
                  <a:cubicBezTo>
                    <a:pt x="19300" y="6006"/>
                    <a:pt x="21600" y="4662"/>
                    <a:pt x="21600" y="3003"/>
                  </a:cubicBezTo>
                  <a:cubicBezTo>
                    <a:pt x="21600" y="1344"/>
                    <a:pt x="19300" y="0"/>
                    <a:pt x="16463" y="0"/>
                  </a:cubicBezTo>
                  <a:lnTo>
                    <a:pt x="10810" y="0"/>
                  </a:lnTo>
                  <a:lnTo>
                    <a:pt x="10790" y="0"/>
                  </a:lnTo>
                  <a:lnTo>
                    <a:pt x="513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24" name="Shape 58991">
              <a:extLst>
                <a:ext uri="{FF2B5EF4-FFF2-40B4-BE49-F238E27FC236}">
                  <a16:creationId xmlns:a16="http://schemas.microsoft.com/office/drawing/2014/main" id="{5A2F9B2F-A2D0-388A-5D27-CE58A9129557}"/>
                </a:ext>
              </a:extLst>
            </p:cNvPr>
            <p:cNvSpPr/>
            <p:nvPr/>
          </p:nvSpPr>
          <p:spPr>
            <a:xfrm>
              <a:off x="11435983" y="7037900"/>
              <a:ext cx="1505689" cy="175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94" extrusionOk="0">
                  <a:moveTo>
                    <a:pt x="1130" y="0"/>
                  </a:moveTo>
                  <a:cubicBezTo>
                    <a:pt x="805" y="0"/>
                    <a:pt x="641" y="-3"/>
                    <a:pt x="467" y="470"/>
                  </a:cubicBezTo>
                  <a:cubicBezTo>
                    <a:pt x="276" y="1067"/>
                    <a:pt x="124" y="2368"/>
                    <a:pt x="54" y="4010"/>
                  </a:cubicBezTo>
                  <a:cubicBezTo>
                    <a:pt x="-1" y="5511"/>
                    <a:pt x="0" y="6915"/>
                    <a:pt x="0" y="9697"/>
                  </a:cubicBezTo>
                  <a:lnTo>
                    <a:pt x="0" y="11843"/>
                  </a:lnTo>
                  <a:cubicBezTo>
                    <a:pt x="0" y="14669"/>
                    <a:pt x="-1" y="16083"/>
                    <a:pt x="54" y="17584"/>
                  </a:cubicBezTo>
                  <a:cubicBezTo>
                    <a:pt x="124" y="19226"/>
                    <a:pt x="276" y="20513"/>
                    <a:pt x="467" y="21111"/>
                  </a:cubicBezTo>
                  <a:cubicBezTo>
                    <a:pt x="642" y="21587"/>
                    <a:pt x="806" y="21594"/>
                    <a:pt x="1130" y="21594"/>
                  </a:cubicBezTo>
                  <a:lnTo>
                    <a:pt x="3523" y="21594"/>
                  </a:lnTo>
                  <a:cubicBezTo>
                    <a:pt x="3523" y="19295"/>
                    <a:pt x="3625" y="16990"/>
                    <a:pt x="3829" y="15237"/>
                  </a:cubicBezTo>
                  <a:cubicBezTo>
                    <a:pt x="4034" y="13483"/>
                    <a:pt x="4301" y="12608"/>
                    <a:pt x="4569" y="12608"/>
                  </a:cubicBezTo>
                  <a:cubicBezTo>
                    <a:pt x="4837" y="12608"/>
                    <a:pt x="5105" y="13483"/>
                    <a:pt x="5310" y="15237"/>
                  </a:cubicBezTo>
                  <a:cubicBezTo>
                    <a:pt x="5514" y="16990"/>
                    <a:pt x="5616" y="19295"/>
                    <a:pt x="5616" y="21594"/>
                  </a:cubicBezTo>
                  <a:lnTo>
                    <a:pt x="15982" y="21594"/>
                  </a:lnTo>
                  <a:cubicBezTo>
                    <a:pt x="15982" y="19295"/>
                    <a:pt x="16084" y="16990"/>
                    <a:pt x="16288" y="15237"/>
                  </a:cubicBezTo>
                  <a:cubicBezTo>
                    <a:pt x="16493" y="13483"/>
                    <a:pt x="16760" y="12608"/>
                    <a:pt x="17028" y="12608"/>
                  </a:cubicBezTo>
                  <a:cubicBezTo>
                    <a:pt x="17296" y="12608"/>
                    <a:pt x="17564" y="13483"/>
                    <a:pt x="17769" y="15237"/>
                  </a:cubicBezTo>
                  <a:cubicBezTo>
                    <a:pt x="17973" y="16990"/>
                    <a:pt x="18075" y="19295"/>
                    <a:pt x="18075" y="21594"/>
                  </a:cubicBezTo>
                  <a:lnTo>
                    <a:pt x="20462" y="21594"/>
                  </a:lnTo>
                  <a:cubicBezTo>
                    <a:pt x="20791" y="21594"/>
                    <a:pt x="20956" y="21587"/>
                    <a:pt x="21131" y="21111"/>
                  </a:cubicBezTo>
                  <a:cubicBezTo>
                    <a:pt x="21322" y="20513"/>
                    <a:pt x="21474" y="19226"/>
                    <a:pt x="21544" y="17584"/>
                  </a:cubicBezTo>
                  <a:cubicBezTo>
                    <a:pt x="21599" y="16083"/>
                    <a:pt x="21598" y="14666"/>
                    <a:pt x="21598" y="11883"/>
                  </a:cubicBezTo>
                  <a:lnTo>
                    <a:pt x="21598" y="9738"/>
                  </a:lnTo>
                  <a:cubicBezTo>
                    <a:pt x="21598" y="6912"/>
                    <a:pt x="21599" y="5511"/>
                    <a:pt x="21544" y="4010"/>
                  </a:cubicBezTo>
                  <a:cubicBezTo>
                    <a:pt x="21474" y="2368"/>
                    <a:pt x="21322" y="1067"/>
                    <a:pt x="21131" y="470"/>
                  </a:cubicBezTo>
                  <a:cubicBezTo>
                    <a:pt x="20956" y="-6"/>
                    <a:pt x="20791" y="0"/>
                    <a:pt x="20466" y="0"/>
                  </a:cubicBezTo>
                  <a:lnTo>
                    <a:pt x="1135" y="0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C6A8DDC4-EAA4-5B5B-B61D-686040589D8A}"/>
                </a:ext>
              </a:extLst>
            </p:cNvPr>
            <p:cNvSpPr txBox="1">
              <a:spLocks/>
            </p:cNvSpPr>
            <p:nvPr/>
          </p:nvSpPr>
          <p:spPr>
            <a:xfrm>
              <a:off x="2869335" y="6061365"/>
              <a:ext cx="4052913" cy="50417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Need for better IT support</a:t>
              </a:r>
            </a:p>
          </p:txBody>
        </p:sp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4F87B89C-5883-E689-6C72-8981629A64A0}"/>
                </a:ext>
              </a:extLst>
            </p:cNvPr>
            <p:cNvSpPr txBox="1">
              <a:spLocks/>
            </p:cNvSpPr>
            <p:nvPr/>
          </p:nvSpPr>
          <p:spPr>
            <a:xfrm>
              <a:off x="17884807" y="5728304"/>
              <a:ext cx="4052913" cy="947375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Broader dissemination of project outcomes</a:t>
              </a:r>
            </a:p>
          </p:txBody>
        </p:sp>
        <p:sp>
          <p:nvSpPr>
            <p:cNvPr id="30" name="Subtitle 2">
              <a:extLst>
                <a:ext uri="{FF2B5EF4-FFF2-40B4-BE49-F238E27FC236}">
                  <a16:creationId xmlns:a16="http://schemas.microsoft.com/office/drawing/2014/main" id="{D1AC61EA-F543-A21D-19F9-2B3271C4C984}"/>
                </a:ext>
              </a:extLst>
            </p:cNvPr>
            <p:cNvSpPr txBox="1">
              <a:spLocks/>
            </p:cNvSpPr>
            <p:nvPr/>
          </p:nvSpPr>
          <p:spPr>
            <a:xfrm>
              <a:off x="10089730" y="7784199"/>
              <a:ext cx="4052913" cy="947375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Expanded networking opportunities</a:t>
              </a:r>
            </a:p>
          </p:txBody>
        </p:sp>
      </p:grpSp>
      <p:sp>
        <p:nvSpPr>
          <p:cNvPr id="33" name="Shape 58981">
            <a:extLst>
              <a:ext uri="{FF2B5EF4-FFF2-40B4-BE49-F238E27FC236}">
                <a16:creationId xmlns:a16="http://schemas.microsoft.com/office/drawing/2014/main" id="{9B0CD6F8-FCFC-0C29-E446-0AD1342377AA}"/>
              </a:ext>
            </a:extLst>
          </p:cNvPr>
          <p:cNvSpPr/>
          <p:nvPr/>
        </p:nvSpPr>
        <p:spPr>
          <a:xfrm flipV="1">
            <a:off x="2032000" y="-88878"/>
            <a:ext cx="21845" cy="1325561"/>
          </a:xfrm>
          <a:prstGeom prst="line">
            <a:avLst/>
          </a:prstGeom>
          <a:noFill/>
          <a:ln w="25400" cap="flat">
            <a:solidFill>
              <a:schemeClr val="accent6">
                <a:lumMod val="20000"/>
                <a:lumOff val="80000"/>
              </a:schemeClr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34" name="Shape 58981">
            <a:extLst>
              <a:ext uri="{FF2B5EF4-FFF2-40B4-BE49-F238E27FC236}">
                <a16:creationId xmlns:a16="http://schemas.microsoft.com/office/drawing/2014/main" id="{469655EF-7EBA-C8A0-F72E-FB9B324745BC}"/>
              </a:ext>
            </a:extLst>
          </p:cNvPr>
          <p:cNvSpPr/>
          <p:nvPr/>
        </p:nvSpPr>
        <p:spPr>
          <a:xfrm flipV="1">
            <a:off x="6096000" y="-323426"/>
            <a:ext cx="15219" cy="2373696"/>
          </a:xfrm>
          <a:prstGeom prst="line">
            <a:avLst/>
          </a:prstGeom>
          <a:noFill/>
          <a:ln w="25400" cap="flat">
            <a:solidFill>
              <a:schemeClr val="accent6">
                <a:lumMod val="20000"/>
                <a:lumOff val="80000"/>
              </a:schemeClr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35" name="Shape 58981">
            <a:extLst>
              <a:ext uri="{FF2B5EF4-FFF2-40B4-BE49-F238E27FC236}">
                <a16:creationId xmlns:a16="http://schemas.microsoft.com/office/drawing/2014/main" id="{F80365B1-EC31-69F8-0942-528D49638F3D}"/>
              </a:ext>
            </a:extLst>
          </p:cNvPr>
          <p:cNvSpPr/>
          <p:nvPr/>
        </p:nvSpPr>
        <p:spPr>
          <a:xfrm flipV="1">
            <a:off x="10251440" y="-692146"/>
            <a:ext cx="15219" cy="1890410"/>
          </a:xfrm>
          <a:prstGeom prst="line">
            <a:avLst/>
          </a:prstGeom>
          <a:noFill/>
          <a:ln w="25400" cap="flat">
            <a:solidFill>
              <a:schemeClr val="accent6">
                <a:lumMod val="20000"/>
                <a:lumOff val="80000"/>
              </a:schemeClr>
            </a:solidFill>
            <a:prstDash val="solid"/>
            <a:miter lim="400000"/>
          </a:ln>
          <a:effectLst/>
        </p:spPr>
        <p:txBody>
          <a:bodyPr wrap="square" lIns="71438" tIns="71438" rIns="71438" bIns="71438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65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dots">
            <a:extLst>
              <a:ext uri="{FF2B5EF4-FFF2-40B4-BE49-F238E27FC236}">
                <a16:creationId xmlns:a16="http://schemas.microsoft.com/office/drawing/2014/main" id="{4C0E24F0-71FE-4E60-88FD-4235642A2A8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59" y="-2293872"/>
            <a:ext cx="10957810" cy="104763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153961-886A-F89E-71F5-104DA65BA4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63851" y="283939"/>
            <a:ext cx="12486807" cy="5262422"/>
          </a:xfrm>
          <a:prstGeom prst="roundRect">
            <a:avLst/>
          </a:prstGeom>
          <a:solidFill>
            <a:srgbClr val="2DB2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39415"/>
          </a:xfrm>
        </p:spPr>
        <p:txBody>
          <a:bodyPr/>
          <a:lstStyle/>
          <a:p>
            <a:r>
              <a:rPr lang="en-US" dirty="0"/>
              <a:t>EU Erasmus+ </a:t>
            </a:r>
            <a:r>
              <a:rPr lang="en-US" dirty="0" err="1"/>
              <a:t>Programme</a:t>
            </a:r>
            <a:r>
              <a:rPr lang="en-US" dirty="0"/>
              <a:t> funding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Project code: </a:t>
            </a:r>
            <a:r>
              <a:rPr lang="en-US" dirty="0" err="1"/>
              <a:t>Learn.Inc</a:t>
            </a:r>
            <a:r>
              <a:rPr lang="en-US" dirty="0"/>
              <a:t> 2021-1-RO01-KA220-HED-000031136</a:t>
            </a:r>
          </a:p>
          <a:p>
            <a:endParaRPr lang="en-US" dirty="0"/>
          </a:p>
          <a:p>
            <a:r>
              <a:rPr lang="en-US" dirty="0"/>
              <a:t>Thank you to all consortium members, students, and stakeholders</a:t>
            </a:r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4740D4-CB81-ABF5-30DD-4DED5D93FD67}"/>
              </a:ext>
            </a:extLst>
          </p:cNvPr>
          <p:cNvSpPr txBox="1">
            <a:spLocks/>
          </p:cNvSpPr>
          <p:nvPr/>
        </p:nvSpPr>
        <p:spPr>
          <a:xfrm>
            <a:off x="6884612" y="748009"/>
            <a:ext cx="4942824" cy="1937363"/>
          </a:xfrm>
          <a:prstGeom prst="rect">
            <a:avLst/>
          </a:prstGeom>
          <a:solidFill>
            <a:srgbClr val="2DB2BB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6000" b="1" dirty="0">
                <a:solidFill>
                  <a:schemeClr val="bg1"/>
                </a:solidFill>
              </a:rPr>
              <a:t>Thank you!</a:t>
            </a:r>
          </a:p>
          <a:p>
            <a:pPr algn="r"/>
            <a:r>
              <a:rPr lang="lv-LV" b="1" dirty="0">
                <a:solidFill>
                  <a:schemeClr val="bg1"/>
                </a:solidFill>
              </a:rPr>
              <a:t>[Acknowledgements]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67E536-07C1-F8EA-B6D0-F44F7DDC0EDC}"/>
              </a:ext>
            </a:extLst>
          </p:cNvPr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BEB8E8D3-FB4D-83B2-3A2B-44108A89431D}"/>
                </a:ext>
              </a:extLst>
            </p:cNvPr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 descr="A map of europe with black dots&#10;&#10;Description automatically generated">
              <a:extLst>
                <a:ext uri="{FF2B5EF4-FFF2-40B4-BE49-F238E27FC236}">
                  <a16:creationId xmlns:a16="http://schemas.microsoft.com/office/drawing/2014/main" id="{F754B0EB-3F9D-8754-663E-66DD3E34A2BB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6BB4539-F122-8110-9268-688FD833B66B}"/>
                </a:ext>
              </a:extLst>
            </p:cNvPr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898AA10-B16D-8A33-8D6B-BA4BFD2CF511}"/>
                </a:ext>
              </a:extLst>
            </p:cNvPr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9347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3507-898E-EF04-2A68-6D51AE15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2895"/>
          </a:xfrm>
        </p:spPr>
        <p:txBody>
          <a:bodyPr/>
          <a:lstStyle/>
          <a:p>
            <a:r>
              <a:rPr lang="en-RO" dirty="0"/>
              <a:t>PR2. Courses / Videos - LBUS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A99CBA-E157-4FFC-F6D8-EEBBB606AB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1213" y="1222375"/>
          <a:ext cx="11732987" cy="5638800"/>
        </p:xfrm>
        <a:graphic>
          <a:graphicData uri="http://schemas.openxmlformats.org/drawingml/2006/table">
            <a:tbl>
              <a:tblPr/>
              <a:tblGrid>
                <a:gridCol w="11732987">
                  <a:extLst>
                    <a:ext uri="{9D8B030D-6E8A-4147-A177-3AD203B41FA5}">
                      <a16:colId xmlns:a16="http://schemas.microsoft.com/office/drawing/2014/main" val="775254010"/>
                    </a:ext>
                  </a:extLst>
                </a:gridCol>
              </a:tblGrid>
              <a:tr h="3879396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Design thinking for seminar activities in technical disciplines 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2"/>
                        </a:rPr>
                        <a:t>https://www.youtube.com/@LEARNINCGRANT/playlists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28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Fundamental concepts in the architecture of an electric vehicle 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2"/>
                        </a:rPr>
                        <a:t>https://www.youtube.com/@LEARNINCGRANT/playlists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28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Sustainability in the efficient operation of higher education institutions buildings based on Smart energy systems 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2"/>
                        </a:rPr>
                        <a:t>https://www.youtube.com/@LEARNINCGRANT/playlists</a:t>
                      </a:r>
                      <a:endParaRPr lang="en-US" sz="28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28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Challenge based learning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3"/>
                        </a:rPr>
                        <a:t>https://www.youtube.com/playlist?list=PLnlRBOOJAtvmr2TRuGjWPvsKiiKqJKw4h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1600" b="0" i="0" u="sng" dirty="0">
                        <a:solidFill>
                          <a:srgbClr val="1155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432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37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B1CA0-C969-479E-9044-C832A7B22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0155-591F-6B28-973A-A36109A3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59" y="223900"/>
            <a:ext cx="10515600" cy="511676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and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0A05A-0029-D72B-CC69-8DA85E323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11" y="1031734"/>
            <a:ext cx="601722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Shift in Higher Education</a:t>
            </a:r>
          </a:p>
          <a:p>
            <a:pPr marL="0" indent="0">
              <a:buNone/>
            </a:pPr>
            <a:r>
              <a:rPr lang="en-US" dirty="0"/>
              <a:t>Traditional higher education is evolving into a student-centered and community-responsive model.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Why Innovation in Education Matters</a:t>
            </a:r>
          </a:p>
          <a:p>
            <a:pPr marL="0" indent="0">
              <a:buNone/>
            </a:pPr>
            <a:r>
              <a:rPr lang="en-US" dirty="0"/>
              <a:t>Universities must bridge the gap between theory and practice by fostering active, experiential learning.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Learn.Inc</a:t>
            </a:r>
            <a:r>
              <a:rPr lang="en-US" dirty="0"/>
              <a:t> Project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716AEA-03C6-4CE8-BBB4-85D609118535}"/>
              </a:ext>
            </a:extLst>
          </p:cNvPr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BA56A9FD-770B-B35F-A60C-102CAD28E706}"/>
                </a:ext>
              </a:extLst>
            </p:cNvPr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>
              <a:extLst>
                <a:ext uri="{FF2B5EF4-FFF2-40B4-BE49-F238E27FC236}">
                  <a16:creationId xmlns:a16="http://schemas.microsoft.com/office/drawing/2014/main" id="{E92D74D6-E74D-1E8B-9D01-DCEA8DA402E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AD23AE7-FDEA-BADE-BF8B-2D50DB94F65B}"/>
                </a:ext>
              </a:extLst>
            </p:cNvPr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62D47BB-A8A2-7B95-C4FF-B88524BE1522}"/>
                </a:ext>
              </a:extLst>
            </p:cNvPr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3E77D91-A7A2-5048-3EA5-7C0E57AAC2BB}"/>
              </a:ext>
            </a:extLst>
          </p:cNvPr>
          <p:cNvGrpSpPr/>
          <p:nvPr/>
        </p:nvGrpSpPr>
        <p:grpSpPr>
          <a:xfrm>
            <a:off x="7027046" y="1268732"/>
            <a:ext cx="4819297" cy="4114340"/>
            <a:chOff x="7368840" y="3069775"/>
            <a:chExt cx="9601194" cy="9601196"/>
          </a:xfrm>
        </p:grpSpPr>
        <p:sp>
          <p:nvSpPr>
            <p:cNvPr id="131" name="Shape 59198">
              <a:extLst>
                <a:ext uri="{FF2B5EF4-FFF2-40B4-BE49-F238E27FC236}">
                  <a16:creationId xmlns:a16="http://schemas.microsoft.com/office/drawing/2014/main" id="{4BE69DE9-F253-24F4-D621-5053C4F4C089}"/>
                </a:ext>
              </a:extLst>
            </p:cNvPr>
            <p:cNvSpPr/>
            <p:nvPr/>
          </p:nvSpPr>
          <p:spPr>
            <a:xfrm>
              <a:off x="10234956" y="6605730"/>
              <a:ext cx="1942900" cy="2654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extrusionOk="0">
                  <a:moveTo>
                    <a:pt x="9720" y="103"/>
                  </a:moveTo>
                  <a:cubicBezTo>
                    <a:pt x="6438" y="-170"/>
                    <a:pt x="3115" y="101"/>
                    <a:pt x="0" y="898"/>
                  </a:cubicBezTo>
                  <a:lnTo>
                    <a:pt x="0" y="21417"/>
                  </a:lnTo>
                  <a:cubicBezTo>
                    <a:pt x="3493" y="20616"/>
                    <a:pt x="7135" y="20210"/>
                    <a:pt x="10797" y="20212"/>
                  </a:cubicBezTo>
                  <a:cubicBezTo>
                    <a:pt x="14463" y="20214"/>
                    <a:pt x="18106" y="20625"/>
                    <a:pt x="21600" y="21430"/>
                  </a:cubicBezTo>
                  <a:lnTo>
                    <a:pt x="21600" y="3909"/>
                  </a:lnTo>
                  <a:cubicBezTo>
                    <a:pt x="18261" y="1797"/>
                    <a:pt x="14119" y="468"/>
                    <a:pt x="9720" y="1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32" name="Shape 59199">
              <a:extLst>
                <a:ext uri="{FF2B5EF4-FFF2-40B4-BE49-F238E27FC236}">
                  <a16:creationId xmlns:a16="http://schemas.microsoft.com/office/drawing/2014/main" id="{D6950BE5-96B9-D96B-BDBE-39F5BCEBF24A}"/>
                </a:ext>
              </a:extLst>
            </p:cNvPr>
            <p:cNvSpPr/>
            <p:nvPr/>
          </p:nvSpPr>
          <p:spPr>
            <a:xfrm>
              <a:off x="10402626" y="6380968"/>
              <a:ext cx="1775230" cy="2878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extrusionOk="0">
                  <a:moveTo>
                    <a:pt x="10638" y="571"/>
                  </a:moveTo>
                  <a:cubicBezTo>
                    <a:pt x="7162" y="43"/>
                    <a:pt x="3565" y="-122"/>
                    <a:pt x="0" y="90"/>
                  </a:cubicBezTo>
                  <a:lnTo>
                    <a:pt x="0" y="18815"/>
                  </a:lnTo>
                  <a:cubicBezTo>
                    <a:pt x="2991" y="18552"/>
                    <a:pt x="6027" y="18543"/>
                    <a:pt x="9023" y="18788"/>
                  </a:cubicBezTo>
                  <a:cubicBezTo>
                    <a:pt x="13470" y="19152"/>
                    <a:pt x="17749" y="20067"/>
                    <a:pt x="21600" y="21478"/>
                  </a:cubicBezTo>
                  <a:lnTo>
                    <a:pt x="21600" y="3710"/>
                  </a:lnTo>
                  <a:cubicBezTo>
                    <a:pt x="18311" y="2240"/>
                    <a:pt x="14589" y="1172"/>
                    <a:pt x="10638" y="57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33" name="Shape 59200">
              <a:extLst>
                <a:ext uri="{FF2B5EF4-FFF2-40B4-BE49-F238E27FC236}">
                  <a16:creationId xmlns:a16="http://schemas.microsoft.com/office/drawing/2014/main" id="{666BE073-3929-350F-8650-B9880CB8782A}"/>
                </a:ext>
              </a:extLst>
            </p:cNvPr>
            <p:cNvSpPr/>
            <p:nvPr/>
          </p:nvSpPr>
          <p:spPr>
            <a:xfrm>
              <a:off x="10781717" y="6204486"/>
              <a:ext cx="1396139" cy="30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extrusionOk="0">
                  <a:moveTo>
                    <a:pt x="12323" y="952"/>
                  </a:moveTo>
                  <a:cubicBezTo>
                    <a:pt x="8456" y="171"/>
                    <a:pt x="4209" y="-140"/>
                    <a:pt x="0" y="58"/>
                  </a:cubicBezTo>
                  <a:lnTo>
                    <a:pt x="0" y="17713"/>
                  </a:lnTo>
                  <a:cubicBezTo>
                    <a:pt x="3567" y="17650"/>
                    <a:pt x="7130" y="17882"/>
                    <a:pt x="10514" y="18399"/>
                  </a:cubicBezTo>
                  <a:cubicBezTo>
                    <a:pt x="14663" y="19033"/>
                    <a:pt x="18450" y="20078"/>
                    <a:pt x="21600" y="21460"/>
                  </a:cubicBezTo>
                  <a:lnTo>
                    <a:pt x="21600" y="4273"/>
                  </a:lnTo>
                  <a:cubicBezTo>
                    <a:pt x="19161" y="2834"/>
                    <a:pt x="15975" y="1690"/>
                    <a:pt x="12323" y="95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34" name="Shape 59201">
              <a:extLst>
                <a:ext uri="{FF2B5EF4-FFF2-40B4-BE49-F238E27FC236}">
                  <a16:creationId xmlns:a16="http://schemas.microsoft.com/office/drawing/2014/main" id="{C45C16AC-B631-518B-44DA-BAA06ED1CF0C}"/>
                </a:ext>
              </a:extLst>
            </p:cNvPr>
            <p:cNvSpPr/>
            <p:nvPr/>
          </p:nvSpPr>
          <p:spPr>
            <a:xfrm flipH="1">
              <a:off x="12171394" y="6603772"/>
              <a:ext cx="1942899" cy="2654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extrusionOk="0">
                  <a:moveTo>
                    <a:pt x="9720" y="103"/>
                  </a:moveTo>
                  <a:cubicBezTo>
                    <a:pt x="6438" y="-170"/>
                    <a:pt x="3115" y="101"/>
                    <a:pt x="0" y="898"/>
                  </a:cubicBezTo>
                  <a:lnTo>
                    <a:pt x="0" y="21417"/>
                  </a:lnTo>
                  <a:cubicBezTo>
                    <a:pt x="3493" y="20616"/>
                    <a:pt x="7135" y="20210"/>
                    <a:pt x="10797" y="20212"/>
                  </a:cubicBezTo>
                  <a:cubicBezTo>
                    <a:pt x="14463" y="20214"/>
                    <a:pt x="18106" y="20625"/>
                    <a:pt x="21600" y="21430"/>
                  </a:cubicBezTo>
                  <a:lnTo>
                    <a:pt x="21600" y="3909"/>
                  </a:lnTo>
                  <a:cubicBezTo>
                    <a:pt x="18261" y="1797"/>
                    <a:pt x="14119" y="468"/>
                    <a:pt x="9720" y="1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35" name="Shape 59202">
              <a:extLst>
                <a:ext uri="{FF2B5EF4-FFF2-40B4-BE49-F238E27FC236}">
                  <a16:creationId xmlns:a16="http://schemas.microsoft.com/office/drawing/2014/main" id="{F101BE7E-4140-C2BE-6A16-E78642ECCDDA}"/>
                </a:ext>
              </a:extLst>
            </p:cNvPr>
            <p:cNvSpPr/>
            <p:nvPr/>
          </p:nvSpPr>
          <p:spPr>
            <a:xfrm flipH="1">
              <a:off x="12171392" y="6379010"/>
              <a:ext cx="1775230" cy="287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extrusionOk="0">
                  <a:moveTo>
                    <a:pt x="10638" y="571"/>
                  </a:moveTo>
                  <a:cubicBezTo>
                    <a:pt x="7162" y="43"/>
                    <a:pt x="3565" y="-122"/>
                    <a:pt x="0" y="90"/>
                  </a:cubicBezTo>
                  <a:lnTo>
                    <a:pt x="0" y="18815"/>
                  </a:lnTo>
                  <a:cubicBezTo>
                    <a:pt x="2991" y="18552"/>
                    <a:pt x="6027" y="18543"/>
                    <a:pt x="9023" y="18788"/>
                  </a:cubicBezTo>
                  <a:cubicBezTo>
                    <a:pt x="13470" y="19152"/>
                    <a:pt x="17749" y="20067"/>
                    <a:pt x="21600" y="21478"/>
                  </a:cubicBezTo>
                  <a:lnTo>
                    <a:pt x="21600" y="3710"/>
                  </a:lnTo>
                  <a:cubicBezTo>
                    <a:pt x="18311" y="2240"/>
                    <a:pt x="14589" y="1172"/>
                    <a:pt x="10638" y="57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36" name="Shape 59203">
              <a:extLst>
                <a:ext uri="{FF2B5EF4-FFF2-40B4-BE49-F238E27FC236}">
                  <a16:creationId xmlns:a16="http://schemas.microsoft.com/office/drawing/2014/main" id="{63AA495E-5D7E-28EC-A45C-2A0323FE17D1}"/>
                </a:ext>
              </a:extLst>
            </p:cNvPr>
            <p:cNvSpPr/>
            <p:nvPr/>
          </p:nvSpPr>
          <p:spPr>
            <a:xfrm flipH="1">
              <a:off x="12171392" y="6203536"/>
              <a:ext cx="1395793" cy="3045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extrusionOk="0">
                  <a:moveTo>
                    <a:pt x="12326" y="947"/>
                  </a:moveTo>
                  <a:cubicBezTo>
                    <a:pt x="8449" y="179"/>
                    <a:pt x="4209" y="-132"/>
                    <a:pt x="0" y="51"/>
                  </a:cubicBezTo>
                  <a:lnTo>
                    <a:pt x="0" y="17745"/>
                  </a:lnTo>
                  <a:cubicBezTo>
                    <a:pt x="3568" y="17684"/>
                    <a:pt x="7130" y="17917"/>
                    <a:pt x="10516" y="18433"/>
                  </a:cubicBezTo>
                  <a:cubicBezTo>
                    <a:pt x="14648" y="19062"/>
                    <a:pt x="18425" y="20099"/>
                    <a:pt x="21579" y="21468"/>
                  </a:cubicBezTo>
                  <a:lnTo>
                    <a:pt x="21600" y="4145"/>
                  </a:lnTo>
                  <a:cubicBezTo>
                    <a:pt x="19108" y="2760"/>
                    <a:pt x="15931" y="1661"/>
                    <a:pt x="12326" y="9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37" name="Shape 59204">
              <a:extLst>
                <a:ext uri="{FF2B5EF4-FFF2-40B4-BE49-F238E27FC236}">
                  <a16:creationId xmlns:a16="http://schemas.microsoft.com/office/drawing/2014/main" id="{C8A9A782-4137-5BA9-899B-3A30840186E6}"/>
                </a:ext>
              </a:extLst>
            </p:cNvPr>
            <p:cNvSpPr/>
            <p:nvPr/>
          </p:nvSpPr>
          <p:spPr>
            <a:xfrm>
              <a:off x="11138866" y="8900694"/>
              <a:ext cx="277913" cy="63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" y="0"/>
                  </a:moveTo>
                  <a:lnTo>
                    <a:pt x="0" y="21600"/>
                  </a:lnTo>
                  <a:lnTo>
                    <a:pt x="10775" y="18739"/>
                  </a:lnTo>
                  <a:lnTo>
                    <a:pt x="21550" y="21600"/>
                  </a:lnTo>
                  <a:lnTo>
                    <a:pt x="21600" y="1754"/>
                  </a:lnTo>
                  <a:cubicBezTo>
                    <a:pt x="18073" y="1261"/>
                    <a:pt x="14478" y="867"/>
                    <a:pt x="10836" y="572"/>
                  </a:cubicBezTo>
                  <a:cubicBezTo>
                    <a:pt x="7282" y="285"/>
                    <a:pt x="3690" y="94"/>
                    <a:pt x="82" y="0"/>
                  </a:cubicBezTo>
                  <a:close/>
                </a:path>
              </a:pathLst>
            </a:custGeom>
            <a:solidFill>
              <a:schemeClr val="accent1">
                <a:lumMod val="25000"/>
                <a:lumOff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38" name="Shape 59206">
              <a:extLst>
                <a:ext uri="{FF2B5EF4-FFF2-40B4-BE49-F238E27FC236}">
                  <a16:creationId xmlns:a16="http://schemas.microsoft.com/office/drawing/2014/main" id="{6A1CBAC9-BA94-4291-CB6A-E2B5CF79EE9E}"/>
                </a:ext>
              </a:extLst>
            </p:cNvPr>
            <p:cNvSpPr/>
            <p:nvPr/>
          </p:nvSpPr>
          <p:spPr>
            <a:xfrm flipV="1">
              <a:off x="12168645" y="9471545"/>
              <a:ext cx="0" cy="154755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39" name="Shape 59207">
              <a:extLst>
                <a:ext uri="{FF2B5EF4-FFF2-40B4-BE49-F238E27FC236}">
                  <a16:creationId xmlns:a16="http://schemas.microsoft.com/office/drawing/2014/main" id="{6AB74E03-1741-1239-5F30-AE7A1A2F61C6}"/>
                </a:ext>
              </a:extLst>
            </p:cNvPr>
            <p:cNvSpPr/>
            <p:nvPr/>
          </p:nvSpPr>
          <p:spPr>
            <a:xfrm flipV="1">
              <a:off x="12168645" y="4721649"/>
              <a:ext cx="0" cy="2070455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0" name="Shape 59208">
              <a:extLst>
                <a:ext uri="{FF2B5EF4-FFF2-40B4-BE49-F238E27FC236}">
                  <a16:creationId xmlns:a16="http://schemas.microsoft.com/office/drawing/2014/main" id="{63A86EC8-F21C-0DD5-DEC7-5A1905156111}"/>
                </a:ext>
              </a:extLst>
            </p:cNvPr>
            <p:cNvSpPr/>
            <p:nvPr/>
          </p:nvSpPr>
          <p:spPr>
            <a:xfrm rot="16200000" flipV="1">
              <a:off x="14777028" y="7394656"/>
              <a:ext cx="0" cy="994585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1" name="Shape 59209">
              <a:extLst>
                <a:ext uri="{FF2B5EF4-FFF2-40B4-BE49-F238E27FC236}">
                  <a16:creationId xmlns:a16="http://schemas.microsoft.com/office/drawing/2014/main" id="{7503FE60-5A8E-AFF4-3940-0314BF0B6A5E}"/>
                </a:ext>
              </a:extLst>
            </p:cNvPr>
            <p:cNvSpPr/>
            <p:nvPr/>
          </p:nvSpPr>
          <p:spPr>
            <a:xfrm rot="16200000" flipV="1">
              <a:off x="9558373" y="7396544"/>
              <a:ext cx="0" cy="990807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2" name="Shape 59211">
              <a:extLst>
                <a:ext uri="{FF2B5EF4-FFF2-40B4-BE49-F238E27FC236}">
                  <a16:creationId xmlns:a16="http://schemas.microsoft.com/office/drawing/2014/main" id="{5BF677D8-FA23-90C4-2C8D-DDBC4491FEE5}"/>
                </a:ext>
              </a:extLst>
            </p:cNvPr>
            <p:cNvSpPr/>
            <p:nvPr/>
          </p:nvSpPr>
          <p:spPr>
            <a:xfrm flipH="1" flipV="1">
              <a:off x="9972117" y="5681224"/>
              <a:ext cx="718543" cy="648202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3" name="Shape 59212">
              <a:extLst>
                <a:ext uri="{FF2B5EF4-FFF2-40B4-BE49-F238E27FC236}">
                  <a16:creationId xmlns:a16="http://schemas.microsoft.com/office/drawing/2014/main" id="{E617D984-7E40-9161-AF5A-18BACD63F1E5}"/>
                </a:ext>
              </a:extLst>
            </p:cNvPr>
            <p:cNvSpPr/>
            <p:nvPr/>
          </p:nvSpPr>
          <p:spPr>
            <a:xfrm flipV="1">
              <a:off x="13564785" y="5681223"/>
              <a:ext cx="800388" cy="722037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4" name="Shape 59214">
              <a:extLst>
                <a:ext uri="{FF2B5EF4-FFF2-40B4-BE49-F238E27FC236}">
                  <a16:creationId xmlns:a16="http://schemas.microsoft.com/office/drawing/2014/main" id="{0F245CC5-C6DB-4B48-3A7C-69E73066BCE5}"/>
                </a:ext>
              </a:extLst>
            </p:cNvPr>
            <p:cNvSpPr/>
            <p:nvPr/>
          </p:nvSpPr>
          <p:spPr>
            <a:xfrm rot="10800000" flipV="1">
              <a:off x="9972117" y="9392170"/>
              <a:ext cx="797990" cy="719871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5" name="Shape 59215">
              <a:extLst>
                <a:ext uri="{FF2B5EF4-FFF2-40B4-BE49-F238E27FC236}">
                  <a16:creationId xmlns:a16="http://schemas.microsoft.com/office/drawing/2014/main" id="{54B9B634-A26A-EE1E-AF93-7CD80691E343}"/>
                </a:ext>
              </a:extLst>
            </p:cNvPr>
            <p:cNvSpPr/>
            <p:nvPr/>
          </p:nvSpPr>
          <p:spPr>
            <a:xfrm rot="10800000" flipH="1" flipV="1">
              <a:off x="13567185" y="9392170"/>
              <a:ext cx="797987" cy="719871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6" name="Shape 59218">
              <a:extLst>
                <a:ext uri="{FF2B5EF4-FFF2-40B4-BE49-F238E27FC236}">
                  <a16:creationId xmlns:a16="http://schemas.microsoft.com/office/drawing/2014/main" id="{BD8E7AAF-4408-6E02-1967-4CCC9CCE678F}"/>
                </a:ext>
              </a:extLst>
            </p:cNvPr>
            <p:cNvSpPr/>
            <p:nvPr/>
          </p:nvSpPr>
          <p:spPr>
            <a:xfrm>
              <a:off x="15279681" y="7025195"/>
              <a:ext cx="1690353" cy="1690354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7" name="Shape 59221">
              <a:extLst>
                <a:ext uri="{FF2B5EF4-FFF2-40B4-BE49-F238E27FC236}">
                  <a16:creationId xmlns:a16="http://schemas.microsoft.com/office/drawing/2014/main" id="{B0ACA449-31B7-D114-7F52-6F2BE84C4EA1}"/>
                </a:ext>
              </a:extLst>
            </p:cNvPr>
            <p:cNvSpPr/>
            <p:nvPr/>
          </p:nvSpPr>
          <p:spPr>
            <a:xfrm>
              <a:off x="14163424" y="4228290"/>
              <a:ext cx="1690354" cy="1690354"/>
            </a:xfrm>
            <a:prstGeom prst="ellipse">
              <a:avLst/>
            </a:prstGeom>
            <a:solidFill>
              <a:schemeClr val="accent1">
                <a:lumMod val="90000"/>
                <a:lumOff val="1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8" name="Shape 59224">
              <a:extLst>
                <a:ext uri="{FF2B5EF4-FFF2-40B4-BE49-F238E27FC236}">
                  <a16:creationId xmlns:a16="http://schemas.microsoft.com/office/drawing/2014/main" id="{AA58014B-54D6-8787-B816-3F461E3EB89E}"/>
                </a:ext>
              </a:extLst>
            </p:cNvPr>
            <p:cNvSpPr/>
            <p:nvPr/>
          </p:nvSpPr>
          <p:spPr>
            <a:xfrm>
              <a:off x="8569614" y="4228290"/>
              <a:ext cx="1690354" cy="169035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49" name="Shape 59227">
              <a:extLst>
                <a:ext uri="{FF2B5EF4-FFF2-40B4-BE49-F238E27FC236}">
                  <a16:creationId xmlns:a16="http://schemas.microsoft.com/office/drawing/2014/main" id="{114078E2-B79B-4F3D-C9E3-377E4B3109AE}"/>
                </a:ext>
              </a:extLst>
            </p:cNvPr>
            <p:cNvSpPr/>
            <p:nvPr/>
          </p:nvSpPr>
          <p:spPr>
            <a:xfrm>
              <a:off x="11324259" y="3069775"/>
              <a:ext cx="1690354" cy="169035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50" name="Shape 59230">
              <a:extLst>
                <a:ext uri="{FF2B5EF4-FFF2-40B4-BE49-F238E27FC236}">
                  <a16:creationId xmlns:a16="http://schemas.microsoft.com/office/drawing/2014/main" id="{55C91475-8917-E9A8-406F-3F9EE521FB81}"/>
                </a:ext>
              </a:extLst>
            </p:cNvPr>
            <p:cNvSpPr/>
            <p:nvPr/>
          </p:nvSpPr>
          <p:spPr>
            <a:xfrm>
              <a:off x="14163424" y="9792221"/>
              <a:ext cx="1690354" cy="169035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51" name="Shape 59233">
              <a:extLst>
                <a:ext uri="{FF2B5EF4-FFF2-40B4-BE49-F238E27FC236}">
                  <a16:creationId xmlns:a16="http://schemas.microsoft.com/office/drawing/2014/main" id="{F5FEA7CB-BB2A-08A9-4CD5-A5AE191DF06E}"/>
                </a:ext>
              </a:extLst>
            </p:cNvPr>
            <p:cNvSpPr/>
            <p:nvPr/>
          </p:nvSpPr>
          <p:spPr>
            <a:xfrm>
              <a:off x="11324259" y="10980617"/>
              <a:ext cx="1690354" cy="1690354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52" name="Shape 59236">
              <a:extLst>
                <a:ext uri="{FF2B5EF4-FFF2-40B4-BE49-F238E27FC236}">
                  <a16:creationId xmlns:a16="http://schemas.microsoft.com/office/drawing/2014/main" id="{78D3139C-EF80-2D65-43A9-B1BF58612E41}"/>
                </a:ext>
              </a:extLst>
            </p:cNvPr>
            <p:cNvSpPr/>
            <p:nvPr/>
          </p:nvSpPr>
          <p:spPr>
            <a:xfrm>
              <a:off x="7368840" y="7025195"/>
              <a:ext cx="1690353" cy="1690354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53" name="Shape 59239">
              <a:extLst>
                <a:ext uri="{FF2B5EF4-FFF2-40B4-BE49-F238E27FC236}">
                  <a16:creationId xmlns:a16="http://schemas.microsoft.com/office/drawing/2014/main" id="{AF20C745-1DCA-31A7-C247-EF64DCB97299}"/>
                </a:ext>
              </a:extLst>
            </p:cNvPr>
            <p:cNvSpPr/>
            <p:nvPr/>
          </p:nvSpPr>
          <p:spPr>
            <a:xfrm>
              <a:off x="8569614" y="9792221"/>
              <a:ext cx="1690354" cy="169035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54" name="Freeform 754">
              <a:extLst>
                <a:ext uri="{FF2B5EF4-FFF2-40B4-BE49-F238E27FC236}">
                  <a16:creationId xmlns:a16="http://schemas.microsoft.com/office/drawing/2014/main" id="{88001478-A418-F9A8-495C-0A74E2905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4772" y="4576836"/>
              <a:ext cx="914732" cy="890910"/>
            </a:xfrm>
            <a:custGeom>
              <a:avLst/>
              <a:gdLst>
                <a:gd name="T0" fmla="*/ 164262 w 304441"/>
                <a:gd name="T1" fmla="*/ 237849 h 296502"/>
                <a:gd name="T2" fmla="*/ 168934 w 304441"/>
                <a:gd name="T3" fmla="*/ 236770 h 296502"/>
                <a:gd name="T4" fmla="*/ 273529 w 304441"/>
                <a:gd name="T5" fmla="*/ 216619 h 296502"/>
                <a:gd name="T6" fmla="*/ 265622 w 304441"/>
                <a:gd name="T7" fmla="*/ 196109 h 296502"/>
                <a:gd name="T8" fmla="*/ 30911 w 304441"/>
                <a:gd name="T9" fmla="*/ 216619 h 296502"/>
                <a:gd name="T10" fmla="*/ 35224 w 304441"/>
                <a:gd name="T11" fmla="*/ 217339 h 296502"/>
                <a:gd name="T12" fmla="*/ 140179 w 304441"/>
                <a:gd name="T13" fmla="*/ 237849 h 296502"/>
                <a:gd name="T14" fmla="*/ 112144 w 304441"/>
                <a:gd name="T15" fmla="*/ 156167 h 296502"/>
                <a:gd name="T16" fmla="*/ 93453 w 304441"/>
                <a:gd name="T17" fmla="*/ 160845 h 296502"/>
                <a:gd name="T18" fmla="*/ 53915 w 304441"/>
                <a:gd name="T19" fmla="*/ 187473 h 296502"/>
                <a:gd name="T20" fmla="*/ 250885 w 304441"/>
                <a:gd name="T21" fmla="*/ 187473 h 296502"/>
                <a:gd name="T22" fmla="*/ 210988 w 304441"/>
                <a:gd name="T23" fmla="*/ 160845 h 296502"/>
                <a:gd name="T24" fmla="*/ 200564 w 304441"/>
                <a:gd name="T25" fmla="*/ 157967 h 296502"/>
                <a:gd name="T26" fmla="*/ 191938 w 304441"/>
                <a:gd name="T27" fmla="*/ 156167 h 296502"/>
                <a:gd name="T28" fmla="*/ 152041 w 304441"/>
                <a:gd name="T29" fmla="*/ 178117 h 296502"/>
                <a:gd name="T30" fmla="*/ 112144 w 304441"/>
                <a:gd name="T31" fmla="*/ 156167 h 296502"/>
                <a:gd name="T32" fmla="*/ 120770 w 304441"/>
                <a:gd name="T33" fmla="*/ 152209 h 296502"/>
                <a:gd name="T34" fmla="*/ 183671 w 304441"/>
                <a:gd name="T35" fmla="*/ 152209 h 296502"/>
                <a:gd name="T36" fmla="*/ 152041 w 304441"/>
                <a:gd name="T37" fmla="*/ 142134 h 296502"/>
                <a:gd name="T38" fmla="*/ 179097 w 304441"/>
                <a:gd name="T39" fmla="*/ 34884 h 296502"/>
                <a:gd name="T40" fmla="*/ 195397 w 304441"/>
                <a:gd name="T41" fmla="*/ 43454 h 296502"/>
                <a:gd name="T42" fmla="*/ 160889 w 304441"/>
                <a:gd name="T43" fmla="*/ 45903 h 296502"/>
                <a:gd name="T44" fmla="*/ 114758 w 304441"/>
                <a:gd name="T45" fmla="*/ 44853 h 296502"/>
                <a:gd name="T46" fmla="*/ 118390 w 304441"/>
                <a:gd name="T47" fmla="*/ 36458 h 296502"/>
                <a:gd name="T48" fmla="*/ 179097 w 304441"/>
                <a:gd name="T49" fmla="*/ 34884 h 296502"/>
                <a:gd name="T50" fmla="*/ 103517 w 304441"/>
                <a:gd name="T51" fmla="*/ 49657 h 296502"/>
                <a:gd name="T52" fmla="*/ 101360 w 304441"/>
                <a:gd name="T53" fmla="*/ 62971 h 296502"/>
                <a:gd name="T54" fmla="*/ 93812 w 304441"/>
                <a:gd name="T55" fmla="*/ 75205 h 296502"/>
                <a:gd name="T56" fmla="*/ 98844 w 304441"/>
                <a:gd name="T57" fmla="*/ 85640 h 296502"/>
                <a:gd name="T58" fmla="*/ 102798 w 304441"/>
                <a:gd name="T59" fmla="*/ 85640 h 296502"/>
                <a:gd name="T60" fmla="*/ 128678 w 304441"/>
                <a:gd name="T61" fmla="*/ 125222 h 296502"/>
                <a:gd name="T62" fmla="*/ 198767 w 304441"/>
                <a:gd name="T63" fmla="*/ 88519 h 296502"/>
                <a:gd name="T64" fmla="*/ 205237 w 304441"/>
                <a:gd name="T65" fmla="*/ 85640 h 296502"/>
                <a:gd name="T66" fmla="*/ 210269 w 304441"/>
                <a:gd name="T67" fmla="*/ 75205 h 296502"/>
                <a:gd name="T68" fmla="*/ 203080 w 304441"/>
                <a:gd name="T69" fmla="*/ 62971 h 296502"/>
                <a:gd name="T70" fmla="*/ 200924 w 304441"/>
                <a:gd name="T71" fmla="*/ 50017 h 296502"/>
                <a:gd name="T72" fmla="*/ 152041 w 304441"/>
                <a:gd name="T73" fmla="*/ 0 h 296502"/>
                <a:gd name="T74" fmla="*/ 210269 w 304441"/>
                <a:gd name="T75" fmla="*/ 55054 h 296502"/>
                <a:gd name="T76" fmla="*/ 212426 w 304441"/>
                <a:gd name="T77" fmla="*/ 92117 h 296502"/>
                <a:gd name="T78" fmla="*/ 182952 w 304441"/>
                <a:gd name="T79" fmla="*/ 130979 h 296502"/>
                <a:gd name="T80" fmla="*/ 202721 w 304441"/>
                <a:gd name="T81" fmla="*/ 148971 h 296502"/>
                <a:gd name="T82" fmla="*/ 235789 w 304441"/>
                <a:gd name="T83" fmla="*/ 160845 h 296502"/>
                <a:gd name="T84" fmla="*/ 278921 w 304441"/>
                <a:gd name="T85" fmla="*/ 187473 h 296502"/>
                <a:gd name="T86" fmla="*/ 282875 w 304441"/>
                <a:gd name="T87" fmla="*/ 215180 h 296502"/>
                <a:gd name="T88" fmla="*/ 302644 w 304441"/>
                <a:gd name="T89" fmla="*/ 212661 h 296502"/>
                <a:gd name="T90" fmla="*/ 304441 w 304441"/>
                <a:gd name="T91" fmla="*/ 291824 h 296502"/>
                <a:gd name="T92" fmla="*/ 295455 w 304441"/>
                <a:gd name="T93" fmla="*/ 291824 h 296502"/>
                <a:gd name="T94" fmla="*/ 157073 w 304441"/>
                <a:gd name="T95" fmla="*/ 248644 h 296502"/>
                <a:gd name="T96" fmla="*/ 152400 w 304441"/>
                <a:gd name="T97" fmla="*/ 296502 h 296502"/>
                <a:gd name="T98" fmla="*/ 147728 w 304441"/>
                <a:gd name="T99" fmla="*/ 248644 h 296502"/>
                <a:gd name="T100" fmla="*/ 9345 w 304441"/>
                <a:gd name="T101" fmla="*/ 291824 h 296502"/>
                <a:gd name="T102" fmla="*/ 0 w 304441"/>
                <a:gd name="T103" fmla="*/ 291824 h 296502"/>
                <a:gd name="T104" fmla="*/ 1437 w 304441"/>
                <a:gd name="T105" fmla="*/ 212661 h 296502"/>
                <a:gd name="T106" fmla="*/ 21566 w 304441"/>
                <a:gd name="T107" fmla="*/ 215180 h 296502"/>
                <a:gd name="T108" fmla="*/ 25520 w 304441"/>
                <a:gd name="T109" fmla="*/ 187473 h 296502"/>
                <a:gd name="T110" fmla="*/ 68652 w 304441"/>
                <a:gd name="T111" fmla="*/ 160845 h 296502"/>
                <a:gd name="T112" fmla="*/ 101720 w 304441"/>
                <a:gd name="T113" fmla="*/ 148971 h 296502"/>
                <a:gd name="T114" fmla="*/ 121129 w 304441"/>
                <a:gd name="T115" fmla="*/ 130979 h 296502"/>
                <a:gd name="T116" fmla="*/ 92015 w 304441"/>
                <a:gd name="T117" fmla="*/ 92117 h 296502"/>
                <a:gd name="T118" fmla="*/ 94171 w 304441"/>
                <a:gd name="T119" fmla="*/ 55054 h 296502"/>
                <a:gd name="T120" fmla="*/ 152041 w 304441"/>
                <a:gd name="T121" fmla="*/ 0 h 296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4441" h="296502">
                  <a:moveTo>
                    <a:pt x="265622" y="196109"/>
                  </a:moveTo>
                  <a:cubicBezTo>
                    <a:pt x="244056" y="196109"/>
                    <a:pt x="198767" y="200787"/>
                    <a:pt x="164262" y="237849"/>
                  </a:cubicBezTo>
                  <a:lnTo>
                    <a:pt x="169294" y="236770"/>
                  </a:lnTo>
                  <a:cubicBezTo>
                    <a:pt x="168934" y="236770"/>
                    <a:pt x="168934" y="236770"/>
                    <a:pt x="168934" y="236770"/>
                  </a:cubicBezTo>
                  <a:lnTo>
                    <a:pt x="268857" y="217339"/>
                  </a:lnTo>
                  <a:lnTo>
                    <a:pt x="273529" y="216619"/>
                  </a:lnTo>
                  <a:lnTo>
                    <a:pt x="273529" y="196109"/>
                  </a:lnTo>
                  <a:cubicBezTo>
                    <a:pt x="271373" y="196109"/>
                    <a:pt x="268497" y="196109"/>
                    <a:pt x="265622" y="196109"/>
                  </a:cubicBezTo>
                  <a:close/>
                  <a:moveTo>
                    <a:pt x="30911" y="196109"/>
                  </a:moveTo>
                  <a:lnTo>
                    <a:pt x="30911" y="216619"/>
                  </a:lnTo>
                  <a:lnTo>
                    <a:pt x="32708" y="216979"/>
                  </a:lnTo>
                  <a:lnTo>
                    <a:pt x="35224" y="217339"/>
                  </a:lnTo>
                  <a:lnTo>
                    <a:pt x="136226" y="237130"/>
                  </a:lnTo>
                  <a:lnTo>
                    <a:pt x="140179" y="237849"/>
                  </a:lnTo>
                  <a:cubicBezTo>
                    <a:pt x="100282" y="195029"/>
                    <a:pt x="46007" y="195389"/>
                    <a:pt x="30911" y="196109"/>
                  </a:cubicBezTo>
                  <a:close/>
                  <a:moveTo>
                    <a:pt x="112144" y="156167"/>
                  </a:moveTo>
                  <a:cubicBezTo>
                    <a:pt x="109627" y="156527"/>
                    <a:pt x="106752" y="157247"/>
                    <a:pt x="104236" y="157607"/>
                  </a:cubicBezTo>
                  <a:cubicBezTo>
                    <a:pt x="101001" y="158686"/>
                    <a:pt x="97406" y="159766"/>
                    <a:pt x="93453" y="160845"/>
                  </a:cubicBezTo>
                  <a:cubicBezTo>
                    <a:pt x="86264" y="163364"/>
                    <a:pt x="79075" y="166243"/>
                    <a:pt x="72605" y="169121"/>
                  </a:cubicBezTo>
                  <a:cubicBezTo>
                    <a:pt x="61822" y="174519"/>
                    <a:pt x="55712" y="179197"/>
                    <a:pt x="53915" y="187473"/>
                  </a:cubicBezTo>
                  <a:cubicBezTo>
                    <a:pt x="80513" y="189992"/>
                    <a:pt x="121129" y="200427"/>
                    <a:pt x="152041" y="237490"/>
                  </a:cubicBezTo>
                  <a:cubicBezTo>
                    <a:pt x="183312" y="200427"/>
                    <a:pt x="223928" y="189992"/>
                    <a:pt x="250885" y="187473"/>
                  </a:cubicBezTo>
                  <a:cubicBezTo>
                    <a:pt x="248729" y="179197"/>
                    <a:pt x="242618" y="174519"/>
                    <a:pt x="231835" y="169121"/>
                  </a:cubicBezTo>
                  <a:cubicBezTo>
                    <a:pt x="225365" y="166243"/>
                    <a:pt x="218536" y="163364"/>
                    <a:pt x="210988" y="160845"/>
                  </a:cubicBezTo>
                  <a:cubicBezTo>
                    <a:pt x="207753" y="159766"/>
                    <a:pt x="204518" y="159046"/>
                    <a:pt x="202002" y="158326"/>
                  </a:cubicBezTo>
                  <a:lnTo>
                    <a:pt x="200564" y="157967"/>
                  </a:lnTo>
                  <a:cubicBezTo>
                    <a:pt x="200564" y="157967"/>
                    <a:pt x="200564" y="157967"/>
                    <a:pt x="200205" y="157607"/>
                  </a:cubicBezTo>
                  <a:cubicBezTo>
                    <a:pt x="197329" y="157247"/>
                    <a:pt x="194813" y="156527"/>
                    <a:pt x="191938" y="156167"/>
                  </a:cubicBezTo>
                  <a:cubicBezTo>
                    <a:pt x="186187" y="168042"/>
                    <a:pt x="161746" y="175598"/>
                    <a:pt x="153479" y="178117"/>
                  </a:cubicBezTo>
                  <a:cubicBezTo>
                    <a:pt x="153119" y="178117"/>
                    <a:pt x="152400" y="178117"/>
                    <a:pt x="152041" y="178117"/>
                  </a:cubicBezTo>
                  <a:cubicBezTo>
                    <a:pt x="151681" y="178117"/>
                    <a:pt x="151322" y="178117"/>
                    <a:pt x="150963" y="178117"/>
                  </a:cubicBezTo>
                  <a:cubicBezTo>
                    <a:pt x="142696" y="175598"/>
                    <a:pt x="118254" y="168042"/>
                    <a:pt x="112144" y="156167"/>
                  </a:cubicBezTo>
                  <a:close/>
                  <a:moveTo>
                    <a:pt x="129396" y="136736"/>
                  </a:moveTo>
                  <a:cubicBezTo>
                    <a:pt x="127959" y="141774"/>
                    <a:pt x="125083" y="147172"/>
                    <a:pt x="120770" y="152209"/>
                  </a:cubicBezTo>
                  <a:cubicBezTo>
                    <a:pt x="123286" y="157247"/>
                    <a:pt x="138023" y="164803"/>
                    <a:pt x="152041" y="168762"/>
                  </a:cubicBezTo>
                  <a:cubicBezTo>
                    <a:pt x="166059" y="164803"/>
                    <a:pt x="181155" y="157247"/>
                    <a:pt x="183671" y="152209"/>
                  </a:cubicBezTo>
                  <a:cubicBezTo>
                    <a:pt x="178998" y="147172"/>
                    <a:pt x="176482" y="141774"/>
                    <a:pt x="174685" y="136736"/>
                  </a:cubicBezTo>
                  <a:cubicBezTo>
                    <a:pt x="167856" y="140335"/>
                    <a:pt x="159948" y="142134"/>
                    <a:pt x="152041" y="142134"/>
                  </a:cubicBezTo>
                  <a:cubicBezTo>
                    <a:pt x="144493" y="142134"/>
                    <a:pt x="136585" y="140335"/>
                    <a:pt x="129396" y="136736"/>
                  </a:cubicBezTo>
                  <a:close/>
                  <a:moveTo>
                    <a:pt x="179097" y="34884"/>
                  </a:moveTo>
                  <a:cubicBezTo>
                    <a:pt x="186498" y="35759"/>
                    <a:pt x="192310" y="37683"/>
                    <a:pt x="192855" y="37858"/>
                  </a:cubicBezTo>
                  <a:cubicBezTo>
                    <a:pt x="195034" y="38907"/>
                    <a:pt x="196487" y="41356"/>
                    <a:pt x="195397" y="43454"/>
                  </a:cubicBezTo>
                  <a:cubicBezTo>
                    <a:pt x="194671" y="45903"/>
                    <a:pt x="192128" y="47302"/>
                    <a:pt x="189585" y="46602"/>
                  </a:cubicBezTo>
                  <a:cubicBezTo>
                    <a:pt x="184500" y="44504"/>
                    <a:pt x="169244" y="41006"/>
                    <a:pt x="160889" y="45903"/>
                  </a:cubicBezTo>
                  <a:cubicBezTo>
                    <a:pt x="155077" y="49051"/>
                    <a:pt x="148539" y="50450"/>
                    <a:pt x="142001" y="50450"/>
                  </a:cubicBezTo>
                  <a:cubicBezTo>
                    <a:pt x="128198" y="50450"/>
                    <a:pt x="115484" y="45203"/>
                    <a:pt x="114758" y="44853"/>
                  </a:cubicBezTo>
                  <a:cubicBezTo>
                    <a:pt x="112215" y="44154"/>
                    <a:pt x="111125" y="41356"/>
                    <a:pt x="112215" y="38907"/>
                  </a:cubicBezTo>
                  <a:cubicBezTo>
                    <a:pt x="113305" y="36458"/>
                    <a:pt x="115847" y="35409"/>
                    <a:pt x="118390" y="36458"/>
                  </a:cubicBezTo>
                  <a:cubicBezTo>
                    <a:pt x="118390" y="36458"/>
                    <a:pt x="142364" y="46253"/>
                    <a:pt x="155804" y="38207"/>
                  </a:cubicBezTo>
                  <a:cubicBezTo>
                    <a:pt x="162705" y="34185"/>
                    <a:pt x="171696" y="34010"/>
                    <a:pt x="179097" y="34884"/>
                  </a:cubicBezTo>
                  <a:close/>
                  <a:moveTo>
                    <a:pt x="152041" y="8996"/>
                  </a:moveTo>
                  <a:cubicBezTo>
                    <a:pt x="105673" y="8996"/>
                    <a:pt x="103517" y="45339"/>
                    <a:pt x="103517" y="49657"/>
                  </a:cubicBezTo>
                  <a:cubicBezTo>
                    <a:pt x="103517" y="51096"/>
                    <a:pt x="103517" y="58293"/>
                    <a:pt x="103517" y="59372"/>
                  </a:cubicBezTo>
                  <a:cubicBezTo>
                    <a:pt x="103517" y="60812"/>
                    <a:pt x="102438" y="62251"/>
                    <a:pt x="101360" y="62971"/>
                  </a:cubicBezTo>
                  <a:cubicBezTo>
                    <a:pt x="100282" y="64050"/>
                    <a:pt x="98844" y="64410"/>
                    <a:pt x="97406" y="64050"/>
                  </a:cubicBezTo>
                  <a:cubicBezTo>
                    <a:pt x="95609" y="64050"/>
                    <a:pt x="93093" y="68368"/>
                    <a:pt x="93812" y="75205"/>
                  </a:cubicBezTo>
                  <a:cubicBezTo>
                    <a:pt x="94171" y="80243"/>
                    <a:pt x="96328" y="83841"/>
                    <a:pt x="97766" y="85280"/>
                  </a:cubicBezTo>
                  <a:cubicBezTo>
                    <a:pt x="98125" y="85280"/>
                    <a:pt x="98844" y="85640"/>
                    <a:pt x="98844" y="85640"/>
                  </a:cubicBezTo>
                  <a:cubicBezTo>
                    <a:pt x="99563" y="85280"/>
                    <a:pt x="100282" y="85280"/>
                    <a:pt x="101001" y="85280"/>
                  </a:cubicBezTo>
                  <a:cubicBezTo>
                    <a:pt x="101720" y="85280"/>
                    <a:pt x="102438" y="85280"/>
                    <a:pt x="102798" y="85640"/>
                  </a:cubicBezTo>
                  <a:cubicBezTo>
                    <a:pt x="104236" y="86360"/>
                    <a:pt x="105314" y="87439"/>
                    <a:pt x="105673" y="88519"/>
                  </a:cubicBezTo>
                  <a:cubicBezTo>
                    <a:pt x="109627" y="104352"/>
                    <a:pt x="117535" y="117306"/>
                    <a:pt x="128678" y="125222"/>
                  </a:cubicBezTo>
                  <a:cubicBezTo>
                    <a:pt x="142696" y="135657"/>
                    <a:pt x="161027" y="135657"/>
                    <a:pt x="175404" y="125222"/>
                  </a:cubicBezTo>
                  <a:cubicBezTo>
                    <a:pt x="186546" y="117306"/>
                    <a:pt x="194813" y="104352"/>
                    <a:pt x="198767" y="88519"/>
                  </a:cubicBezTo>
                  <a:cubicBezTo>
                    <a:pt x="199127" y="87439"/>
                    <a:pt x="199846" y="86360"/>
                    <a:pt x="200924" y="85640"/>
                  </a:cubicBezTo>
                  <a:cubicBezTo>
                    <a:pt x="202362" y="84921"/>
                    <a:pt x="203799" y="84921"/>
                    <a:pt x="205237" y="85640"/>
                  </a:cubicBezTo>
                  <a:cubicBezTo>
                    <a:pt x="205596" y="85640"/>
                    <a:pt x="205956" y="85280"/>
                    <a:pt x="206315" y="85280"/>
                  </a:cubicBezTo>
                  <a:cubicBezTo>
                    <a:pt x="208113" y="83841"/>
                    <a:pt x="209910" y="80243"/>
                    <a:pt x="210269" y="75205"/>
                  </a:cubicBezTo>
                  <a:cubicBezTo>
                    <a:pt x="210988" y="68368"/>
                    <a:pt x="208472" y="64050"/>
                    <a:pt x="207394" y="63690"/>
                  </a:cubicBezTo>
                  <a:cubicBezTo>
                    <a:pt x="205596" y="64050"/>
                    <a:pt x="204159" y="64050"/>
                    <a:pt x="203080" y="62971"/>
                  </a:cubicBezTo>
                  <a:cubicBezTo>
                    <a:pt x="201643" y="62251"/>
                    <a:pt x="200924" y="60812"/>
                    <a:pt x="200924" y="59372"/>
                  </a:cubicBezTo>
                  <a:cubicBezTo>
                    <a:pt x="200924" y="57213"/>
                    <a:pt x="200924" y="51816"/>
                    <a:pt x="200924" y="50017"/>
                  </a:cubicBezTo>
                  <a:cubicBezTo>
                    <a:pt x="200564" y="42820"/>
                    <a:pt x="196611" y="8996"/>
                    <a:pt x="152041" y="8996"/>
                  </a:cubicBezTo>
                  <a:close/>
                  <a:moveTo>
                    <a:pt x="152041" y="0"/>
                  </a:moveTo>
                  <a:cubicBezTo>
                    <a:pt x="206315" y="0"/>
                    <a:pt x="209910" y="44619"/>
                    <a:pt x="209910" y="49657"/>
                  </a:cubicBezTo>
                  <a:cubicBezTo>
                    <a:pt x="209910" y="50377"/>
                    <a:pt x="210269" y="52536"/>
                    <a:pt x="210269" y="55054"/>
                  </a:cubicBezTo>
                  <a:cubicBezTo>
                    <a:pt x="216379" y="57213"/>
                    <a:pt x="220693" y="65490"/>
                    <a:pt x="219614" y="75925"/>
                  </a:cubicBezTo>
                  <a:cubicBezTo>
                    <a:pt x="218896" y="82762"/>
                    <a:pt x="216379" y="88879"/>
                    <a:pt x="212426" y="92117"/>
                  </a:cubicBezTo>
                  <a:cubicBezTo>
                    <a:pt x="210269" y="93557"/>
                    <a:pt x="208472" y="94636"/>
                    <a:pt x="206315" y="94996"/>
                  </a:cubicBezTo>
                  <a:cubicBezTo>
                    <a:pt x="202002" y="110109"/>
                    <a:pt x="193735" y="122703"/>
                    <a:pt x="182952" y="130979"/>
                  </a:cubicBezTo>
                  <a:cubicBezTo>
                    <a:pt x="184030" y="136017"/>
                    <a:pt x="186187" y="141414"/>
                    <a:pt x="190860" y="146452"/>
                  </a:cubicBezTo>
                  <a:cubicBezTo>
                    <a:pt x="195173" y="147172"/>
                    <a:pt x="198767" y="147891"/>
                    <a:pt x="202721" y="148971"/>
                  </a:cubicBezTo>
                  <a:cubicBezTo>
                    <a:pt x="206315" y="149690"/>
                    <a:pt x="209550" y="150770"/>
                    <a:pt x="213863" y="152209"/>
                  </a:cubicBezTo>
                  <a:cubicBezTo>
                    <a:pt x="221771" y="154728"/>
                    <a:pt x="229319" y="157607"/>
                    <a:pt x="235789" y="160845"/>
                  </a:cubicBezTo>
                  <a:cubicBezTo>
                    <a:pt x="246572" y="166243"/>
                    <a:pt x="257355" y="172720"/>
                    <a:pt x="259871" y="186753"/>
                  </a:cubicBezTo>
                  <a:cubicBezTo>
                    <a:pt x="271373" y="186393"/>
                    <a:pt x="278562" y="187473"/>
                    <a:pt x="278921" y="187473"/>
                  </a:cubicBezTo>
                  <a:cubicBezTo>
                    <a:pt x="281078" y="187833"/>
                    <a:pt x="282875" y="189992"/>
                    <a:pt x="282875" y="191791"/>
                  </a:cubicBezTo>
                  <a:lnTo>
                    <a:pt x="282875" y="215180"/>
                  </a:lnTo>
                  <a:lnTo>
                    <a:pt x="299049" y="211942"/>
                  </a:lnTo>
                  <a:cubicBezTo>
                    <a:pt x="300487" y="211582"/>
                    <a:pt x="301925" y="211942"/>
                    <a:pt x="302644" y="212661"/>
                  </a:cubicBezTo>
                  <a:cubicBezTo>
                    <a:pt x="304081" y="213381"/>
                    <a:pt x="304441" y="215180"/>
                    <a:pt x="304441" y="216260"/>
                  </a:cubicBezTo>
                  <a:lnTo>
                    <a:pt x="304441" y="291824"/>
                  </a:lnTo>
                  <a:cubicBezTo>
                    <a:pt x="304441" y="294343"/>
                    <a:pt x="302644" y="296502"/>
                    <a:pt x="300128" y="296502"/>
                  </a:cubicBezTo>
                  <a:cubicBezTo>
                    <a:pt x="297252" y="296502"/>
                    <a:pt x="295455" y="294343"/>
                    <a:pt x="295455" y="291824"/>
                  </a:cubicBezTo>
                  <a:lnTo>
                    <a:pt x="295455" y="222017"/>
                  </a:lnTo>
                  <a:lnTo>
                    <a:pt x="157073" y="248644"/>
                  </a:lnTo>
                  <a:lnTo>
                    <a:pt x="157073" y="291824"/>
                  </a:lnTo>
                  <a:cubicBezTo>
                    <a:pt x="157073" y="294343"/>
                    <a:pt x="154916" y="296502"/>
                    <a:pt x="152400" y="296502"/>
                  </a:cubicBezTo>
                  <a:cubicBezTo>
                    <a:pt x="149884" y="296502"/>
                    <a:pt x="147728" y="294343"/>
                    <a:pt x="147728" y="291824"/>
                  </a:cubicBezTo>
                  <a:lnTo>
                    <a:pt x="147728" y="248644"/>
                  </a:lnTo>
                  <a:lnTo>
                    <a:pt x="9345" y="222017"/>
                  </a:lnTo>
                  <a:lnTo>
                    <a:pt x="9345" y="291824"/>
                  </a:lnTo>
                  <a:cubicBezTo>
                    <a:pt x="9345" y="294343"/>
                    <a:pt x="7188" y="296502"/>
                    <a:pt x="4672" y="296502"/>
                  </a:cubicBezTo>
                  <a:cubicBezTo>
                    <a:pt x="2156" y="296502"/>
                    <a:pt x="0" y="294343"/>
                    <a:pt x="0" y="291824"/>
                  </a:cubicBezTo>
                  <a:lnTo>
                    <a:pt x="0" y="216260"/>
                  </a:lnTo>
                  <a:cubicBezTo>
                    <a:pt x="0" y="215180"/>
                    <a:pt x="359" y="213381"/>
                    <a:pt x="1437" y="212661"/>
                  </a:cubicBezTo>
                  <a:cubicBezTo>
                    <a:pt x="2875" y="211942"/>
                    <a:pt x="3954" y="211582"/>
                    <a:pt x="5391" y="211942"/>
                  </a:cubicBezTo>
                  <a:lnTo>
                    <a:pt x="21566" y="215180"/>
                  </a:lnTo>
                  <a:lnTo>
                    <a:pt x="21566" y="191791"/>
                  </a:lnTo>
                  <a:cubicBezTo>
                    <a:pt x="21566" y="189992"/>
                    <a:pt x="23363" y="187833"/>
                    <a:pt x="25520" y="187473"/>
                  </a:cubicBezTo>
                  <a:cubicBezTo>
                    <a:pt x="25879" y="187473"/>
                    <a:pt x="33068" y="186393"/>
                    <a:pt x="44570" y="186753"/>
                  </a:cubicBezTo>
                  <a:cubicBezTo>
                    <a:pt x="47086" y="172720"/>
                    <a:pt x="57869" y="166243"/>
                    <a:pt x="68652" y="160845"/>
                  </a:cubicBezTo>
                  <a:cubicBezTo>
                    <a:pt x="75481" y="157607"/>
                    <a:pt x="82670" y="154728"/>
                    <a:pt x="90577" y="152209"/>
                  </a:cubicBezTo>
                  <a:cubicBezTo>
                    <a:pt x="94890" y="150770"/>
                    <a:pt x="98125" y="149690"/>
                    <a:pt x="101720" y="148971"/>
                  </a:cubicBezTo>
                  <a:cubicBezTo>
                    <a:pt x="105673" y="147891"/>
                    <a:pt x="109627" y="147172"/>
                    <a:pt x="113222" y="146452"/>
                  </a:cubicBezTo>
                  <a:cubicBezTo>
                    <a:pt x="117895" y="141414"/>
                    <a:pt x="120411" y="136017"/>
                    <a:pt x="121129" y="130979"/>
                  </a:cubicBezTo>
                  <a:cubicBezTo>
                    <a:pt x="110705" y="122703"/>
                    <a:pt x="102438" y="110109"/>
                    <a:pt x="97766" y="94996"/>
                  </a:cubicBezTo>
                  <a:cubicBezTo>
                    <a:pt x="95609" y="94636"/>
                    <a:pt x="93812" y="93557"/>
                    <a:pt x="92015" y="92117"/>
                  </a:cubicBezTo>
                  <a:cubicBezTo>
                    <a:pt x="88061" y="88879"/>
                    <a:pt x="85186" y="82762"/>
                    <a:pt x="84467" y="75925"/>
                  </a:cubicBezTo>
                  <a:cubicBezTo>
                    <a:pt x="83748" y="65490"/>
                    <a:pt x="87702" y="57213"/>
                    <a:pt x="94171" y="55054"/>
                  </a:cubicBezTo>
                  <a:cubicBezTo>
                    <a:pt x="94171" y="52536"/>
                    <a:pt x="94171" y="50017"/>
                    <a:pt x="94171" y="49657"/>
                  </a:cubicBezTo>
                  <a:cubicBezTo>
                    <a:pt x="94171" y="47498"/>
                    <a:pt x="95969" y="0"/>
                    <a:pt x="1520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155" name="Freeform 755">
              <a:extLst>
                <a:ext uri="{FF2B5EF4-FFF2-40B4-BE49-F238E27FC236}">
                  <a16:creationId xmlns:a16="http://schemas.microsoft.com/office/drawing/2014/main" id="{0A9DCA97-DECB-EF69-C109-CF175A04A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4016" y="3437359"/>
              <a:ext cx="919498" cy="890910"/>
            </a:xfrm>
            <a:custGeom>
              <a:avLst/>
              <a:gdLst>
                <a:gd name="T0" fmla="*/ 167809 w 306026"/>
                <a:gd name="T1" fmla="*/ 267053 h 296645"/>
                <a:gd name="T2" fmla="*/ 157705 w 306026"/>
                <a:gd name="T3" fmla="*/ 218334 h 296645"/>
                <a:gd name="T4" fmla="*/ 137856 w 306026"/>
                <a:gd name="T5" fmla="*/ 267053 h 296645"/>
                <a:gd name="T6" fmla="*/ 127391 w 306026"/>
                <a:gd name="T7" fmla="*/ 218334 h 296645"/>
                <a:gd name="T8" fmla="*/ 27788 w 306026"/>
                <a:gd name="T9" fmla="*/ 209312 h 296645"/>
                <a:gd name="T10" fmla="*/ 282930 w 306026"/>
                <a:gd name="T11" fmla="*/ 176832 h 296645"/>
                <a:gd name="T12" fmla="*/ 23097 w 306026"/>
                <a:gd name="T13" fmla="*/ 176832 h 296645"/>
                <a:gd name="T14" fmla="*/ 67906 w 306026"/>
                <a:gd name="T15" fmla="*/ 153955 h 296645"/>
                <a:gd name="T16" fmla="*/ 9525 w 306026"/>
                <a:gd name="T17" fmla="*/ 153955 h 296645"/>
                <a:gd name="T18" fmla="*/ 49004 w 306026"/>
                <a:gd name="T19" fmla="*/ 130319 h 296645"/>
                <a:gd name="T20" fmla="*/ 4617 w 306026"/>
                <a:gd name="T21" fmla="*/ 139491 h 296645"/>
                <a:gd name="T22" fmla="*/ 19037 w 306026"/>
                <a:gd name="T23" fmla="*/ 111269 h 296645"/>
                <a:gd name="T24" fmla="*/ 55210 w 306026"/>
                <a:gd name="T25" fmla="*/ 120441 h 296645"/>
                <a:gd name="T26" fmla="*/ 19037 w 306026"/>
                <a:gd name="T27" fmla="*/ 111269 h 296645"/>
                <a:gd name="T28" fmla="*/ 96355 w 306026"/>
                <a:gd name="T29" fmla="*/ 167449 h 296645"/>
                <a:gd name="T30" fmla="*/ 118730 w 306026"/>
                <a:gd name="T31" fmla="*/ 127391 h 296645"/>
                <a:gd name="T32" fmla="*/ 182605 w 306026"/>
                <a:gd name="T33" fmla="*/ 167449 h 296645"/>
                <a:gd name="T34" fmla="*/ 191627 w 306026"/>
                <a:gd name="T35" fmla="*/ 132083 h 296645"/>
                <a:gd name="T36" fmla="*/ 209311 w 306026"/>
                <a:gd name="T37" fmla="*/ 127391 h 296645"/>
                <a:gd name="T38" fmla="*/ 153805 w 306026"/>
                <a:gd name="T39" fmla="*/ 42581 h 296645"/>
                <a:gd name="T40" fmla="*/ 172734 w 306026"/>
                <a:gd name="T41" fmla="*/ 61874 h 296645"/>
                <a:gd name="T42" fmla="*/ 182198 w 306026"/>
                <a:gd name="T43" fmla="*/ 61874 h 296645"/>
                <a:gd name="T44" fmla="*/ 153805 w 306026"/>
                <a:gd name="T45" fmla="*/ 33481 h 296645"/>
                <a:gd name="T46" fmla="*/ 239624 w 306026"/>
                <a:gd name="T47" fmla="*/ 38975 h 296645"/>
                <a:gd name="T48" fmla="*/ 259473 w 306026"/>
                <a:gd name="T49" fmla="*/ 0 h 296645"/>
                <a:gd name="T50" fmla="*/ 291952 w 306026"/>
                <a:gd name="T51" fmla="*/ 167449 h 296645"/>
                <a:gd name="T52" fmla="*/ 301335 w 306026"/>
                <a:gd name="T53" fmla="*/ 176832 h 296645"/>
                <a:gd name="T54" fmla="*/ 282930 w 306026"/>
                <a:gd name="T55" fmla="*/ 217251 h 296645"/>
                <a:gd name="T56" fmla="*/ 273547 w 306026"/>
                <a:gd name="T57" fmla="*/ 291954 h 296645"/>
                <a:gd name="T58" fmla="*/ 209311 w 306026"/>
                <a:gd name="T59" fmla="*/ 262361 h 296645"/>
                <a:gd name="T60" fmla="*/ 200289 w 306026"/>
                <a:gd name="T61" fmla="*/ 218334 h 296645"/>
                <a:gd name="T62" fmla="*/ 167809 w 306026"/>
                <a:gd name="T63" fmla="*/ 276436 h 296645"/>
                <a:gd name="T64" fmla="*/ 118008 w 306026"/>
                <a:gd name="T65" fmla="*/ 256948 h 296645"/>
                <a:gd name="T66" fmla="*/ 104655 w 306026"/>
                <a:gd name="T67" fmla="*/ 262361 h 296645"/>
                <a:gd name="T68" fmla="*/ 95633 w 306026"/>
                <a:gd name="T69" fmla="*/ 218334 h 296645"/>
                <a:gd name="T70" fmla="*/ 27788 w 306026"/>
                <a:gd name="T71" fmla="*/ 296645 h 296645"/>
                <a:gd name="T72" fmla="*/ 13714 w 306026"/>
                <a:gd name="T73" fmla="*/ 204620 h 296645"/>
                <a:gd name="T74" fmla="*/ 0 w 306026"/>
                <a:gd name="T75" fmla="*/ 172141 h 296645"/>
                <a:gd name="T76" fmla="*/ 87333 w 306026"/>
                <a:gd name="T77" fmla="*/ 167449 h 296645"/>
                <a:gd name="T78" fmla="*/ 187297 w 306026"/>
                <a:gd name="T79" fmla="*/ 95994 h 296645"/>
                <a:gd name="T80" fmla="*/ 282930 w 306026"/>
                <a:gd name="T81" fmla="*/ 167449 h 296645"/>
                <a:gd name="T82" fmla="*/ 259473 w 306026"/>
                <a:gd name="T83" fmla="*/ 9022 h 296645"/>
                <a:gd name="T84" fmla="*/ 243845 w 306026"/>
                <a:gd name="T85" fmla="*/ 47761 h 296645"/>
                <a:gd name="T86" fmla="*/ 236737 w 306026"/>
                <a:gd name="T87" fmla="*/ 49080 h 296645"/>
                <a:gd name="T88" fmla="*/ 239985 w 306026"/>
                <a:gd name="T89" fmla="*/ 6495 h 296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6026" h="296645">
                  <a:moveTo>
                    <a:pt x="157705" y="218334"/>
                  </a:moveTo>
                  <a:lnTo>
                    <a:pt x="157705" y="256948"/>
                  </a:lnTo>
                  <a:cubicBezTo>
                    <a:pt x="157705" y="262361"/>
                    <a:pt x="162035" y="267053"/>
                    <a:pt x="167809" y="267053"/>
                  </a:cubicBezTo>
                  <a:cubicBezTo>
                    <a:pt x="173583" y="267053"/>
                    <a:pt x="178275" y="262361"/>
                    <a:pt x="178275" y="256948"/>
                  </a:cubicBezTo>
                  <a:lnTo>
                    <a:pt x="178275" y="218334"/>
                  </a:lnTo>
                  <a:lnTo>
                    <a:pt x="157705" y="218334"/>
                  </a:lnTo>
                  <a:close/>
                  <a:moveTo>
                    <a:pt x="127391" y="218334"/>
                  </a:moveTo>
                  <a:lnTo>
                    <a:pt x="127391" y="256948"/>
                  </a:lnTo>
                  <a:cubicBezTo>
                    <a:pt x="127391" y="262361"/>
                    <a:pt x="132082" y="267053"/>
                    <a:pt x="137856" y="267053"/>
                  </a:cubicBezTo>
                  <a:cubicBezTo>
                    <a:pt x="143630" y="267053"/>
                    <a:pt x="148322" y="262361"/>
                    <a:pt x="148322" y="256948"/>
                  </a:cubicBezTo>
                  <a:lnTo>
                    <a:pt x="148322" y="218334"/>
                  </a:lnTo>
                  <a:lnTo>
                    <a:pt x="127391" y="218334"/>
                  </a:lnTo>
                  <a:close/>
                  <a:moveTo>
                    <a:pt x="23097" y="176832"/>
                  </a:moveTo>
                  <a:lnTo>
                    <a:pt x="23097" y="204620"/>
                  </a:lnTo>
                  <a:cubicBezTo>
                    <a:pt x="23097" y="206785"/>
                    <a:pt x="25262" y="209312"/>
                    <a:pt x="27788" y="209312"/>
                  </a:cubicBezTo>
                  <a:lnTo>
                    <a:pt x="278239" y="209312"/>
                  </a:lnTo>
                  <a:cubicBezTo>
                    <a:pt x="280765" y="209312"/>
                    <a:pt x="282930" y="206785"/>
                    <a:pt x="282930" y="204620"/>
                  </a:cubicBezTo>
                  <a:lnTo>
                    <a:pt x="282930" y="176832"/>
                  </a:lnTo>
                  <a:lnTo>
                    <a:pt x="187297" y="176832"/>
                  </a:lnTo>
                  <a:lnTo>
                    <a:pt x="118730" y="176832"/>
                  </a:lnTo>
                  <a:lnTo>
                    <a:pt x="23097" y="176832"/>
                  </a:lnTo>
                  <a:close/>
                  <a:moveTo>
                    <a:pt x="14153" y="149369"/>
                  </a:moveTo>
                  <a:lnTo>
                    <a:pt x="63279" y="149369"/>
                  </a:lnTo>
                  <a:cubicBezTo>
                    <a:pt x="65770" y="149369"/>
                    <a:pt x="67906" y="151486"/>
                    <a:pt x="67906" y="153955"/>
                  </a:cubicBezTo>
                  <a:cubicBezTo>
                    <a:pt x="67906" y="156425"/>
                    <a:pt x="65770" y="158541"/>
                    <a:pt x="63279" y="158541"/>
                  </a:cubicBezTo>
                  <a:lnTo>
                    <a:pt x="14153" y="158541"/>
                  </a:lnTo>
                  <a:cubicBezTo>
                    <a:pt x="11661" y="158541"/>
                    <a:pt x="9525" y="156425"/>
                    <a:pt x="9525" y="153955"/>
                  </a:cubicBezTo>
                  <a:cubicBezTo>
                    <a:pt x="9525" y="151486"/>
                    <a:pt x="11661" y="149369"/>
                    <a:pt x="14153" y="149369"/>
                  </a:cubicBezTo>
                  <a:close/>
                  <a:moveTo>
                    <a:pt x="4617" y="130319"/>
                  </a:moveTo>
                  <a:lnTo>
                    <a:pt x="49004" y="130319"/>
                  </a:lnTo>
                  <a:cubicBezTo>
                    <a:pt x="51490" y="130319"/>
                    <a:pt x="53620" y="132436"/>
                    <a:pt x="53620" y="134905"/>
                  </a:cubicBezTo>
                  <a:cubicBezTo>
                    <a:pt x="53620" y="137375"/>
                    <a:pt x="51490" y="139491"/>
                    <a:pt x="49004" y="139491"/>
                  </a:cubicBezTo>
                  <a:lnTo>
                    <a:pt x="4617" y="139491"/>
                  </a:lnTo>
                  <a:cubicBezTo>
                    <a:pt x="1776" y="139491"/>
                    <a:pt x="0" y="137375"/>
                    <a:pt x="0" y="134905"/>
                  </a:cubicBezTo>
                  <a:cubicBezTo>
                    <a:pt x="0" y="132436"/>
                    <a:pt x="1776" y="130319"/>
                    <a:pt x="4617" y="130319"/>
                  </a:cubicBezTo>
                  <a:close/>
                  <a:moveTo>
                    <a:pt x="19037" y="111269"/>
                  </a:moveTo>
                  <a:lnTo>
                    <a:pt x="55210" y="111269"/>
                  </a:lnTo>
                  <a:cubicBezTo>
                    <a:pt x="58133" y="111269"/>
                    <a:pt x="59960" y="113386"/>
                    <a:pt x="59960" y="115855"/>
                  </a:cubicBezTo>
                  <a:cubicBezTo>
                    <a:pt x="59960" y="118325"/>
                    <a:pt x="58133" y="120441"/>
                    <a:pt x="55210" y="120441"/>
                  </a:cubicBezTo>
                  <a:lnTo>
                    <a:pt x="19037" y="120441"/>
                  </a:lnTo>
                  <a:cubicBezTo>
                    <a:pt x="16480" y="120441"/>
                    <a:pt x="14287" y="118325"/>
                    <a:pt x="14287" y="115855"/>
                  </a:cubicBezTo>
                  <a:cubicBezTo>
                    <a:pt x="14287" y="113386"/>
                    <a:pt x="16480" y="111269"/>
                    <a:pt x="19037" y="111269"/>
                  </a:cubicBezTo>
                  <a:close/>
                  <a:moveTo>
                    <a:pt x="118730" y="105377"/>
                  </a:moveTo>
                  <a:cubicBezTo>
                    <a:pt x="106460" y="105377"/>
                    <a:pt x="96355" y="115121"/>
                    <a:pt x="96355" y="127391"/>
                  </a:cubicBezTo>
                  <a:lnTo>
                    <a:pt x="96355" y="167449"/>
                  </a:lnTo>
                  <a:lnTo>
                    <a:pt x="114038" y="167449"/>
                  </a:lnTo>
                  <a:lnTo>
                    <a:pt x="114038" y="132083"/>
                  </a:lnTo>
                  <a:cubicBezTo>
                    <a:pt x="114038" y="129556"/>
                    <a:pt x="116204" y="127391"/>
                    <a:pt x="118730" y="127391"/>
                  </a:cubicBezTo>
                  <a:cubicBezTo>
                    <a:pt x="121256" y="127391"/>
                    <a:pt x="123421" y="129556"/>
                    <a:pt x="123421" y="132083"/>
                  </a:cubicBezTo>
                  <a:lnTo>
                    <a:pt x="123421" y="167449"/>
                  </a:lnTo>
                  <a:lnTo>
                    <a:pt x="182605" y="167449"/>
                  </a:lnTo>
                  <a:lnTo>
                    <a:pt x="182605" y="132083"/>
                  </a:lnTo>
                  <a:cubicBezTo>
                    <a:pt x="182605" y="129556"/>
                    <a:pt x="184410" y="127391"/>
                    <a:pt x="187297" y="127391"/>
                  </a:cubicBezTo>
                  <a:cubicBezTo>
                    <a:pt x="189823" y="127391"/>
                    <a:pt x="191627" y="129556"/>
                    <a:pt x="191627" y="132083"/>
                  </a:cubicBezTo>
                  <a:lnTo>
                    <a:pt x="191627" y="167449"/>
                  </a:lnTo>
                  <a:lnTo>
                    <a:pt x="209311" y="167449"/>
                  </a:lnTo>
                  <a:lnTo>
                    <a:pt x="209311" y="127391"/>
                  </a:lnTo>
                  <a:cubicBezTo>
                    <a:pt x="209311" y="115121"/>
                    <a:pt x="199206" y="105377"/>
                    <a:pt x="187297" y="105377"/>
                  </a:cubicBezTo>
                  <a:lnTo>
                    <a:pt x="118730" y="105377"/>
                  </a:lnTo>
                  <a:close/>
                  <a:moveTo>
                    <a:pt x="153805" y="42581"/>
                  </a:moveTo>
                  <a:cubicBezTo>
                    <a:pt x="143249" y="42581"/>
                    <a:pt x="134513" y="50954"/>
                    <a:pt x="134513" y="61874"/>
                  </a:cubicBezTo>
                  <a:cubicBezTo>
                    <a:pt x="134513" y="72066"/>
                    <a:pt x="143249" y="80803"/>
                    <a:pt x="153805" y="80803"/>
                  </a:cubicBezTo>
                  <a:cubicBezTo>
                    <a:pt x="163998" y="80803"/>
                    <a:pt x="172734" y="72066"/>
                    <a:pt x="172734" y="61874"/>
                  </a:cubicBezTo>
                  <a:cubicBezTo>
                    <a:pt x="172734" y="50954"/>
                    <a:pt x="163998" y="42581"/>
                    <a:pt x="153805" y="42581"/>
                  </a:cubicBezTo>
                  <a:close/>
                  <a:moveTo>
                    <a:pt x="153805" y="33481"/>
                  </a:moveTo>
                  <a:cubicBezTo>
                    <a:pt x="169458" y="33481"/>
                    <a:pt x="182198" y="45857"/>
                    <a:pt x="182198" y="61874"/>
                  </a:cubicBezTo>
                  <a:cubicBezTo>
                    <a:pt x="182198" y="77527"/>
                    <a:pt x="169458" y="90267"/>
                    <a:pt x="153805" y="90267"/>
                  </a:cubicBezTo>
                  <a:cubicBezTo>
                    <a:pt x="138153" y="90267"/>
                    <a:pt x="125412" y="77527"/>
                    <a:pt x="125412" y="61874"/>
                  </a:cubicBezTo>
                  <a:cubicBezTo>
                    <a:pt x="125412" y="45857"/>
                    <a:pt x="138153" y="33481"/>
                    <a:pt x="153805" y="33481"/>
                  </a:cubicBezTo>
                  <a:close/>
                  <a:moveTo>
                    <a:pt x="225595" y="10510"/>
                  </a:moveTo>
                  <a:cubicBezTo>
                    <a:pt x="221490" y="10014"/>
                    <a:pt x="217250" y="10826"/>
                    <a:pt x="213641" y="12991"/>
                  </a:cubicBezTo>
                  <a:lnTo>
                    <a:pt x="239624" y="38975"/>
                  </a:lnTo>
                  <a:cubicBezTo>
                    <a:pt x="243955" y="31757"/>
                    <a:pt x="242872" y="22013"/>
                    <a:pt x="236737" y="15878"/>
                  </a:cubicBezTo>
                  <a:cubicBezTo>
                    <a:pt x="233670" y="12811"/>
                    <a:pt x="229700" y="11006"/>
                    <a:pt x="225595" y="10510"/>
                  </a:cubicBezTo>
                  <a:close/>
                  <a:moveTo>
                    <a:pt x="259473" y="0"/>
                  </a:moveTo>
                  <a:cubicBezTo>
                    <a:pt x="277517" y="0"/>
                    <a:pt x="291952" y="14435"/>
                    <a:pt x="291952" y="32479"/>
                  </a:cubicBezTo>
                  <a:lnTo>
                    <a:pt x="291952" y="147916"/>
                  </a:lnTo>
                  <a:lnTo>
                    <a:pt x="291952" y="167449"/>
                  </a:lnTo>
                  <a:lnTo>
                    <a:pt x="301335" y="167449"/>
                  </a:lnTo>
                  <a:cubicBezTo>
                    <a:pt x="303861" y="167449"/>
                    <a:pt x="306026" y="169614"/>
                    <a:pt x="306026" y="172141"/>
                  </a:cubicBezTo>
                  <a:cubicBezTo>
                    <a:pt x="306026" y="174667"/>
                    <a:pt x="303861" y="176832"/>
                    <a:pt x="301335" y="176832"/>
                  </a:cubicBezTo>
                  <a:lnTo>
                    <a:pt x="291952" y="176832"/>
                  </a:lnTo>
                  <a:lnTo>
                    <a:pt x="291952" y="204620"/>
                  </a:lnTo>
                  <a:cubicBezTo>
                    <a:pt x="291952" y="210394"/>
                    <a:pt x="287982" y="215447"/>
                    <a:pt x="282930" y="217251"/>
                  </a:cubicBezTo>
                  <a:lnTo>
                    <a:pt x="282930" y="291954"/>
                  </a:lnTo>
                  <a:cubicBezTo>
                    <a:pt x="282930" y="294480"/>
                    <a:pt x="280765" y="296645"/>
                    <a:pt x="278239" y="296645"/>
                  </a:cubicBezTo>
                  <a:cubicBezTo>
                    <a:pt x="275712" y="296645"/>
                    <a:pt x="273547" y="294480"/>
                    <a:pt x="273547" y="291954"/>
                  </a:cubicBezTo>
                  <a:lnTo>
                    <a:pt x="273547" y="218334"/>
                  </a:lnTo>
                  <a:lnTo>
                    <a:pt x="209311" y="218334"/>
                  </a:lnTo>
                  <a:lnTo>
                    <a:pt x="209311" y="262361"/>
                  </a:lnTo>
                  <a:cubicBezTo>
                    <a:pt x="209311" y="264887"/>
                    <a:pt x="207145" y="267053"/>
                    <a:pt x="204980" y="267053"/>
                  </a:cubicBezTo>
                  <a:cubicBezTo>
                    <a:pt x="202454" y="267053"/>
                    <a:pt x="200289" y="264887"/>
                    <a:pt x="200289" y="262361"/>
                  </a:cubicBezTo>
                  <a:lnTo>
                    <a:pt x="200289" y="218334"/>
                  </a:lnTo>
                  <a:lnTo>
                    <a:pt x="187658" y="218334"/>
                  </a:lnTo>
                  <a:lnTo>
                    <a:pt x="187658" y="256948"/>
                  </a:lnTo>
                  <a:cubicBezTo>
                    <a:pt x="187658" y="267775"/>
                    <a:pt x="178636" y="276436"/>
                    <a:pt x="167809" y="276436"/>
                  </a:cubicBezTo>
                  <a:cubicBezTo>
                    <a:pt x="162035" y="276436"/>
                    <a:pt x="156622" y="273549"/>
                    <a:pt x="153013" y="269218"/>
                  </a:cubicBezTo>
                  <a:cubicBezTo>
                    <a:pt x="149405" y="273549"/>
                    <a:pt x="143991" y="276436"/>
                    <a:pt x="137856" y="276436"/>
                  </a:cubicBezTo>
                  <a:cubicBezTo>
                    <a:pt x="127030" y="276436"/>
                    <a:pt x="118008" y="267775"/>
                    <a:pt x="118008" y="256948"/>
                  </a:cubicBezTo>
                  <a:lnTo>
                    <a:pt x="118008" y="218334"/>
                  </a:lnTo>
                  <a:lnTo>
                    <a:pt x="104655" y="218334"/>
                  </a:lnTo>
                  <a:lnTo>
                    <a:pt x="104655" y="262361"/>
                  </a:lnTo>
                  <a:cubicBezTo>
                    <a:pt x="104655" y="264887"/>
                    <a:pt x="102851" y="267053"/>
                    <a:pt x="99964" y="267053"/>
                  </a:cubicBezTo>
                  <a:cubicBezTo>
                    <a:pt x="97438" y="267053"/>
                    <a:pt x="95633" y="264887"/>
                    <a:pt x="95633" y="262361"/>
                  </a:cubicBezTo>
                  <a:lnTo>
                    <a:pt x="95633" y="218334"/>
                  </a:lnTo>
                  <a:lnTo>
                    <a:pt x="32119" y="218334"/>
                  </a:lnTo>
                  <a:lnTo>
                    <a:pt x="32119" y="291954"/>
                  </a:lnTo>
                  <a:cubicBezTo>
                    <a:pt x="32119" y="294480"/>
                    <a:pt x="30314" y="296645"/>
                    <a:pt x="27788" y="296645"/>
                  </a:cubicBezTo>
                  <a:cubicBezTo>
                    <a:pt x="25262" y="296645"/>
                    <a:pt x="23097" y="294480"/>
                    <a:pt x="23097" y="291954"/>
                  </a:cubicBezTo>
                  <a:lnTo>
                    <a:pt x="23097" y="217251"/>
                  </a:lnTo>
                  <a:cubicBezTo>
                    <a:pt x="17683" y="215447"/>
                    <a:pt x="13714" y="210394"/>
                    <a:pt x="13714" y="204620"/>
                  </a:cubicBezTo>
                  <a:lnTo>
                    <a:pt x="13714" y="176832"/>
                  </a:lnTo>
                  <a:lnTo>
                    <a:pt x="4692" y="176832"/>
                  </a:lnTo>
                  <a:cubicBezTo>
                    <a:pt x="1805" y="176832"/>
                    <a:pt x="0" y="174667"/>
                    <a:pt x="0" y="172141"/>
                  </a:cubicBezTo>
                  <a:cubicBezTo>
                    <a:pt x="0" y="169614"/>
                    <a:pt x="1805" y="167449"/>
                    <a:pt x="4692" y="167449"/>
                  </a:cubicBezTo>
                  <a:lnTo>
                    <a:pt x="18405" y="167449"/>
                  </a:lnTo>
                  <a:lnTo>
                    <a:pt x="87333" y="167449"/>
                  </a:lnTo>
                  <a:lnTo>
                    <a:pt x="87333" y="127391"/>
                  </a:lnTo>
                  <a:cubicBezTo>
                    <a:pt x="87333" y="110069"/>
                    <a:pt x="101407" y="95994"/>
                    <a:pt x="118730" y="95994"/>
                  </a:cubicBezTo>
                  <a:lnTo>
                    <a:pt x="187297" y="95994"/>
                  </a:lnTo>
                  <a:cubicBezTo>
                    <a:pt x="204258" y="95994"/>
                    <a:pt x="218693" y="110069"/>
                    <a:pt x="218693" y="127391"/>
                  </a:cubicBezTo>
                  <a:lnTo>
                    <a:pt x="218693" y="167449"/>
                  </a:lnTo>
                  <a:lnTo>
                    <a:pt x="282930" y="167449"/>
                  </a:lnTo>
                  <a:lnTo>
                    <a:pt x="282930" y="129133"/>
                  </a:lnTo>
                  <a:lnTo>
                    <a:pt x="282930" y="32479"/>
                  </a:lnTo>
                  <a:cubicBezTo>
                    <a:pt x="282930" y="19487"/>
                    <a:pt x="272465" y="9022"/>
                    <a:pt x="259473" y="9022"/>
                  </a:cubicBezTo>
                  <a:cubicBezTo>
                    <a:pt x="254781" y="9022"/>
                    <a:pt x="250451" y="10465"/>
                    <a:pt x="246481" y="12991"/>
                  </a:cubicBezTo>
                  <a:cubicBezTo>
                    <a:pt x="250270" y="18585"/>
                    <a:pt x="251894" y="25171"/>
                    <a:pt x="251353" y="31577"/>
                  </a:cubicBezTo>
                  <a:lnTo>
                    <a:pt x="243845" y="47761"/>
                  </a:lnTo>
                  <a:lnTo>
                    <a:pt x="243233" y="49080"/>
                  </a:lnTo>
                  <a:cubicBezTo>
                    <a:pt x="242512" y="49801"/>
                    <a:pt x="241429" y="50523"/>
                    <a:pt x="239985" y="50523"/>
                  </a:cubicBezTo>
                  <a:cubicBezTo>
                    <a:pt x="238903" y="50523"/>
                    <a:pt x="237820" y="49801"/>
                    <a:pt x="236737" y="49080"/>
                  </a:cubicBezTo>
                  <a:lnTo>
                    <a:pt x="203536" y="15878"/>
                  </a:lnTo>
                  <a:cubicBezTo>
                    <a:pt x="201732" y="14074"/>
                    <a:pt x="201732" y="11187"/>
                    <a:pt x="203536" y="9383"/>
                  </a:cubicBezTo>
                  <a:cubicBezTo>
                    <a:pt x="213641" y="-722"/>
                    <a:pt x="228798" y="-1444"/>
                    <a:pt x="239985" y="6495"/>
                  </a:cubicBezTo>
                  <a:cubicBezTo>
                    <a:pt x="245399" y="2165"/>
                    <a:pt x="252255" y="0"/>
                    <a:pt x="2594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156" name="Freeform 763">
              <a:extLst>
                <a:ext uri="{FF2B5EF4-FFF2-40B4-BE49-F238E27FC236}">
                  <a16:creationId xmlns:a16="http://schemas.microsoft.com/office/drawing/2014/main" id="{BE34411F-24D7-B498-A91C-3163BF882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311" y="7415861"/>
              <a:ext cx="919498" cy="914732"/>
            </a:xfrm>
            <a:custGeom>
              <a:avLst/>
              <a:gdLst>
                <a:gd name="T0" fmla="*/ 184771 w 306027"/>
                <a:gd name="T1" fmla="*/ 238069 h 304220"/>
                <a:gd name="T2" fmla="*/ 203176 w 306027"/>
                <a:gd name="T3" fmla="*/ 282797 h 304220"/>
                <a:gd name="T4" fmla="*/ 221942 w 306027"/>
                <a:gd name="T5" fmla="*/ 237708 h 304220"/>
                <a:gd name="T6" fmla="*/ 125212 w 306027"/>
                <a:gd name="T7" fmla="*/ 204904 h 304220"/>
                <a:gd name="T8" fmla="*/ 80510 w 306027"/>
                <a:gd name="T9" fmla="*/ 210792 h 304220"/>
                <a:gd name="T10" fmla="*/ 69781 w 306027"/>
                <a:gd name="T11" fmla="*/ 198669 h 304220"/>
                <a:gd name="T12" fmla="*/ 202834 w 306027"/>
                <a:gd name="T13" fmla="*/ 191722 h 304220"/>
                <a:gd name="T14" fmla="*/ 212359 w 306027"/>
                <a:gd name="T15" fmla="*/ 201247 h 304220"/>
                <a:gd name="T16" fmla="*/ 221884 w 306027"/>
                <a:gd name="T17" fmla="*/ 201247 h 304220"/>
                <a:gd name="T18" fmla="*/ 202834 w 306027"/>
                <a:gd name="T19" fmla="*/ 182563 h 304220"/>
                <a:gd name="T20" fmla="*/ 203176 w 306027"/>
                <a:gd name="T21" fmla="*/ 233019 h 304220"/>
                <a:gd name="T22" fmla="*/ 68191 w 306027"/>
                <a:gd name="T23" fmla="*/ 165100 h 304220"/>
                <a:gd name="T24" fmla="*/ 129887 w 306027"/>
                <a:gd name="T25" fmla="*/ 174272 h 304220"/>
                <a:gd name="T26" fmla="*/ 68191 w 306027"/>
                <a:gd name="T27" fmla="*/ 165100 h 304220"/>
                <a:gd name="T28" fmla="*/ 244111 w 306027"/>
                <a:gd name="T29" fmla="*/ 137936 h 304220"/>
                <a:gd name="T30" fmla="*/ 187325 w 306027"/>
                <a:gd name="T31" fmla="*/ 137936 h 304220"/>
                <a:gd name="T32" fmla="*/ 164833 w 306027"/>
                <a:gd name="T33" fmla="*/ 133350 h 304220"/>
                <a:gd name="T34" fmla="*/ 68172 w 306027"/>
                <a:gd name="T35" fmla="*/ 142522 h 304220"/>
                <a:gd name="T36" fmla="*/ 144397 w 306027"/>
                <a:gd name="T37" fmla="*/ 100013 h 304220"/>
                <a:gd name="T38" fmla="*/ 239778 w 306027"/>
                <a:gd name="T39" fmla="*/ 109185 h 304220"/>
                <a:gd name="T40" fmla="*/ 144397 w 306027"/>
                <a:gd name="T41" fmla="*/ 100013 h 304220"/>
                <a:gd name="T42" fmla="*/ 121878 w 306027"/>
                <a:gd name="T43" fmla="*/ 104599 h 304220"/>
                <a:gd name="T44" fmla="*/ 63500 w 306027"/>
                <a:gd name="T45" fmla="*/ 104599 h 304220"/>
                <a:gd name="T46" fmla="*/ 188670 w 306027"/>
                <a:gd name="T47" fmla="*/ 68263 h 304220"/>
                <a:gd name="T48" fmla="*/ 118591 w 306027"/>
                <a:gd name="T49" fmla="*/ 77435 h 304220"/>
                <a:gd name="T50" fmla="*/ 57446 w 306027"/>
                <a:gd name="T51" fmla="*/ 30163 h 304220"/>
                <a:gd name="T52" fmla="*/ 269612 w 306027"/>
                <a:gd name="T53" fmla="*/ 53208 h 304220"/>
                <a:gd name="T54" fmla="*/ 269612 w 306027"/>
                <a:gd name="T55" fmla="*/ 224245 h 304220"/>
                <a:gd name="T56" fmla="*/ 241970 w 306027"/>
                <a:gd name="T57" fmla="*/ 242609 h 304220"/>
                <a:gd name="T58" fmla="*/ 242688 w 306027"/>
                <a:gd name="T59" fmla="*/ 39165 h 304220"/>
                <a:gd name="T60" fmla="*/ 39138 w 306027"/>
                <a:gd name="T61" fmla="*/ 215603 h 304220"/>
                <a:gd name="T62" fmla="*/ 160837 w 306027"/>
                <a:gd name="T63" fmla="*/ 242609 h 304220"/>
                <a:gd name="T64" fmla="*/ 53138 w 306027"/>
                <a:gd name="T65" fmla="*/ 242609 h 304220"/>
                <a:gd name="T66" fmla="*/ 30163 w 306027"/>
                <a:gd name="T67" fmla="*/ 57889 h 304220"/>
                <a:gd name="T68" fmla="*/ 57446 w 306027"/>
                <a:gd name="T69" fmla="*/ 30163 h 304220"/>
                <a:gd name="T70" fmla="*/ 9383 w 306027"/>
                <a:gd name="T71" fmla="*/ 255744 h 304220"/>
                <a:gd name="T72" fmla="*/ 175388 w 306027"/>
                <a:gd name="T73" fmla="*/ 231576 h 304220"/>
                <a:gd name="T74" fmla="*/ 245038 w 306027"/>
                <a:gd name="T75" fmla="*/ 200555 h 304220"/>
                <a:gd name="T76" fmla="*/ 283653 w 306027"/>
                <a:gd name="T77" fmla="*/ 268729 h 304220"/>
                <a:gd name="T78" fmla="*/ 283653 w 306027"/>
                <a:gd name="T79" fmla="*/ 9018 h 304220"/>
                <a:gd name="T80" fmla="*/ 283653 w 306027"/>
                <a:gd name="T81" fmla="*/ 0 h 304220"/>
                <a:gd name="T82" fmla="*/ 283653 w 306027"/>
                <a:gd name="T83" fmla="*/ 278108 h 304220"/>
                <a:gd name="T84" fmla="*/ 228799 w 306027"/>
                <a:gd name="T85" fmla="*/ 303357 h 304220"/>
                <a:gd name="T86" fmla="*/ 203176 w 306027"/>
                <a:gd name="T87" fmla="*/ 292897 h 304220"/>
                <a:gd name="T88" fmla="*/ 175388 w 306027"/>
                <a:gd name="T89" fmla="*/ 299389 h 304220"/>
                <a:gd name="T90" fmla="*/ 0 w 306027"/>
                <a:gd name="T91" fmla="*/ 255744 h 304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6027" h="304220">
                  <a:moveTo>
                    <a:pt x="221942" y="237708"/>
                  </a:moveTo>
                  <a:cubicBezTo>
                    <a:pt x="216529" y="240954"/>
                    <a:pt x="210033" y="242037"/>
                    <a:pt x="203176" y="242037"/>
                  </a:cubicBezTo>
                  <a:cubicBezTo>
                    <a:pt x="196680" y="242037"/>
                    <a:pt x="190545" y="240954"/>
                    <a:pt x="184771" y="238069"/>
                  </a:cubicBezTo>
                  <a:lnTo>
                    <a:pt x="184771" y="291815"/>
                  </a:lnTo>
                  <a:lnTo>
                    <a:pt x="201372" y="283518"/>
                  </a:lnTo>
                  <a:cubicBezTo>
                    <a:pt x="202094" y="283157"/>
                    <a:pt x="202815" y="282797"/>
                    <a:pt x="203176" y="282797"/>
                  </a:cubicBezTo>
                  <a:cubicBezTo>
                    <a:pt x="204259" y="282797"/>
                    <a:pt x="204620" y="283157"/>
                    <a:pt x="205342" y="283518"/>
                  </a:cubicBezTo>
                  <a:lnTo>
                    <a:pt x="221942" y="291815"/>
                  </a:lnTo>
                  <a:lnTo>
                    <a:pt x="221942" y="237708"/>
                  </a:lnTo>
                  <a:close/>
                  <a:moveTo>
                    <a:pt x="107689" y="193733"/>
                  </a:moveTo>
                  <a:cubicBezTo>
                    <a:pt x="113590" y="193733"/>
                    <a:pt x="119490" y="195379"/>
                    <a:pt x="124139" y="198669"/>
                  </a:cubicBezTo>
                  <a:cubicBezTo>
                    <a:pt x="126285" y="200054"/>
                    <a:pt x="126643" y="202825"/>
                    <a:pt x="125212" y="204904"/>
                  </a:cubicBezTo>
                  <a:cubicBezTo>
                    <a:pt x="123424" y="206982"/>
                    <a:pt x="120921" y="207328"/>
                    <a:pt x="118775" y="205943"/>
                  </a:cubicBezTo>
                  <a:cubicBezTo>
                    <a:pt x="112695" y="201440"/>
                    <a:pt x="103040" y="201440"/>
                    <a:pt x="96960" y="205943"/>
                  </a:cubicBezTo>
                  <a:cubicBezTo>
                    <a:pt x="92669" y="209060"/>
                    <a:pt x="86589" y="210792"/>
                    <a:pt x="80510" y="210792"/>
                  </a:cubicBezTo>
                  <a:cubicBezTo>
                    <a:pt x="74788" y="210792"/>
                    <a:pt x="69066" y="209060"/>
                    <a:pt x="64417" y="205943"/>
                  </a:cubicBezTo>
                  <a:cubicBezTo>
                    <a:pt x="62271" y="204557"/>
                    <a:pt x="61913" y="201440"/>
                    <a:pt x="63344" y="199362"/>
                  </a:cubicBezTo>
                  <a:cubicBezTo>
                    <a:pt x="64774" y="197630"/>
                    <a:pt x="67635" y="197284"/>
                    <a:pt x="69781" y="198669"/>
                  </a:cubicBezTo>
                  <a:cubicBezTo>
                    <a:pt x="75503" y="202825"/>
                    <a:pt x="85516" y="202825"/>
                    <a:pt x="91238" y="198669"/>
                  </a:cubicBezTo>
                  <a:cubicBezTo>
                    <a:pt x="95887" y="195379"/>
                    <a:pt x="101788" y="193733"/>
                    <a:pt x="107689" y="193733"/>
                  </a:cubicBezTo>
                  <a:close/>
                  <a:moveTo>
                    <a:pt x="202834" y="191722"/>
                  </a:moveTo>
                  <a:cubicBezTo>
                    <a:pt x="197705" y="191722"/>
                    <a:pt x="193675" y="196118"/>
                    <a:pt x="193675" y="201247"/>
                  </a:cubicBezTo>
                  <a:cubicBezTo>
                    <a:pt x="193675" y="206376"/>
                    <a:pt x="197705" y="210772"/>
                    <a:pt x="202834" y="210772"/>
                  </a:cubicBezTo>
                  <a:cubicBezTo>
                    <a:pt x="207963" y="210772"/>
                    <a:pt x="212359" y="206376"/>
                    <a:pt x="212359" y="201247"/>
                  </a:cubicBezTo>
                  <a:cubicBezTo>
                    <a:pt x="212359" y="196118"/>
                    <a:pt x="207963" y="191722"/>
                    <a:pt x="202834" y="191722"/>
                  </a:cubicBezTo>
                  <a:close/>
                  <a:moveTo>
                    <a:pt x="202834" y="182563"/>
                  </a:moveTo>
                  <a:cubicBezTo>
                    <a:pt x="213458" y="182563"/>
                    <a:pt x="221884" y="190989"/>
                    <a:pt x="221884" y="201247"/>
                  </a:cubicBezTo>
                  <a:cubicBezTo>
                    <a:pt x="221884" y="211871"/>
                    <a:pt x="213458" y="220297"/>
                    <a:pt x="202834" y="220297"/>
                  </a:cubicBezTo>
                  <a:cubicBezTo>
                    <a:pt x="192576" y="220297"/>
                    <a:pt x="184150" y="211871"/>
                    <a:pt x="184150" y="201247"/>
                  </a:cubicBezTo>
                  <a:cubicBezTo>
                    <a:pt x="184150" y="190989"/>
                    <a:pt x="192576" y="182563"/>
                    <a:pt x="202834" y="182563"/>
                  </a:cubicBezTo>
                  <a:close/>
                  <a:moveTo>
                    <a:pt x="203176" y="168091"/>
                  </a:moveTo>
                  <a:cubicBezTo>
                    <a:pt x="185493" y="168091"/>
                    <a:pt x="171058" y="182880"/>
                    <a:pt x="171058" y="200555"/>
                  </a:cubicBezTo>
                  <a:cubicBezTo>
                    <a:pt x="171058" y="218590"/>
                    <a:pt x="185493" y="233019"/>
                    <a:pt x="203176" y="233019"/>
                  </a:cubicBezTo>
                  <a:cubicBezTo>
                    <a:pt x="221220" y="233019"/>
                    <a:pt x="235656" y="218590"/>
                    <a:pt x="235656" y="200555"/>
                  </a:cubicBezTo>
                  <a:cubicBezTo>
                    <a:pt x="235656" y="182880"/>
                    <a:pt x="221220" y="168091"/>
                    <a:pt x="203176" y="168091"/>
                  </a:cubicBezTo>
                  <a:close/>
                  <a:moveTo>
                    <a:pt x="68191" y="165100"/>
                  </a:moveTo>
                  <a:lnTo>
                    <a:pt x="129887" y="165100"/>
                  </a:lnTo>
                  <a:cubicBezTo>
                    <a:pt x="132413" y="165100"/>
                    <a:pt x="134577" y="167217"/>
                    <a:pt x="134577" y="169686"/>
                  </a:cubicBezTo>
                  <a:cubicBezTo>
                    <a:pt x="134577" y="172155"/>
                    <a:pt x="132413" y="174272"/>
                    <a:pt x="129887" y="174272"/>
                  </a:cubicBezTo>
                  <a:lnTo>
                    <a:pt x="68191" y="174272"/>
                  </a:lnTo>
                  <a:cubicBezTo>
                    <a:pt x="65665" y="174272"/>
                    <a:pt x="63500" y="172155"/>
                    <a:pt x="63500" y="169686"/>
                  </a:cubicBezTo>
                  <a:cubicBezTo>
                    <a:pt x="63500" y="167217"/>
                    <a:pt x="65665" y="165100"/>
                    <a:pt x="68191" y="165100"/>
                  </a:cubicBezTo>
                  <a:close/>
                  <a:moveTo>
                    <a:pt x="192057" y="133350"/>
                  </a:moveTo>
                  <a:lnTo>
                    <a:pt x="239743" y="133350"/>
                  </a:lnTo>
                  <a:cubicBezTo>
                    <a:pt x="241927" y="133350"/>
                    <a:pt x="244111" y="135467"/>
                    <a:pt x="244111" y="137936"/>
                  </a:cubicBezTo>
                  <a:cubicBezTo>
                    <a:pt x="244111" y="140405"/>
                    <a:pt x="241927" y="142522"/>
                    <a:pt x="239743" y="142522"/>
                  </a:cubicBezTo>
                  <a:lnTo>
                    <a:pt x="192057" y="142522"/>
                  </a:lnTo>
                  <a:cubicBezTo>
                    <a:pt x="189145" y="142522"/>
                    <a:pt x="187325" y="140405"/>
                    <a:pt x="187325" y="137936"/>
                  </a:cubicBezTo>
                  <a:cubicBezTo>
                    <a:pt x="187325" y="135467"/>
                    <a:pt x="189145" y="133350"/>
                    <a:pt x="192057" y="133350"/>
                  </a:cubicBezTo>
                  <a:close/>
                  <a:moveTo>
                    <a:pt x="68172" y="133350"/>
                  </a:moveTo>
                  <a:lnTo>
                    <a:pt x="164833" y="133350"/>
                  </a:lnTo>
                  <a:cubicBezTo>
                    <a:pt x="167348" y="133350"/>
                    <a:pt x="169504" y="135467"/>
                    <a:pt x="169504" y="137936"/>
                  </a:cubicBezTo>
                  <a:cubicBezTo>
                    <a:pt x="169504" y="140405"/>
                    <a:pt x="167348" y="142522"/>
                    <a:pt x="164833" y="142522"/>
                  </a:cubicBezTo>
                  <a:lnTo>
                    <a:pt x="68172" y="142522"/>
                  </a:lnTo>
                  <a:cubicBezTo>
                    <a:pt x="65656" y="142522"/>
                    <a:pt x="63500" y="140405"/>
                    <a:pt x="63500" y="137936"/>
                  </a:cubicBezTo>
                  <a:cubicBezTo>
                    <a:pt x="63500" y="135467"/>
                    <a:pt x="65656" y="133350"/>
                    <a:pt x="68172" y="133350"/>
                  </a:cubicBezTo>
                  <a:close/>
                  <a:moveTo>
                    <a:pt x="144397" y="100013"/>
                  </a:moveTo>
                  <a:lnTo>
                    <a:pt x="239778" y="100013"/>
                  </a:lnTo>
                  <a:cubicBezTo>
                    <a:pt x="241946" y="100013"/>
                    <a:pt x="244114" y="102130"/>
                    <a:pt x="244114" y="104599"/>
                  </a:cubicBezTo>
                  <a:cubicBezTo>
                    <a:pt x="244114" y="107068"/>
                    <a:pt x="241946" y="109185"/>
                    <a:pt x="239778" y="109185"/>
                  </a:cubicBezTo>
                  <a:lnTo>
                    <a:pt x="144397" y="109185"/>
                  </a:lnTo>
                  <a:cubicBezTo>
                    <a:pt x="141868" y="109185"/>
                    <a:pt x="139700" y="107068"/>
                    <a:pt x="139700" y="104599"/>
                  </a:cubicBezTo>
                  <a:cubicBezTo>
                    <a:pt x="139700" y="102130"/>
                    <a:pt x="141868" y="100013"/>
                    <a:pt x="144397" y="100013"/>
                  </a:cubicBezTo>
                  <a:close/>
                  <a:moveTo>
                    <a:pt x="68185" y="100013"/>
                  </a:moveTo>
                  <a:lnTo>
                    <a:pt x="117193" y="100013"/>
                  </a:lnTo>
                  <a:cubicBezTo>
                    <a:pt x="119716" y="100013"/>
                    <a:pt x="121878" y="102130"/>
                    <a:pt x="121878" y="104599"/>
                  </a:cubicBezTo>
                  <a:cubicBezTo>
                    <a:pt x="121878" y="107068"/>
                    <a:pt x="119716" y="109185"/>
                    <a:pt x="117193" y="109185"/>
                  </a:cubicBezTo>
                  <a:lnTo>
                    <a:pt x="68185" y="109185"/>
                  </a:lnTo>
                  <a:cubicBezTo>
                    <a:pt x="65662" y="109185"/>
                    <a:pt x="63500" y="107068"/>
                    <a:pt x="63500" y="104599"/>
                  </a:cubicBezTo>
                  <a:cubicBezTo>
                    <a:pt x="63500" y="102130"/>
                    <a:pt x="65662" y="100013"/>
                    <a:pt x="68185" y="100013"/>
                  </a:cubicBezTo>
                  <a:close/>
                  <a:moveTo>
                    <a:pt x="118591" y="68263"/>
                  </a:moveTo>
                  <a:lnTo>
                    <a:pt x="188670" y="68263"/>
                  </a:lnTo>
                  <a:cubicBezTo>
                    <a:pt x="191172" y="68263"/>
                    <a:pt x="193318" y="70380"/>
                    <a:pt x="193318" y="72849"/>
                  </a:cubicBezTo>
                  <a:cubicBezTo>
                    <a:pt x="193318" y="75318"/>
                    <a:pt x="191172" y="77435"/>
                    <a:pt x="188670" y="77435"/>
                  </a:cubicBezTo>
                  <a:lnTo>
                    <a:pt x="118591" y="77435"/>
                  </a:lnTo>
                  <a:cubicBezTo>
                    <a:pt x="116088" y="77435"/>
                    <a:pt x="114300" y="75318"/>
                    <a:pt x="114300" y="72849"/>
                  </a:cubicBezTo>
                  <a:cubicBezTo>
                    <a:pt x="114300" y="70380"/>
                    <a:pt x="116088" y="68263"/>
                    <a:pt x="118591" y="68263"/>
                  </a:cubicBezTo>
                  <a:close/>
                  <a:moveTo>
                    <a:pt x="57446" y="30163"/>
                  </a:moveTo>
                  <a:lnTo>
                    <a:pt x="246637" y="30163"/>
                  </a:lnTo>
                  <a:cubicBezTo>
                    <a:pt x="249150" y="30163"/>
                    <a:pt x="251304" y="32323"/>
                    <a:pt x="251304" y="34484"/>
                  </a:cubicBezTo>
                  <a:cubicBezTo>
                    <a:pt x="251304" y="44926"/>
                    <a:pt x="259560" y="53208"/>
                    <a:pt x="269612" y="53208"/>
                  </a:cubicBezTo>
                  <a:cubicBezTo>
                    <a:pt x="272125" y="53208"/>
                    <a:pt x="274279" y="55368"/>
                    <a:pt x="274279" y="57889"/>
                  </a:cubicBezTo>
                  <a:lnTo>
                    <a:pt x="274279" y="219564"/>
                  </a:lnTo>
                  <a:cubicBezTo>
                    <a:pt x="274279" y="222445"/>
                    <a:pt x="272125" y="224245"/>
                    <a:pt x="269612" y="224245"/>
                  </a:cubicBezTo>
                  <a:cubicBezTo>
                    <a:pt x="259560" y="224245"/>
                    <a:pt x="251304" y="232527"/>
                    <a:pt x="251304" y="242609"/>
                  </a:cubicBezTo>
                  <a:cubicBezTo>
                    <a:pt x="251304" y="245130"/>
                    <a:pt x="249150" y="247290"/>
                    <a:pt x="246637" y="247290"/>
                  </a:cubicBezTo>
                  <a:cubicBezTo>
                    <a:pt x="244124" y="247290"/>
                    <a:pt x="241970" y="245130"/>
                    <a:pt x="241970" y="242609"/>
                  </a:cubicBezTo>
                  <a:cubicBezTo>
                    <a:pt x="241970" y="228926"/>
                    <a:pt x="252022" y="217764"/>
                    <a:pt x="264945" y="215603"/>
                  </a:cubicBezTo>
                  <a:lnTo>
                    <a:pt x="264945" y="61850"/>
                  </a:lnTo>
                  <a:cubicBezTo>
                    <a:pt x="253817" y="60049"/>
                    <a:pt x="244483" y="50687"/>
                    <a:pt x="242688" y="39165"/>
                  </a:cubicBezTo>
                  <a:lnTo>
                    <a:pt x="61754" y="39165"/>
                  </a:lnTo>
                  <a:cubicBezTo>
                    <a:pt x="59959" y="50687"/>
                    <a:pt x="50984" y="60049"/>
                    <a:pt x="39138" y="61850"/>
                  </a:cubicBezTo>
                  <a:lnTo>
                    <a:pt x="39138" y="215603"/>
                  </a:lnTo>
                  <a:cubicBezTo>
                    <a:pt x="50984" y="217404"/>
                    <a:pt x="59959" y="226405"/>
                    <a:pt x="61754" y="237928"/>
                  </a:cubicBezTo>
                  <a:lnTo>
                    <a:pt x="156170" y="237928"/>
                  </a:lnTo>
                  <a:cubicBezTo>
                    <a:pt x="158683" y="237928"/>
                    <a:pt x="160837" y="240449"/>
                    <a:pt x="160837" y="242609"/>
                  </a:cubicBezTo>
                  <a:cubicBezTo>
                    <a:pt x="160837" y="245130"/>
                    <a:pt x="158683" y="247290"/>
                    <a:pt x="156170" y="247290"/>
                  </a:cubicBezTo>
                  <a:lnTo>
                    <a:pt x="57446" y="247290"/>
                  </a:lnTo>
                  <a:cubicBezTo>
                    <a:pt x="54933" y="247290"/>
                    <a:pt x="53138" y="245130"/>
                    <a:pt x="53138" y="242609"/>
                  </a:cubicBezTo>
                  <a:cubicBezTo>
                    <a:pt x="53138" y="232527"/>
                    <a:pt x="44882" y="224245"/>
                    <a:pt x="34830" y="224245"/>
                  </a:cubicBezTo>
                  <a:cubicBezTo>
                    <a:pt x="31958" y="224245"/>
                    <a:pt x="30163" y="222445"/>
                    <a:pt x="30163" y="219564"/>
                  </a:cubicBezTo>
                  <a:lnTo>
                    <a:pt x="30163" y="57889"/>
                  </a:lnTo>
                  <a:cubicBezTo>
                    <a:pt x="30163" y="55368"/>
                    <a:pt x="31958" y="53208"/>
                    <a:pt x="34830" y="53208"/>
                  </a:cubicBezTo>
                  <a:cubicBezTo>
                    <a:pt x="44882" y="53208"/>
                    <a:pt x="53138" y="44926"/>
                    <a:pt x="53138" y="34484"/>
                  </a:cubicBezTo>
                  <a:cubicBezTo>
                    <a:pt x="53138" y="32323"/>
                    <a:pt x="54933" y="30163"/>
                    <a:pt x="57446" y="30163"/>
                  </a:cubicBezTo>
                  <a:close/>
                  <a:moveTo>
                    <a:pt x="22374" y="9018"/>
                  </a:moveTo>
                  <a:cubicBezTo>
                    <a:pt x="15157" y="9018"/>
                    <a:pt x="9383" y="15150"/>
                    <a:pt x="9383" y="22364"/>
                  </a:cubicBezTo>
                  <a:lnTo>
                    <a:pt x="9383" y="255744"/>
                  </a:lnTo>
                  <a:cubicBezTo>
                    <a:pt x="9383" y="262958"/>
                    <a:pt x="15157" y="268729"/>
                    <a:pt x="22374" y="268729"/>
                  </a:cubicBezTo>
                  <a:lnTo>
                    <a:pt x="175388" y="268729"/>
                  </a:lnTo>
                  <a:lnTo>
                    <a:pt x="175388" y="231576"/>
                  </a:lnTo>
                  <a:cubicBezTo>
                    <a:pt x="167088" y="224001"/>
                    <a:pt x="161675" y="212819"/>
                    <a:pt x="161675" y="200555"/>
                  </a:cubicBezTo>
                  <a:cubicBezTo>
                    <a:pt x="161675" y="177469"/>
                    <a:pt x="180441" y="158712"/>
                    <a:pt x="203176" y="158712"/>
                  </a:cubicBezTo>
                  <a:cubicBezTo>
                    <a:pt x="226273" y="158712"/>
                    <a:pt x="245038" y="177469"/>
                    <a:pt x="245038" y="200555"/>
                  </a:cubicBezTo>
                  <a:cubicBezTo>
                    <a:pt x="245038" y="212819"/>
                    <a:pt x="239625" y="223640"/>
                    <a:pt x="231325" y="231576"/>
                  </a:cubicBezTo>
                  <a:lnTo>
                    <a:pt x="231325" y="268729"/>
                  </a:lnTo>
                  <a:lnTo>
                    <a:pt x="283653" y="268729"/>
                  </a:lnTo>
                  <a:cubicBezTo>
                    <a:pt x="290870" y="268729"/>
                    <a:pt x="296644" y="262958"/>
                    <a:pt x="296644" y="255744"/>
                  </a:cubicBezTo>
                  <a:lnTo>
                    <a:pt x="296644" y="22364"/>
                  </a:lnTo>
                  <a:cubicBezTo>
                    <a:pt x="296644" y="15150"/>
                    <a:pt x="290870" y="9018"/>
                    <a:pt x="283653" y="9018"/>
                  </a:cubicBezTo>
                  <a:lnTo>
                    <a:pt x="22374" y="9018"/>
                  </a:lnTo>
                  <a:close/>
                  <a:moveTo>
                    <a:pt x="22374" y="0"/>
                  </a:moveTo>
                  <a:lnTo>
                    <a:pt x="283653" y="0"/>
                  </a:lnTo>
                  <a:cubicBezTo>
                    <a:pt x="295923" y="0"/>
                    <a:pt x="306027" y="10100"/>
                    <a:pt x="306027" y="22364"/>
                  </a:cubicBezTo>
                  <a:lnTo>
                    <a:pt x="306027" y="255744"/>
                  </a:lnTo>
                  <a:cubicBezTo>
                    <a:pt x="306027" y="268008"/>
                    <a:pt x="295923" y="278108"/>
                    <a:pt x="283653" y="278108"/>
                  </a:cubicBezTo>
                  <a:lnTo>
                    <a:pt x="231325" y="278108"/>
                  </a:lnTo>
                  <a:lnTo>
                    <a:pt x="231325" y="299389"/>
                  </a:lnTo>
                  <a:cubicBezTo>
                    <a:pt x="231325" y="301193"/>
                    <a:pt x="230242" y="302636"/>
                    <a:pt x="228799" y="303357"/>
                  </a:cubicBezTo>
                  <a:cubicBezTo>
                    <a:pt x="228438" y="303718"/>
                    <a:pt x="227355" y="304079"/>
                    <a:pt x="226634" y="304079"/>
                  </a:cubicBezTo>
                  <a:cubicBezTo>
                    <a:pt x="225912" y="304079"/>
                    <a:pt x="225190" y="303718"/>
                    <a:pt x="224468" y="303718"/>
                  </a:cubicBezTo>
                  <a:lnTo>
                    <a:pt x="203176" y="292897"/>
                  </a:lnTo>
                  <a:lnTo>
                    <a:pt x="182245" y="303718"/>
                  </a:lnTo>
                  <a:cubicBezTo>
                    <a:pt x="180802" y="304439"/>
                    <a:pt x="178997" y="304439"/>
                    <a:pt x="177915" y="303357"/>
                  </a:cubicBezTo>
                  <a:cubicBezTo>
                    <a:pt x="176471" y="302636"/>
                    <a:pt x="175388" y="301193"/>
                    <a:pt x="175388" y="299389"/>
                  </a:cubicBezTo>
                  <a:lnTo>
                    <a:pt x="175388" y="278108"/>
                  </a:lnTo>
                  <a:lnTo>
                    <a:pt x="22374" y="278108"/>
                  </a:lnTo>
                  <a:cubicBezTo>
                    <a:pt x="10104" y="278108"/>
                    <a:pt x="0" y="268008"/>
                    <a:pt x="0" y="255744"/>
                  </a:cubicBezTo>
                  <a:lnTo>
                    <a:pt x="0" y="22364"/>
                  </a:lnTo>
                  <a:cubicBezTo>
                    <a:pt x="0" y="10100"/>
                    <a:pt x="10104" y="0"/>
                    <a:pt x="223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157" name="Freeform 762">
              <a:extLst>
                <a:ext uri="{FF2B5EF4-FFF2-40B4-BE49-F238E27FC236}">
                  <a16:creationId xmlns:a16="http://schemas.microsoft.com/office/drawing/2014/main" id="{304B7AFB-6AA3-E833-17DB-F77543568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49642" y="4732446"/>
              <a:ext cx="919496" cy="681288"/>
            </a:xfrm>
            <a:custGeom>
              <a:avLst/>
              <a:gdLst>
                <a:gd name="T0" fmla="*/ 175917 w 305681"/>
                <a:gd name="T1" fmla="*/ 198547 h 226205"/>
                <a:gd name="T2" fmla="*/ 259637 w 305681"/>
                <a:gd name="T3" fmla="*/ 202398 h 226205"/>
                <a:gd name="T4" fmla="*/ 239000 w 305681"/>
                <a:gd name="T5" fmla="*/ 197812 h 226205"/>
                <a:gd name="T6" fmla="*/ 71092 w 305681"/>
                <a:gd name="T7" fmla="*/ 193226 h 226205"/>
                <a:gd name="T8" fmla="*/ 71092 w 305681"/>
                <a:gd name="T9" fmla="*/ 193226 h 226205"/>
                <a:gd name="T10" fmla="*/ 39341 w 305681"/>
                <a:gd name="T11" fmla="*/ 197812 h 226205"/>
                <a:gd name="T12" fmla="*/ 259637 w 305681"/>
                <a:gd name="T13" fmla="*/ 176985 h 226205"/>
                <a:gd name="T14" fmla="*/ 239000 w 305681"/>
                <a:gd name="T15" fmla="*/ 172222 h 226205"/>
                <a:gd name="T16" fmla="*/ 71092 w 305681"/>
                <a:gd name="T17" fmla="*/ 167826 h 226205"/>
                <a:gd name="T18" fmla="*/ 71092 w 305681"/>
                <a:gd name="T19" fmla="*/ 167826 h 226205"/>
                <a:gd name="T20" fmla="*/ 39341 w 305681"/>
                <a:gd name="T21" fmla="*/ 172222 h 226205"/>
                <a:gd name="T22" fmla="*/ 180629 w 305681"/>
                <a:gd name="T23" fmla="*/ 175398 h 226205"/>
                <a:gd name="T24" fmla="*/ 156463 w 305681"/>
                <a:gd name="T25" fmla="*/ 171002 h 226205"/>
                <a:gd name="T26" fmla="*/ 124890 w 305681"/>
                <a:gd name="T27" fmla="*/ 166239 h 226205"/>
                <a:gd name="T28" fmla="*/ 124890 w 305681"/>
                <a:gd name="T29" fmla="*/ 166239 h 226205"/>
                <a:gd name="T30" fmla="*/ 255241 w 305681"/>
                <a:gd name="T31" fmla="*/ 147012 h 226205"/>
                <a:gd name="T32" fmla="*/ 234604 w 305681"/>
                <a:gd name="T33" fmla="*/ 151598 h 226205"/>
                <a:gd name="T34" fmla="*/ 75488 w 305681"/>
                <a:gd name="T35" fmla="*/ 147012 h 226205"/>
                <a:gd name="T36" fmla="*/ 43927 w 305681"/>
                <a:gd name="T37" fmla="*/ 142426 h 226205"/>
                <a:gd name="T38" fmla="*/ 43927 w 305681"/>
                <a:gd name="T39" fmla="*/ 142426 h 226205"/>
                <a:gd name="T40" fmla="*/ 175866 w 305681"/>
                <a:gd name="T41" fmla="*/ 145425 h 226205"/>
                <a:gd name="T42" fmla="*/ 151877 w 305681"/>
                <a:gd name="T43" fmla="*/ 150011 h 226205"/>
                <a:gd name="T44" fmla="*/ 129476 w 305681"/>
                <a:gd name="T45" fmla="*/ 145425 h 226205"/>
                <a:gd name="T46" fmla="*/ 259637 w 305681"/>
                <a:gd name="T47" fmla="*/ 118614 h 226205"/>
                <a:gd name="T48" fmla="*/ 259637 w 305681"/>
                <a:gd name="T49" fmla="*/ 118614 h 226205"/>
                <a:gd name="T50" fmla="*/ 229841 w 305681"/>
                <a:gd name="T51" fmla="*/ 123200 h 226205"/>
                <a:gd name="T52" fmla="*/ 71092 w 305681"/>
                <a:gd name="T53" fmla="*/ 127786 h 226205"/>
                <a:gd name="T54" fmla="*/ 48513 w 305681"/>
                <a:gd name="T55" fmla="*/ 123200 h 226205"/>
                <a:gd name="T56" fmla="*/ 180629 w 305681"/>
                <a:gd name="T57" fmla="*/ 115439 h 226205"/>
                <a:gd name="T58" fmla="*/ 180629 w 305681"/>
                <a:gd name="T59" fmla="*/ 115439 h 226205"/>
                <a:gd name="T60" fmla="*/ 147291 w 305681"/>
                <a:gd name="T61" fmla="*/ 120202 h 226205"/>
                <a:gd name="T62" fmla="*/ 124890 w 305681"/>
                <a:gd name="T63" fmla="*/ 124598 h 226205"/>
                <a:gd name="T64" fmla="*/ 212683 w 305681"/>
                <a:gd name="T65" fmla="*/ 216866 h 226205"/>
                <a:gd name="T66" fmla="*/ 23084 w 305681"/>
                <a:gd name="T67" fmla="*/ 101563 h 226205"/>
                <a:gd name="T68" fmla="*/ 23084 w 305681"/>
                <a:gd name="T69" fmla="*/ 101563 h 226205"/>
                <a:gd name="T70" fmla="*/ 175866 w 305681"/>
                <a:gd name="T71" fmla="*/ 94802 h 226205"/>
                <a:gd name="T72" fmla="*/ 151877 w 305681"/>
                <a:gd name="T73" fmla="*/ 99198 h 226205"/>
                <a:gd name="T74" fmla="*/ 129476 w 305681"/>
                <a:gd name="T75" fmla="*/ 94802 h 226205"/>
                <a:gd name="T76" fmla="*/ 102024 w 305681"/>
                <a:gd name="T77" fmla="*/ 73905 h 226205"/>
                <a:gd name="T78" fmla="*/ 120407 w 305681"/>
                <a:gd name="T79" fmla="*/ 193877 h 226205"/>
                <a:gd name="T80" fmla="*/ 184928 w 305681"/>
                <a:gd name="T81" fmla="*/ 216866 h 226205"/>
                <a:gd name="T82" fmla="*/ 102024 w 305681"/>
                <a:gd name="T83" fmla="*/ 73905 h 226205"/>
                <a:gd name="T84" fmla="*/ 226741 w 305681"/>
                <a:gd name="T85" fmla="*/ 73905 h 226205"/>
                <a:gd name="T86" fmla="*/ 291263 w 305681"/>
                <a:gd name="T87" fmla="*/ 92224 h 226205"/>
                <a:gd name="T88" fmla="*/ 14072 w 305681"/>
                <a:gd name="T89" fmla="*/ 92224 h 226205"/>
                <a:gd name="T90" fmla="*/ 78594 w 305681"/>
                <a:gd name="T91" fmla="*/ 73905 h 226205"/>
                <a:gd name="T92" fmla="*/ 57688 w 305681"/>
                <a:gd name="T93" fmla="*/ 36908 h 226205"/>
                <a:gd name="T94" fmla="*/ 208358 w 305681"/>
                <a:gd name="T95" fmla="*/ 64566 h 226205"/>
                <a:gd name="T96" fmla="*/ 155731 w 305681"/>
                <a:gd name="T97" fmla="*/ 1347 h 226205"/>
                <a:gd name="T98" fmla="*/ 304599 w 305681"/>
                <a:gd name="T99" fmla="*/ 94020 h 226205"/>
                <a:gd name="T100" fmla="*/ 291623 w 305681"/>
                <a:gd name="T101" fmla="*/ 216866 h 226205"/>
                <a:gd name="T102" fmla="*/ 286937 w 305681"/>
                <a:gd name="T103" fmla="*/ 226205 h 226205"/>
                <a:gd name="T104" fmla="*/ 97338 w 305681"/>
                <a:gd name="T105" fmla="*/ 226205 h 226205"/>
                <a:gd name="T106" fmla="*/ 4701 w 305681"/>
                <a:gd name="T107" fmla="*/ 216866 h 226205"/>
                <a:gd name="T108" fmla="*/ 375 w 305681"/>
                <a:gd name="T109" fmla="*/ 99049 h 226205"/>
                <a:gd name="T110" fmla="*/ 119325 w 305681"/>
                <a:gd name="T111" fmla="*/ 27568 h 226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5681" h="226205">
                  <a:moveTo>
                    <a:pt x="129779" y="198547"/>
                  </a:moveTo>
                  <a:lnTo>
                    <a:pt x="129779" y="216866"/>
                  </a:lnTo>
                  <a:lnTo>
                    <a:pt x="175917" y="216866"/>
                  </a:lnTo>
                  <a:lnTo>
                    <a:pt x="175917" y="198547"/>
                  </a:lnTo>
                  <a:lnTo>
                    <a:pt x="129779" y="198547"/>
                  </a:lnTo>
                  <a:close/>
                  <a:moveTo>
                    <a:pt x="259637" y="193226"/>
                  </a:moveTo>
                  <a:cubicBezTo>
                    <a:pt x="262568" y="193226"/>
                    <a:pt x="264400" y="195343"/>
                    <a:pt x="264400" y="197812"/>
                  </a:cubicBezTo>
                  <a:cubicBezTo>
                    <a:pt x="264400" y="200282"/>
                    <a:pt x="262568" y="202398"/>
                    <a:pt x="259637" y="202398"/>
                  </a:cubicBezTo>
                  <a:cubicBezTo>
                    <a:pt x="257073" y="202398"/>
                    <a:pt x="255241" y="200282"/>
                    <a:pt x="255241" y="197812"/>
                  </a:cubicBezTo>
                  <a:cubicBezTo>
                    <a:pt x="255241" y="195343"/>
                    <a:pt x="257073" y="193226"/>
                    <a:pt x="259637" y="193226"/>
                  </a:cubicBezTo>
                  <a:close/>
                  <a:moveTo>
                    <a:pt x="234604" y="193226"/>
                  </a:moveTo>
                  <a:cubicBezTo>
                    <a:pt x="237168" y="193226"/>
                    <a:pt x="239000" y="195343"/>
                    <a:pt x="239000" y="197812"/>
                  </a:cubicBezTo>
                  <a:cubicBezTo>
                    <a:pt x="239000" y="200282"/>
                    <a:pt x="237168" y="202398"/>
                    <a:pt x="234604" y="202398"/>
                  </a:cubicBezTo>
                  <a:cubicBezTo>
                    <a:pt x="231673" y="202398"/>
                    <a:pt x="229841" y="200282"/>
                    <a:pt x="229841" y="197812"/>
                  </a:cubicBezTo>
                  <a:cubicBezTo>
                    <a:pt x="229841" y="195343"/>
                    <a:pt x="231673" y="193226"/>
                    <a:pt x="234604" y="193226"/>
                  </a:cubicBezTo>
                  <a:close/>
                  <a:moveTo>
                    <a:pt x="71092" y="193226"/>
                  </a:moveTo>
                  <a:cubicBezTo>
                    <a:pt x="73656" y="193226"/>
                    <a:pt x="75488" y="195343"/>
                    <a:pt x="75488" y="197812"/>
                  </a:cubicBezTo>
                  <a:cubicBezTo>
                    <a:pt x="75488" y="200282"/>
                    <a:pt x="73656" y="202398"/>
                    <a:pt x="71092" y="202398"/>
                  </a:cubicBezTo>
                  <a:cubicBezTo>
                    <a:pt x="68527" y="202398"/>
                    <a:pt x="66329" y="200282"/>
                    <a:pt x="66329" y="197812"/>
                  </a:cubicBezTo>
                  <a:cubicBezTo>
                    <a:pt x="66329" y="195343"/>
                    <a:pt x="68527" y="193226"/>
                    <a:pt x="71092" y="193226"/>
                  </a:cubicBezTo>
                  <a:close/>
                  <a:moveTo>
                    <a:pt x="43927" y="193226"/>
                  </a:moveTo>
                  <a:cubicBezTo>
                    <a:pt x="46397" y="193226"/>
                    <a:pt x="48513" y="195343"/>
                    <a:pt x="48513" y="197812"/>
                  </a:cubicBezTo>
                  <a:cubicBezTo>
                    <a:pt x="48513" y="200282"/>
                    <a:pt x="46397" y="202398"/>
                    <a:pt x="43927" y="202398"/>
                  </a:cubicBezTo>
                  <a:cubicBezTo>
                    <a:pt x="41458" y="202398"/>
                    <a:pt x="39341" y="200282"/>
                    <a:pt x="39341" y="197812"/>
                  </a:cubicBezTo>
                  <a:cubicBezTo>
                    <a:pt x="39341" y="195343"/>
                    <a:pt x="41458" y="193226"/>
                    <a:pt x="43927" y="193226"/>
                  </a:cubicBezTo>
                  <a:close/>
                  <a:moveTo>
                    <a:pt x="259637" y="167826"/>
                  </a:moveTo>
                  <a:cubicBezTo>
                    <a:pt x="262568" y="167826"/>
                    <a:pt x="264400" y="169658"/>
                    <a:pt x="264400" y="172222"/>
                  </a:cubicBezTo>
                  <a:cubicBezTo>
                    <a:pt x="264400" y="175153"/>
                    <a:pt x="262568" y="176985"/>
                    <a:pt x="259637" y="176985"/>
                  </a:cubicBezTo>
                  <a:cubicBezTo>
                    <a:pt x="257073" y="176985"/>
                    <a:pt x="255241" y="175153"/>
                    <a:pt x="255241" y="172222"/>
                  </a:cubicBezTo>
                  <a:cubicBezTo>
                    <a:pt x="255241" y="169658"/>
                    <a:pt x="257073" y="167826"/>
                    <a:pt x="259637" y="167826"/>
                  </a:cubicBezTo>
                  <a:close/>
                  <a:moveTo>
                    <a:pt x="234604" y="167826"/>
                  </a:moveTo>
                  <a:cubicBezTo>
                    <a:pt x="237168" y="167826"/>
                    <a:pt x="239000" y="169658"/>
                    <a:pt x="239000" y="172222"/>
                  </a:cubicBezTo>
                  <a:cubicBezTo>
                    <a:pt x="239000" y="175153"/>
                    <a:pt x="237168" y="176985"/>
                    <a:pt x="234604" y="176985"/>
                  </a:cubicBezTo>
                  <a:cubicBezTo>
                    <a:pt x="231673" y="176985"/>
                    <a:pt x="229841" y="175153"/>
                    <a:pt x="229841" y="172222"/>
                  </a:cubicBezTo>
                  <a:cubicBezTo>
                    <a:pt x="229841" y="169658"/>
                    <a:pt x="231673" y="167826"/>
                    <a:pt x="234604" y="167826"/>
                  </a:cubicBezTo>
                  <a:close/>
                  <a:moveTo>
                    <a:pt x="71092" y="167826"/>
                  </a:moveTo>
                  <a:cubicBezTo>
                    <a:pt x="73656" y="167826"/>
                    <a:pt x="75488" y="169658"/>
                    <a:pt x="75488" y="172222"/>
                  </a:cubicBezTo>
                  <a:cubicBezTo>
                    <a:pt x="75488" y="175153"/>
                    <a:pt x="73656" y="176985"/>
                    <a:pt x="71092" y="176985"/>
                  </a:cubicBezTo>
                  <a:cubicBezTo>
                    <a:pt x="68527" y="176985"/>
                    <a:pt x="66329" y="175153"/>
                    <a:pt x="66329" y="172222"/>
                  </a:cubicBezTo>
                  <a:cubicBezTo>
                    <a:pt x="66329" y="169658"/>
                    <a:pt x="68527" y="167826"/>
                    <a:pt x="71092" y="167826"/>
                  </a:cubicBezTo>
                  <a:close/>
                  <a:moveTo>
                    <a:pt x="43927" y="167826"/>
                  </a:moveTo>
                  <a:cubicBezTo>
                    <a:pt x="46397" y="167826"/>
                    <a:pt x="48513" y="169658"/>
                    <a:pt x="48513" y="172222"/>
                  </a:cubicBezTo>
                  <a:cubicBezTo>
                    <a:pt x="48513" y="175153"/>
                    <a:pt x="46397" y="176985"/>
                    <a:pt x="43927" y="176985"/>
                  </a:cubicBezTo>
                  <a:cubicBezTo>
                    <a:pt x="41458" y="176985"/>
                    <a:pt x="39341" y="175153"/>
                    <a:pt x="39341" y="172222"/>
                  </a:cubicBezTo>
                  <a:cubicBezTo>
                    <a:pt x="39341" y="169658"/>
                    <a:pt x="41458" y="167826"/>
                    <a:pt x="43927" y="167826"/>
                  </a:cubicBezTo>
                  <a:close/>
                  <a:moveTo>
                    <a:pt x="180629" y="166239"/>
                  </a:moveTo>
                  <a:cubicBezTo>
                    <a:pt x="183193" y="166239"/>
                    <a:pt x="185025" y="168071"/>
                    <a:pt x="185025" y="171002"/>
                  </a:cubicBezTo>
                  <a:cubicBezTo>
                    <a:pt x="185025" y="173566"/>
                    <a:pt x="183193" y="175398"/>
                    <a:pt x="180629" y="175398"/>
                  </a:cubicBezTo>
                  <a:cubicBezTo>
                    <a:pt x="177698" y="175398"/>
                    <a:pt x="175866" y="173566"/>
                    <a:pt x="175866" y="171002"/>
                  </a:cubicBezTo>
                  <a:cubicBezTo>
                    <a:pt x="175866" y="168071"/>
                    <a:pt x="177698" y="166239"/>
                    <a:pt x="180629" y="166239"/>
                  </a:cubicBezTo>
                  <a:close/>
                  <a:moveTo>
                    <a:pt x="151877" y="166239"/>
                  </a:moveTo>
                  <a:cubicBezTo>
                    <a:pt x="154347" y="166239"/>
                    <a:pt x="156463" y="168071"/>
                    <a:pt x="156463" y="171002"/>
                  </a:cubicBezTo>
                  <a:cubicBezTo>
                    <a:pt x="156463" y="173566"/>
                    <a:pt x="154347" y="175398"/>
                    <a:pt x="151877" y="175398"/>
                  </a:cubicBezTo>
                  <a:cubicBezTo>
                    <a:pt x="149408" y="175398"/>
                    <a:pt x="147291" y="173566"/>
                    <a:pt x="147291" y="171002"/>
                  </a:cubicBezTo>
                  <a:cubicBezTo>
                    <a:pt x="147291" y="168071"/>
                    <a:pt x="149408" y="166239"/>
                    <a:pt x="151877" y="166239"/>
                  </a:cubicBezTo>
                  <a:close/>
                  <a:moveTo>
                    <a:pt x="124890" y="166239"/>
                  </a:moveTo>
                  <a:cubicBezTo>
                    <a:pt x="127360" y="166239"/>
                    <a:pt x="129476" y="168071"/>
                    <a:pt x="129476" y="171002"/>
                  </a:cubicBezTo>
                  <a:cubicBezTo>
                    <a:pt x="129476" y="173566"/>
                    <a:pt x="127360" y="175398"/>
                    <a:pt x="124890" y="175398"/>
                  </a:cubicBezTo>
                  <a:cubicBezTo>
                    <a:pt x="122421" y="175398"/>
                    <a:pt x="120304" y="173566"/>
                    <a:pt x="120304" y="171002"/>
                  </a:cubicBezTo>
                  <a:cubicBezTo>
                    <a:pt x="120304" y="168071"/>
                    <a:pt x="122421" y="166239"/>
                    <a:pt x="124890" y="166239"/>
                  </a:cubicBezTo>
                  <a:close/>
                  <a:moveTo>
                    <a:pt x="259637" y="142426"/>
                  </a:moveTo>
                  <a:cubicBezTo>
                    <a:pt x="262568" y="142426"/>
                    <a:pt x="264400" y="144543"/>
                    <a:pt x="264400" y="147012"/>
                  </a:cubicBezTo>
                  <a:cubicBezTo>
                    <a:pt x="264400" y="149482"/>
                    <a:pt x="262568" y="151598"/>
                    <a:pt x="259637" y="151598"/>
                  </a:cubicBezTo>
                  <a:cubicBezTo>
                    <a:pt x="257073" y="151598"/>
                    <a:pt x="255241" y="149482"/>
                    <a:pt x="255241" y="147012"/>
                  </a:cubicBezTo>
                  <a:cubicBezTo>
                    <a:pt x="255241" y="144543"/>
                    <a:pt x="257073" y="142426"/>
                    <a:pt x="259637" y="142426"/>
                  </a:cubicBezTo>
                  <a:close/>
                  <a:moveTo>
                    <a:pt x="234604" y="142426"/>
                  </a:moveTo>
                  <a:cubicBezTo>
                    <a:pt x="237168" y="142426"/>
                    <a:pt x="239000" y="144543"/>
                    <a:pt x="239000" y="147012"/>
                  </a:cubicBezTo>
                  <a:cubicBezTo>
                    <a:pt x="239000" y="149482"/>
                    <a:pt x="237168" y="151598"/>
                    <a:pt x="234604" y="151598"/>
                  </a:cubicBezTo>
                  <a:cubicBezTo>
                    <a:pt x="231673" y="151598"/>
                    <a:pt x="229841" y="149482"/>
                    <a:pt x="229841" y="147012"/>
                  </a:cubicBezTo>
                  <a:cubicBezTo>
                    <a:pt x="229841" y="144543"/>
                    <a:pt x="231673" y="142426"/>
                    <a:pt x="234604" y="142426"/>
                  </a:cubicBezTo>
                  <a:close/>
                  <a:moveTo>
                    <a:pt x="71092" y="142426"/>
                  </a:moveTo>
                  <a:cubicBezTo>
                    <a:pt x="73656" y="142426"/>
                    <a:pt x="75488" y="144543"/>
                    <a:pt x="75488" y="147012"/>
                  </a:cubicBezTo>
                  <a:cubicBezTo>
                    <a:pt x="75488" y="149482"/>
                    <a:pt x="73656" y="151598"/>
                    <a:pt x="71092" y="151598"/>
                  </a:cubicBezTo>
                  <a:cubicBezTo>
                    <a:pt x="68527" y="151598"/>
                    <a:pt x="66329" y="149482"/>
                    <a:pt x="66329" y="147012"/>
                  </a:cubicBezTo>
                  <a:cubicBezTo>
                    <a:pt x="66329" y="144543"/>
                    <a:pt x="68527" y="142426"/>
                    <a:pt x="71092" y="142426"/>
                  </a:cubicBezTo>
                  <a:close/>
                  <a:moveTo>
                    <a:pt x="43927" y="142426"/>
                  </a:moveTo>
                  <a:cubicBezTo>
                    <a:pt x="46397" y="142426"/>
                    <a:pt x="48513" y="144543"/>
                    <a:pt x="48513" y="147012"/>
                  </a:cubicBezTo>
                  <a:cubicBezTo>
                    <a:pt x="48513" y="149482"/>
                    <a:pt x="46397" y="151598"/>
                    <a:pt x="43927" y="151598"/>
                  </a:cubicBezTo>
                  <a:cubicBezTo>
                    <a:pt x="41458" y="151598"/>
                    <a:pt x="39341" y="149482"/>
                    <a:pt x="39341" y="147012"/>
                  </a:cubicBezTo>
                  <a:cubicBezTo>
                    <a:pt x="39341" y="144543"/>
                    <a:pt x="41458" y="142426"/>
                    <a:pt x="43927" y="142426"/>
                  </a:cubicBezTo>
                  <a:close/>
                  <a:moveTo>
                    <a:pt x="180629" y="140839"/>
                  </a:moveTo>
                  <a:cubicBezTo>
                    <a:pt x="183193" y="140839"/>
                    <a:pt x="185025" y="142956"/>
                    <a:pt x="185025" y="145425"/>
                  </a:cubicBezTo>
                  <a:cubicBezTo>
                    <a:pt x="185025" y="147895"/>
                    <a:pt x="183193" y="150011"/>
                    <a:pt x="180629" y="150011"/>
                  </a:cubicBezTo>
                  <a:cubicBezTo>
                    <a:pt x="177698" y="150011"/>
                    <a:pt x="175866" y="147895"/>
                    <a:pt x="175866" y="145425"/>
                  </a:cubicBezTo>
                  <a:cubicBezTo>
                    <a:pt x="175866" y="142956"/>
                    <a:pt x="177698" y="140839"/>
                    <a:pt x="180629" y="140839"/>
                  </a:cubicBezTo>
                  <a:close/>
                  <a:moveTo>
                    <a:pt x="151877" y="140839"/>
                  </a:moveTo>
                  <a:cubicBezTo>
                    <a:pt x="154347" y="140839"/>
                    <a:pt x="156463" y="142956"/>
                    <a:pt x="156463" y="145425"/>
                  </a:cubicBezTo>
                  <a:cubicBezTo>
                    <a:pt x="156463" y="147895"/>
                    <a:pt x="154347" y="150011"/>
                    <a:pt x="151877" y="150011"/>
                  </a:cubicBezTo>
                  <a:cubicBezTo>
                    <a:pt x="149408" y="150011"/>
                    <a:pt x="147291" y="147895"/>
                    <a:pt x="147291" y="145425"/>
                  </a:cubicBezTo>
                  <a:cubicBezTo>
                    <a:pt x="147291" y="142956"/>
                    <a:pt x="149408" y="140839"/>
                    <a:pt x="151877" y="140839"/>
                  </a:cubicBezTo>
                  <a:close/>
                  <a:moveTo>
                    <a:pt x="124890" y="140839"/>
                  </a:moveTo>
                  <a:cubicBezTo>
                    <a:pt x="127360" y="140839"/>
                    <a:pt x="129476" y="142956"/>
                    <a:pt x="129476" y="145425"/>
                  </a:cubicBezTo>
                  <a:cubicBezTo>
                    <a:pt x="129476" y="147895"/>
                    <a:pt x="127360" y="150011"/>
                    <a:pt x="124890" y="150011"/>
                  </a:cubicBezTo>
                  <a:cubicBezTo>
                    <a:pt x="122421" y="150011"/>
                    <a:pt x="120304" y="147895"/>
                    <a:pt x="120304" y="145425"/>
                  </a:cubicBezTo>
                  <a:cubicBezTo>
                    <a:pt x="120304" y="142956"/>
                    <a:pt x="122421" y="140839"/>
                    <a:pt x="124890" y="140839"/>
                  </a:cubicBezTo>
                  <a:close/>
                  <a:moveTo>
                    <a:pt x="259637" y="118614"/>
                  </a:moveTo>
                  <a:cubicBezTo>
                    <a:pt x="262568" y="118614"/>
                    <a:pt x="264400" y="120731"/>
                    <a:pt x="264400" y="123200"/>
                  </a:cubicBezTo>
                  <a:cubicBezTo>
                    <a:pt x="264400" y="125670"/>
                    <a:pt x="262568" y="127786"/>
                    <a:pt x="259637" y="127786"/>
                  </a:cubicBezTo>
                  <a:cubicBezTo>
                    <a:pt x="257073" y="127786"/>
                    <a:pt x="255241" y="125670"/>
                    <a:pt x="255241" y="123200"/>
                  </a:cubicBezTo>
                  <a:cubicBezTo>
                    <a:pt x="255241" y="120731"/>
                    <a:pt x="257073" y="118614"/>
                    <a:pt x="259637" y="118614"/>
                  </a:cubicBezTo>
                  <a:close/>
                  <a:moveTo>
                    <a:pt x="234604" y="118614"/>
                  </a:moveTo>
                  <a:cubicBezTo>
                    <a:pt x="237168" y="118614"/>
                    <a:pt x="239000" y="120731"/>
                    <a:pt x="239000" y="123200"/>
                  </a:cubicBezTo>
                  <a:cubicBezTo>
                    <a:pt x="239000" y="125670"/>
                    <a:pt x="237168" y="127786"/>
                    <a:pt x="234604" y="127786"/>
                  </a:cubicBezTo>
                  <a:cubicBezTo>
                    <a:pt x="231673" y="127786"/>
                    <a:pt x="229841" y="125670"/>
                    <a:pt x="229841" y="123200"/>
                  </a:cubicBezTo>
                  <a:cubicBezTo>
                    <a:pt x="229841" y="120731"/>
                    <a:pt x="231673" y="118614"/>
                    <a:pt x="234604" y="118614"/>
                  </a:cubicBezTo>
                  <a:close/>
                  <a:moveTo>
                    <a:pt x="71092" y="118614"/>
                  </a:moveTo>
                  <a:cubicBezTo>
                    <a:pt x="73656" y="118614"/>
                    <a:pt x="75488" y="120731"/>
                    <a:pt x="75488" y="123200"/>
                  </a:cubicBezTo>
                  <a:cubicBezTo>
                    <a:pt x="75488" y="125670"/>
                    <a:pt x="73656" y="127786"/>
                    <a:pt x="71092" y="127786"/>
                  </a:cubicBezTo>
                  <a:cubicBezTo>
                    <a:pt x="68527" y="127786"/>
                    <a:pt x="66329" y="125670"/>
                    <a:pt x="66329" y="123200"/>
                  </a:cubicBezTo>
                  <a:cubicBezTo>
                    <a:pt x="66329" y="120731"/>
                    <a:pt x="68527" y="118614"/>
                    <a:pt x="71092" y="118614"/>
                  </a:cubicBezTo>
                  <a:close/>
                  <a:moveTo>
                    <a:pt x="43927" y="118614"/>
                  </a:moveTo>
                  <a:cubicBezTo>
                    <a:pt x="46397" y="118614"/>
                    <a:pt x="48513" y="120731"/>
                    <a:pt x="48513" y="123200"/>
                  </a:cubicBezTo>
                  <a:cubicBezTo>
                    <a:pt x="48513" y="125670"/>
                    <a:pt x="46397" y="127786"/>
                    <a:pt x="43927" y="127786"/>
                  </a:cubicBezTo>
                  <a:cubicBezTo>
                    <a:pt x="41458" y="127786"/>
                    <a:pt x="39341" y="125670"/>
                    <a:pt x="39341" y="123200"/>
                  </a:cubicBezTo>
                  <a:cubicBezTo>
                    <a:pt x="39341" y="120731"/>
                    <a:pt x="41458" y="118614"/>
                    <a:pt x="43927" y="118614"/>
                  </a:cubicBezTo>
                  <a:close/>
                  <a:moveTo>
                    <a:pt x="180629" y="115439"/>
                  </a:moveTo>
                  <a:cubicBezTo>
                    <a:pt x="183193" y="115439"/>
                    <a:pt x="185025" y="117271"/>
                    <a:pt x="185025" y="120202"/>
                  </a:cubicBezTo>
                  <a:cubicBezTo>
                    <a:pt x="185025" y="122766"/>
                    <a:pt x="183193" y="124598"/>
                    <a:pt x="180629" y="124598"/>
                  </a:cubicBezTo>
                  <a:cubicBezTo>
                    <a:pt x="177698" y="124598"/>
                    <a:pt x="175866" y="122766"/>
                    <a:pt x="175866" y="120202"/>
                  </a:cubicBezTo>
                  <a:cubicBezTo>
                    <a:pt x="175866" y="117271"/>
                    <a:pt x="177698" y="115439"/>
                    <a:pt x="180629" y="115439"/>
                  </a:cubicBezTo>
                  <a:close/>
                  <a:moveTo>
                    <a:pt x="151877" y="115439"/>
                  </a:moveTo>
                  <a:cubicBezTo>
                    <a:pt x="154347" y="115439"/>
                    <a:pt x="156463" y="117271"/>
                    <a:pt x="156463" y="120202"/>
                  </a:cubicBezTo>
                  <a:cubicBezTo>
                    <a:pt x="156463" y="122766"/>
                    <a:pt x="154347" y="124598"/>
                    <a:pt x="151877" y="124598"/>
                  </a:cubicBezTo>
                  <a:cubicBezTo>
                    <a:pt x="149408" y="124598"/>
                    <a:pt x="147291" y="122766"/>
                    <a:pt x="147291" y="120202"/>
                  </a:cubicBezTo>
                  <a:cubicBezTo>
                    <a:pt x="147291" y="117271"/>
                    <a:pt x="149408" y="115439"/>
                    <a:pt x="151877" y="115439"/>
                  </a:cubicBezTo>
                  <a:close/>
                  <a:moveTo>
                    <a:pt x="124890" y="115439"/>
                  </a:moveTo>
                  <a:cubicBezTo>
                    <a:pt x="127360" y="115439"/>
                    <a:pt x="129476" y="117271"/>
                    <a:pt x="129476" y="120202"/>
                  </a:cubicBezTo>
                  <a:cubicBezTo>
                    <a:pt x="129476" y="122766"/>
                    <a:pt x="127360" y="124598"/>
                    <a:pt x="124890" y="124598"/>
                  </a:cubicBezTo>
                  <a:cubicBezTo>
                    <a:pt x="122421" y="124598"/>
                    <a:pt x="120304" y="122766"/>
                    <a:pt x="120304" y="120202"/>
                  </a:cubicBezTo>
                  <a:cubicBezTo>
                    <a:pt x="120304" y="117271"/>
                    <a:pt x="122421" y="115439"/>
                    <a:pt x="124890" y="115439"/>
                  </a:cubicBezTo>
                  <a:close/>
                  <a:moveTo>
                    <a:pt x="212683" y="101563"/>
                  </a:moveTo>
                  <a:lnTo>
                    <a:pt x="212683" y="216866"/>
                  </a:lnTo>
                  <a:lnTo>
                    <a:pt x="282612" y="216866"/>
                  </a:lnTo>
                  <a:lnTo>
                    <a:pt x="282612" y="101563"/>
                  </a:lnTo>
                  <a:lnTo>
                    <a:pt x="212683" y="101563"/>
                  </a:lnTo>
                  <a:close/>
                  <a:moveTo>
                    <a:pt x="23084" y="101563"/>
                  </a:moveTo>
                  <a:lnTo>
                    <a:pt x="23084" y="216866"/>
                  </a:lnTo>
                  <a:lnTo>
                    <a:pt x="92652" y="216866"/>
                  </a:lnTo>
                  <a:lnTo>
                    <a:pt x="92652" y="101563"/>
                  </a:lnTo>
                  <a:lnTo>
                    <a:pt x="23084" y="101563"/>
                  </a:lnTo>
                  <a:close/>
                  <a:moveTo>
                    <a:pt x="180629" y="90039"/>
                  </a:moveTo>
                  <a:cubicBezTo>
                    <a:pt x="183193" y="90039"/>
                    <a:pt x="185025" y="92237"/>
                    <a:pt x="185025" y="94802"/>
                  </a:cubicBezTo>
                  <a:cubicBezTo>
                    <a:pt x="185025" y="97366"/>
                    <a:pt x="183193" y="99198"/>
                    <a:pt x="180629" y="99198"/>
                  </a:cubicBezTo>
                  <a:cubicBezTo>
                    <a:pt x="177698" y="99198"/>
                    <a:pt x="175866" y="97366"/>
                    <a:pt x="175866" y="94802"/>
                  </a:cubicBezTo>
                  <a:cubicBezTo>
                    <a:pt x="175866" y="92237"/>
                    <a:pt x="177698" y="90039"/>
                    <a:pt x="180629" y="90039"/>
                  </a:cubicBezTo>
                  <a:close/>
                  <a:moveTo>
                    <a:pt x="151877" y="90039"/>
                  </a:moveTo>
                  <a:cubicBezTo>
                    <a:pt x="154347" y="90039"/>
                    <a:pt x="156463" y="92237"/>
                    <a:pt x="156463" y="94802"/>
                  </a:cubicBezTo>
                  <a:cubicBezTo>
                    <a:pt x="156463" y="97366"/>
                    <a:pt x="154347" y="99198"/>
                    <a:pt x="151877" y="99198"/>
                  </a:cubicBezTo>
                  <a:cubicBezTo>
                    <a:pt x="149408" y="99198"/>
                    <a:pt x="147291" y="97366"/>
                    <a:pt x="147291" y="94802"/>
                  </a:cubicBezTo>
                  <a:cubicBezTo>
                    <a:pt x="147291" y="92237"/>
                    <a:pt x="149408" y="90039"/>
                    <a:pt x="151877" y="90039"/>
                  </a:cubicBezTo>
                  <a:close/>
                  <a:moveTo>
                    <a:pt x="124890" y="90039"/>
                  </a:moveTo>
                  <a:cubicBezTo>
                    <a:pt x="127360" y="90039"/>
                    <a:pt x="129476" y="92237"/>
                    <a:pt x="129476" y="94802"/>
                  </a:cubicBezTo>
                  <a:cubicBezTo>
                    <a:pt x="129476" y="97366"/>
                    <a:pt x="127360" y="99198"/>
                    <a:pt x="124890" y="99198"/>
                  </a:cubicBezTo>
                  <a:cubicBezTo>
                    <a:pt x="122421" y="99198"/>
                    <a:pt x="120304" y="97366"/>
                    <a:pt x="120304" y="94802"/>
                  </a:cubicBezTo>
                  <a:cubicBezTo>
                    <a:pt x="120304" y="92237"/>
                    <a:pt x="122421" y="90039"/>
                    <a:pt x="124890" y="90039"/>
                  </a:cubicBezTo>
                  <a:close/>
                  <a:moveTo>
                    <a:pt x="102024" y="73905"/>
                  </a:moveTo>
                  <a:lnTo>
                    <a:pt x="102024" y="96894"/>
                  </a:lnTo>
                  <a:lnTo>
                    <a:pt x="102024" y="216866"/>
                  </a:lnTo>
                  <a:lnTo>
                    <a:pt x="120407" y="216866"/>
                  </a:lnTo>
                  <a:lnTo>
                    <a:pt x="120407" y="193877"/>
                  </a:lnTo>
                  <a:cubicBezTo>
                    <a:pt x="120407" y="191363"/>
                    <a:pt x="122570" y="189208"/>
                    <a:pt x="125093" y="189208"/>
                  </a:cubicBezTo>
                  <a:lnTo>
                    <a:pt x="180603" y="189208"/>
                  </a:lnTo>
                  <a:cubicBezTo>
                    <a:pt x="183126" y="189208"/>
                    <a:pt x="184928" y="191363"/>
                    <a:pt x="184928" y="193877"/>
                  </a:cubicBezTo>
                  <a:lnTo>
                    <a:pt x="184928" y="216866"/>
                  </a:lnTo>
                  <a:lnTo>
                    <a:pt x="203672" y="216866"/>
                  </a:lnTo>
                  <a:lnTo>
                    <a:pt x="203672" y="96894"/>
                  </a:lnTo>
                  <a:lnTo>
                    <a:pt x="203672" y="73905"/>
                  </a:lnTo>
                  <a:lnTo>
                    <a:pt x="102024" y="73905"/>
                  </a:lnTo>
                  <a:close/>
                  <a:moveTo>
                    <a:pt x="196823" y="36908"/>
                  </a:moveTo>
                  <a:lnTo>
                    <a:pt x="229625" y="66003"/>
                  </a:lnTo>
                  <a:cubicBezTo>
                    <a:pt x="231427" y="67080"/>
                    <a:pt x="231787" y="69235"/>
                    <a:pt x="231427" y="70672"/>
                  </a:cubicBezTo>
                  <a:cubicBezTo>
                    <a:pt x="230346" y="72827"/>
                    <a:pt x="228543" y="73905"/>
                    <a:pt x="226741" y="73905"/>
                  </a:cubicBezTo>
                  <a:lnTo>
                    <a:pt x="212683" y="73905"/>
                  </a:lnTo>
                  <a:lnTo>
                    <a:pt x="212683" y="92224"/>
                  </a:lnTo>
                  <a:lnTo>
                    <a:pt x="286937" y="92224"/>
                  </a:lnTo>
                  <a:lnTo>
                    <a:pt x="291263" y="92224"/>
                  </a:lnTo>
                  <a:lnTo>
                    <a:pt x="247647" y="36908"/>
                  </a:lnTo>
                  <a:lnTo>
                    <a:pt x="196823" y="36908"/>
                  </a:lnTo>
                  <a:close/>
                  <a:moveTo>
                    <a:pt x="57688" y="36908"/>
                  </a:moveTo>
                  <a:lnTo>
                    <a:pt x="14072" y="92224"/>
                  </a:lnTo>
                  <a:lnTo>
                    <a:pt x="18398" y="92224"/>
                  </a:lnTo>
                  <a:lnTo>
                    <a:pt x="92652" y="92224"/>
                  </a:lnTo>
                  <a:lnTo>
                    <a:pt x="92652" y="73905"/>
                  </a:lnTo>
                  <a:lnTo>
                    <a:pt x="78594" y="73905"/>
                  </a:lnTo>
                  <a:cubicBezTo>
                    <a:pt x="76792" y="73905"/>
                    <a:pt x="74989" y="72827"/>
                    <a:pt x="74268" y="70672"/>
                  </a:cubicBezTo>
                  <a:cubicBezTo>
                    <a:pt x="73548" y="69235"/>
                    <a:pt x="74268" y="67080"/>
                    <a:pt x="75710" y="66003"/>
                  </a:cubicBezTo>
                  <a:lnTo>
                    <a:pt x="108512" y="36908"/>
                  </a:lnTo>
                  <a:lnTo>
                    <a:pt x="57688" y="36908"/>
                  </a:lnTo>
                  <a:close/>
                  <a:moveTo>
                    <a:pt x="152848" y="10686"/>
                  </a:moveTo>
                  <a:lnTo>
                    <a:pt x="90849" y="64566"/>
                  </a:lnTo>
                  <a:lnTo>
                    <a:pt x="97338" y="64566"/>
                  </a:lnTo>
                  <a:lnTo>
                    <a:pt x="208358" y="64566"/>
                  </a:lnTo>
                  <a:lnTo>
                    <a:pt x="214486" y="64566"/>
                  </a:lnTo>
                  <a:lnTo>
                    <a:pt x="152848" y="10686"/>
                  </a:lnTo>
                  <a:close/>
                  <a:moveTo>
                    <a:pt x="149604" y="1347"/>
                  </a:moveTo>
                  <a:cubicBezTo>
                    <a:pt x="151406" y="-449"/>
                    <a:pt x="153929" y="-449"/>
                    <a:pt x="155731" y="1347"/>
                  </a:cubicBezTo>
                  <a:lnTo>
                    <a:pt x="186370" y="27568"/>
                  </a:lnTo>
                  <a:lnTo>
                    <a:pt x="249810" y="27568"/>
                  </a:lnTo>
                  <a:cubicBezTo>
                    <a:pt x="251252" y="27568"/>
                    <a:pt x="252694" y="28646"/>
                    <a:pt x="253775" y="29724"/>
                  </a:cubicBezTo>
                  <a:lnTo>
                    <a:pt x="304599" y="94020"/>
                  </a:lnTo>
                  <a:cubicBezTo>
                    <a:pt x="305681" y="95457"/>
                    <a:pt x="305681" y="97612"/>
                    <a:pt x="304960" y="99049"/>
                  </a:cubicBezTo>
                  <a:cubicBezTo>
                    <a:pt x="304239" y="100486"/>
                    <a:pt x="302437" y="101563"/>
                    <a:pt x="300995" y="101563"/>
                  </a:cubicBezTo>
                  <a:lnTo>
                    <a:pt x="291623" y="101563"/>
                  </a:lnTo>
                  <a:lnTo>
                    <a:pt x="291623" y="216866"/>
                  </a:lnTo>
                  <a:lnTo>
                    <a:pt x="300995" y="216866"/>
                  </a:lnTo>
                  <a:cubicBezTo>
                    <a:pt x="303518" y="216866"/>
                    <a:pt x="305681" y="219021"/>
                    <a:pt x="305681" y="221535"/>
                  </a:cubicBezTo>
                  <a:cubicBezTo>
                    <a:pt x="305681" y="224050"/>
                    <a:pt x="303518" y="226205"/>
                    <a:pt x="300995" y="226205"/>
                  </a:cubicBezTo>
                  <a:lnTo>
                    <a:pt x="286937" y="226205"/>
                  </a:lnTo>
                  <a:lnTo>
                    <a:pt x="208358" y="226205"/>
                  </a:lnTo>
                  <a:lnTo>
                    <a:pt x="180603" y="226205"/>
                  </a:lnTo>
                  <a:lnTo>
                    <a:pt x="125093" y="226205"/>
                  </a:lnTo>
                  <a:lnTo>
                    <a:pt x="97338" y="226205"/>
                  </a:lnTo>
                  <a:lnTo>
                    <a:pt x="18398" y="226205"/>
                  </a:lnTo>
                  <a:lnTo>
                    <a:pt x="4701" y="226205"/>
                  </a:lnTo>
                  <a:cubicBezTo>
                    <a:pt x="1817" y="226205"/>
                    <a:pt x="15" y="224050"/>
                    <a:pt x="15" y="221535"/>
                  </a:cubicBezTo>
                  <a:cubicBezTo>
                    <a:pt x="15" y="219021"/>
                    <a:pt x="1817" y="216866"/>
                    <a:pt x="4701" y="216866"/>
                  </a:cubicBezTo>
                  <a:lnTo>
                    <a:pt x="13712" y="216866"/>
                  </a:lnTo>
                  <a:lnTo>
                    <a:pt x="13712" y="101563"/>
                  </a:lnTo>
                  <a:lnTo>
                    <a:pt x="4701" y="101563"/>
                  </a:lnTo>
                  <a:cubicBezTo>
                    <a:pt x="2898" y="101563"/>
                    <a:pt x="1096" y="100486"/>
                    <a:pt x="375" y="99049"/>
                  </a:cubicBezTo>
                  <a:cubicBezTo>
                    <a:pt x="-346" y="97612"/>
                    <a:pt x="15" y="95457"/>
                    <a:pt x="1096" y="94020"/>
                  </a:cubicBezTo>
                  <a:lnTo>
                    <a:pt x="51920" y="29724"/>
                  </a:lnTo>
                  <a:cubicBezTo>
                    <a:pt x="52641" y="28646"/>
                    <a:pt x="54083" y="27568"/>
                    <a:pt x="55525" y="27568"/>
                  </a:cubicBezTo>
                  <a:lnTo>
                    <a:pt x="119325" y="27568"/>
                  </a:lnTo>
                  <a:lnTo>
                    <a:pt x="149604" y="13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158" name="Freeform 772">
              <a:extLst>
                <a:ext uri="{FF2B5EF4-FFF2-40B4-BE49-F238E27FC236}">
                  <a16:creationId xmlns:a16="http://schemas.microsoft.com/office/drawing/2014/main" id="{1AFBA1BC-7ED3-AD5B-C1DB-AD6555E59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1417" y="7411867"/>
              <a:ext cx="919498" cy="914732"/>
            </a:xfrm>
            <a:custGeom>
              <a:avLst/>
              <a:gdLst>
                <a:gd name="T0" fmla="*/ 130354 w 306028"/>
                <a:gd name="T1" fmla="*/ 260583 h 304127"/>
                <a:gd name="T2" fmla="*/ 235090 w 306028"/>
                <a:gd name="T3" fmla="*/ 63546 h 304127"/>
                <a:gd name="T4" fmla="*/ 279381 w 306028"/>
                <a:gd name="T5" fmla="*/ 89438 h 304127"/>
                <a:gd name="T6" fmla="*/ 306028 w 306028"/>
                <a:gd name="T7" fmla="*/ 109576 h 304127"/>
                <a:gd name="T8" fmla="*/ 287663 w 306028"/>
                <a:gd name="T9" fmla="*/ 280032 h 304127"/>
                <a:gd name="T10" fmla="*/ 278301 w 306028"/>
                <a:gd name="T11" fmla="*/ 299452 h 304127"/>
                <a:gd name="T12" fmla="*/ 297026 w 306028"/>
                <a:gd name="T13" fmla="*/ 153449 h 304127"/>
                <a:gd name="T14" fmla="*/ 281902 w 306028"/>
                <a:gd name="T15" fmla="*/ 102384 h 304127"/>
                <a:gd name="T16" fmla="*/ 274700 w 306028"/>
                <a:gd name="T17" fmla="*/ 163518 h 304127"/>
                <a:gd name="T18" fmla="*/ 270019 w 306028"/>
                <a:gd name="T19" fmla="*/ 89438 h 304127"/>
                <a:gd name="T20" fmla="*/ 252374 w 306028"/>
                <a:gd name="T21" fmla="*/ 88719 h 304127"/>
                <a:gd name="T22" fmla="*/ 243012 w 306028"/>
                <a:gd name="T23" fmla="*/ 154887 h 304127"/>
                <a:gd name="T24" fmla="*/ 234370 w 306028"/>
                <a:gd name="T25" fmla="*/ 72536 h 304127"/>
                <a:gd name="T26" fmla="*/ 225007 w 306028"/>
                <a:gd name="T27" fmla="*/ 101665 h 304127"/>
                <a:gd name="T28" fmla="*/ 216005 w 306028"/>
                <a:gd name="T29" fmla="*/ 150572 h 304127"/>
                <a:gd name="T30" fmla="*/ 212764 w 306028"/>
                <a:gd name="T31" fmla="*/ 94832 h 304127"/>
                <a:gd name="T32" fmla="*/ 198000 w 306028"/>
                <a:gd name="T33" fmla="*/ 166035 h 304127"/>
                <a:gd name="T34" fmla="*/ 206643 w 306028"/>
                <a:gd name="T35" fmla="*/ 206312 h 304127"/>
                <a:gd name="T36" fmla="*/ 200161 w 306028"/>
                <a:gd name="T37" fmla="*/ 212785 h 304127"/>
                <a:gd name="T38" fmla="*/ 188998 w 306028"/>
                <a:gd name="T39" fmla="*/ 166035 h 304127"/>
                <a:gd name="T40" fmla="*/ 168113 w 306028"/>
                <a:gd name="T41" fmla="*/ 166755 h 304127"/>
                <a:gd name="T42" fmla="*/ 190078 w 306028"/>
                <a:gd name="T43" fmla="*/ 248746 h 304127"/>
                <a:gd name="T44" fmla="*/ 193679 w 306028"/>
                <a:gd name="T45" fmla="*/ 304127 h 304127"/>
                <a:gd name="T46" fmla="*/ 183237 w 306028"/>
                <a:gd name="T47" fmla="*/ 255219 h 304127"/>
                <a:gd name="T48" fmla="*/ 158750 w 306028"/>
                <a:gd name="T49" fmla="*/ 166755 h 304127"/>
                <a:gd name="T50" fmla="*/ 188998 w 306028"/>
                <a:gd name="T51" fmla="*/ 102024 h 304127"/>
                <a:gd name="T52" fmla="*/ 216005 w 306028"/>
                <a:gd name="T53" fmla="*/ 81526 h 304127"/>
                <a:gd name="T54" fmla="*/ 75620 w 306028"/>
                <a:gd name="T55" fmla="*/ 9402 h 304127"/>
                <a:gd name="T56" fmla="*/ 66257 w 306028"/>
                <a:gd name="T57" fmla="*/ 38191 h 304127"/>
                <a:gd name="T58" fmla="*/ 56895 w 306028"/>
                <a:gd name="T59" fmla="*/ 87132 h 304127"/>
                <a:gd name="T60" fmla="*/ 46452 w 306028"/>
                <a:gd name="T61" fmla="*/ 29554 h 304127"/>
                <a:gd name="T62" fmla="*/ 39250 w 306028"/>
                <a:gd name="T63" fmla="*/ 129955 h 304127"/>
                <a:gd name="T64" fmla="*/ 47532 w 306028"/>
                <a:gd name="T65" fmla="*/ 149747 h 304127"/>
                <a:gd name="T66" fmla="*/ 34929 w 306028"/>
                <a:gd name="T67" fmla="*/ 142910 h 304127"/>
                <a:gd name="T68" fmla="*/ 25567 w 306028"/>
                <a:gd name="T69" fmla="*/ 93249 h 304127"/>
                <a:gd name="T70" fmla="*/ 9363 w 306028"/>
                <a:gd name="T71" fmla="*/ 152626 h 304127"/>
                <a:gd name="T72" fmla="*/ 39250 w 306028"/>
                <a:gd name="T73" fmla="*/ 205525 h 304127"/>
                <a:gd name="T74" fmla="*/ 128553 w 306028"/>
                <a:gd name="T75" fmla="*/ 153705 h 304127"/>
                <a:gd name="T76" fmla="*/ 129634 w 306028"/>
                <a:gd name="T77" fmla="*/ 36751 h 304127"/>
                <a:gd name="T78" fmla="*/ 120271 w 306028"/>
                <a:gd name="T79" fmla="*/ 95768 h 304127"/>
                <a:gd name="T80" fmla="*/ 111269 w 306028"/>
                <a:gd name="T81" fmla="*/ 45748 h 304127"/>
                <a:gd name="T82" fmla="*/ 96145 w 306028"/>
                <a:gd name="T83" fmla="*/ 18759 h 304127"/>
                <a:gd name="T84" fmla="*/ 88583 w 306028"/>
                <a:gd name="T85" fmla="*/ 96128 h 304127"/>
                <a:gd name="T86" fmla="*/ 83902 w 306028"/>
                <a:gd name="T87" fmla="*/ 18759 h 304127"/>
                <a:gd name="T88" fmla="*/ 91464 w 306028"/>
                <a:gd name="T89" fmla="*/ 10482 h 304127"/>
                <a:gd name="T90" fmla="*/ 120271 w 306028"/>
                <a:gd name="T91" fmla="*/ 29914 h 304127"/>
                <a:gd name="T92" fmla="*/ 147278 w 306028"/>
                <a:gd name="T93" fmla="*/ 90370 h 304127"/>
                <a:gd name="T94" fmla="*/ 130354 w 306028"/>
                <a:gd name="T95" fmla="*/ 214881 h 304127"/>
                <a:gd name="T96" fmla="*/ 134675 w 306028"/>
                <a:gd name="T97" fmla="*/ 304126 h 304127"/>
                <a:gd name="T98" fmla="*/ 28448 w 306028"/>
                <a:gd name="T99" fmla="*/ 269580 h 304127"/>
                <a:gd name="T100" fmla="*/ 19085 w 306028"/>
                <a:gd name="T101" fmla="*/ 299448 h 304127"/>
                <a:gd name="T102" fmla="*/ 29888 w 306028"/>
                <a:gd name="T103" fmla="*/ 214881 h 304127"/>
                <a:gd name="T104" fmla="*/ 9003 w 306028"/>
                <a:gd name="T105" fmla="*/ 176377 h 304127"/>
                <a:gd name="T106" fmla="*/ 15484 w 306028"/>
                <a:gd name="T107" fmla="*/ 82094 h 304127"/>
                <a:gd name="T108" fmla="*/ 44652 w 306028"/>
                <a:gd name="T109" fmla="*/ 20558 h 304127"/>
                <a:gd name="T110" fmla="*/ 62656 w 306028"/>
                <a:gd name="T111" fmla="*/ 5084 h 304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6028" h="304127">
                  <a:moveTo>
                    <a:pt x="28448" y="224238"/>
                  </a:moveTo>
                  <a:lnTo>
                    <a:pt x="28448" y="260583"/>
                  </a:lnTo>
                  <a:lnTo>
                    <a:pt x="130354" y="260583"/>
                  </a:lnTo>
                  <a:lnTo>
                    <a:pt x="130354" y="224238"/>
                  </a:lnTo>
                  <a:lnTo>
                    <a:pt x="28448" y="224238"/>
                  </a:lnTo>
                  <a:close/>
                  <a:moveTo>
                    <a:pt x="235090" y="63546"/>
                  </a:moveTo>
                  <a:cubicBezTo>
                    <a:pt x="241932" y="63905"/>
                    <a:pt x="247693" y="68221"/>
                    <a:pt x="250214" y="73974"/>
                  </a:cubicBezTo>
                  <a:cubicBezTo>
                    <a:pt x="253815" y="71817"/>
                    <a:pt x="257776" y="70378"/>
                    <a:pt x="262097" y="70378"/>
                  </a:cubicBezTo>
                  <a:cubicBezTo>
                    <a:pt x="271459" y="71098"/>
                    <a:pt x="279381" y="79369"/>
                    <a:pt x="279381" y="89438"/>
                  </a:cubicBezTo>
                  <a:lnTo>
                    <a:pt x="279381" y="93034"/>
                  </a:lnTo>
                  <a:cubicBezTo>
                    <a:pt x="282262" y="91236"/>
                    <a:pt x="285503" y="90517"/>
                    <a:pt x="289104" y="90876"/>
                  </a:cubicBezTo>
                  <a:cubicBezTo>
                    <a:pt x="298826" y="91236"/>
                    <a:pt x="306028" y="99867"/>
                    <a:pt x="306028" y="109576"/>
                  </a:cubicBezTo>
                  <a:lnTo>
                    <a:pt x="306028" y="153449"/>
                  </a:lnTo>
                  <a:cubicBezTo>
                    <a:pt x="306028" y="176104"/>
                    <a:pt x="303147" y="198041"/>
                    <a:pt x="296306" y="219618"/>
                  </a:cubicBezTo>
                  <a:cubicBezTo>
                    <a:pt x="290544" y="239396"/>
                    <a:pt x="287663" y="259535"/>
                    <a:pt x="287663" y="280032"/>
                  </a:cubicBezTo>
                  <a:lnTo>
                    <a:pt x="287663" y="299452"/>
                  </a:lnTo>
                  <a:cubicBezTo>
                    <a:pt x="287663" y="302328"/>
                    <a:pt x="285503" y="304127"/>
                    <a:pt x="282982" y="304127"/>
                  </a:cubicBezTo>
                  <a:cubicBezTo>
                    <a:pt x="280462" y="304127"/>
                    <a:pt x="278301" y="302328"/>
                    <a:pt x="278301" y="299452"/>
                  </a:cubicBezTo>
                  <a:lnTo>
                    <a:pt x="278301" y="280032"/>
                  </a:lnTo>
                  <a:cubicBezTo>
                    <a:pt x="278301" y="258815"/>
                    <a:pt x="281542" y="237239"/>
                    <a:pt x="287663" y="217100"/>
                  </a:cubicBezTo>
                  <a:cubicBezTo>
                    <a:pt x="293785" y="196243"/>
                    <a:pt x="297026" y="175026"/>
                    <a:pt x="297026" y="153449"/>
                  </a:cubicBezTo>
                  <a:lnTo>
                    <a:pt x="297026" y="109576"/>
                  </a:lnTo>
                  <a:cubicBezTo>
                    <a:pt x="297026" y="104542"/>
                    <a:pt x="293065" y="100226"/>
                    <a:pt x="288744" y="100226"/>
                  </a:cubicBezTo>
                  <a:cubicBezTo>
                    <a:pt x="285863" y="99867"/>
                    <a:pt x="283702" y="100945"/>
                    <a:pt x="281902" y="102384"/>
                  </a:cubicBezTo>
                  <a:cubicBezTo>
                    <a:pt x="280101" y="104182"/>
                    <a:pt x="279381" y="106340"/>
                    <a:pt x="279381" y="108857"/>
                  </a:cubicBezTo>
                  <a:lnTo>
                    <a:pt x="279381" y="159203"/>
                  </a:lnTo>
                  <a:cubicBezTo>
                    <a:pt x="279381" y="161720"/>
                    <a:pt x="277221" y="163518"/>
                    <a:pt x="274700" y="163518"/>
                  </a:cubicBezTo>
                  <a:cubicBezTo>
                    <a:pt x="272179" y="163518"/>
                    <a:pt x="270019" y="161720"/>
                    <a:pt x="270019" y="159203"/>
                  </a:cubicBezTo>
                  <a:lnTo>
                    <a:pt x="270019" y="108857"/>
                  </a:lnTo>
                  <a:lnTo>
                    <a:pt x="270019" y="89438"/>
                  </a:lnTo>
                  <a:cubicBezTo>
                    <a:pt x="270019" y="84403"/>
                    <a:pt x="266058" y="80088"/>
                    <a:pt x="261377" y="79728"/>
                  </a:cubicBezTo>
                  <a:cubicBezTo>
                    <a:pt x="258856" y="79728"/>
                    <a:pt x="256695" y="80447"/>
                    <a:pt x="254895" y="82246"/>
                  </a:cubicBezTo>
                  <a:cubicBezTo>
                    <a:pt x="253095" y="83684"/>
                    <a:pt x="252374" y="86201"/>
                    <a:pt x="252374" y="88719"/>
                  </a:cubicBezTo>
                  <a:lnTo>
                    <a:pt x="252374" y="154887"/>
                  </a:lnTo>
                  <a:cubicBezTo>
                    <a:pt x="252374" y="157405"/>
                    <a:pt x="250214" y="159562"/>
                    <a:pt x="247693" y="159562"/>
                  </a:cubicBezTo>
                  <a:cubicBezTo>
                    <a:pt x="245172" y="159562"/>
                    <a:pt x="243012" y="157405"/>
                    <a:pt x="243012" y="154887"/>
                  </a:cubicBezTo>
                  <a:lnTo>
                    <a:pt x="243012" y="88719"/>
                  </a:lnTo>
                  <a:lnTo>
                    <a:pt x="243012" y="82246"/>
                  </a:lnTo>
                  <a:cubicBezTo>
                    <a:pt x="243012" y="77211"/>
                    <a:pt x="239051" y="72896"/>
                    <a:pt x="234370" y="72536"/>
                  </a:cubicBezTo>
                  <a:cubicBezTo>
                    <a:pt x="232209" y="72536"/>
                    <a:pt x="229689" y="73255"/>
                    <a:pt x="227888" y="75053"/>
                  </a:cubicBezTo>
                  <a:cubicBezTo>
                    <a:pt x="226088" y="76492"/>
                    <a:pt x="225007" y="79009"/>
                    <a:pt x="225007" y="81526"/>
                  </a:cubicBezTo>
                  <a:lnTo>
                    <a:pt x="225007" y="101665"/>
                  </a:lnTo>
                  <a:lnTo>
                    <a:pt x="225007" y="150572"/>
                  </a:lnTo>
                  <a:cubicBezTo>
                    <a:pt x="225007" y="153089"/>
                    <a:pt x="222847" y="155247"/>
                    <a:pt x="220326" y="155247"/>
                  </a:cubicBezTo>
                  <a:cubicBezTo>
                    <a:pt x="217805" y="155247"/>
                    <a:pt x="216005" y="153089"/>
                    <a:pt x="216005" y="150572"/>
                  </a:cubicBezTo>
                  <a:lnTo>
                    <a:pt x="216005" y="101665"/>
                  </a:lnTo>
                  <a:lnTo>
                    <a:pt x="216005" y="101305"/>
                  </a:lnTo>
                  <a:cubicBezTo>
                    <a:pt x="216005" y="98788"/>
                    <a:pt x="214565" y="96630"/>
                    <a:pt x="212764" y="94832"/>
                  </a:cubicBezTo>
                  <a:cubicBezTo>
                    <a:pt x="210604" y="93034"/>
                    <a:pt x="208083" y="92674"/>
                    <a:pt x="205202" y="93034"/>
                  </a:cubicBezTo>
                  <a:cubicBezTo>
                    <a:pt x="201241" y="93753"/>
                    <a:pt x="198000" y="97709"/>
                    <a:pt x="198000" y="102024"/>
                  </a:cubicBezTo>
                  <a:lnTo>
                    <a:pt x="198000" y="166035"/>
                  </a:lnTo>
                  <a:lnTo>
                    <a:pt x="198000" y="193366"/>
                  </a:lnTo>
                  <a:cubicBezTo>
                    <a:pt x="198000" y="195883"/>
                    <a:pt x="199081" y="198041"/>
                    <a:pt x="200521" y="199839"/>
                  </a:cubicBezTo>
                  <a:lnTo>
                    <a:pt x="206643" y="206312"/>
                  </a:lnTo>
                  <a:cubicBezTo>
                    <a:pt x="208443" y="208110"/>
                    <a:pt x="208083" y="211346"/>
                    <a:pt x="206643" y="212785"/>
                  </a:cubicBezTo>
                  <a:cubicBezTo>
                    <a:pt x="205562" y="213864"/>
                    <a:pt x="204482" y="214223"/>
                    <a:pt x="203402" y="214223"/>
                  </a:cubicBezTo>
                  <a:cubicBezTo>
                    <a:pt x="201961" y="214223"/>
                    <a:pt x="200881" y="213504"/>
                    <a:pt x="200161" y="212785"/>
                  </a:cubicBezTo>
                  <a:lnTo>
                    <a:pt x="193679" y="206312"/>
                  </a:lnTo>
                  <a:cubicBezTo>
                    <a:pt x="190798" y="202716"/>
                    <a:pt x="188998" y="198041"/>
                    <a:pt x="188998" y="193366"/>
                  </a:cubicBezTo>
                  <a:lnTo>
                    <a:pt x="188998" y="166035"/>
                  </a:lnTo>
                  <a:cubicBezTo>
                    <a:pt x="188998" y="162439"/>
                    <a:pt x="187198" y="158843"/>
                    <a:pt x="184677" y="156326"/>
                  </a:cubicBezTo>
                  <a:cubicBezTo>
                    <a:pt x="182156" y="154528"/>
                    <a:pt x="179276" y="153808"/>
                    <a:pt x="176395" y="154528"/>
                  </a:cubicBezTo>
                  <a:cubicBezTo>
                    <a:pt x="171714" y="155607"/>
                    <a:pt x="168113" y="160641"/>
                    <a:pt x="168113" y="166755"/>
                  </a:cubicBezTo>
                  <a:lnTo>
                    <a:pt x="168113" y="216021"/>
                  </a:lnTo>
                  <a:cubicBezTo>
                    <a:pt x="168113" y="222135"/>
                    <a:pt x="170273" y="228608"/>
                    <a:pt x="174594" y="232923"/>
                  </a:cubicBezTo>
                  <a:lnTo>
                    <a:pt x="190078" y="248746"/>
                  </a:lnTo>
                  <a:cubicBezTo>
                    <a:pt x="195120" y="253781"/>
                    <a:pt x="198000" y="260973"/>
                    <a:pt x="198000" y="268525"/>
                  </a:cubicBezTo>
                  <a:lnTo>
                    <a:pt x="198000" y="299452"/>
                  </a:lnTo>
                  <a:cubicBezTo>
                    <a:pt x="198000" y="302328"/>
                    <a:pt x="196200" y="304127"/>
                    <a:pt x="193679" y="304127"/>
                  </a:cubicBezTo>
                  <a:cubicBezTo>
                    <a:pt x="190798" y="304127"/>
                    <a:pt x="188998" y="302328"/>
                    <a:pt x="188998" y="299452"/>
                  </a:cubicBezTo>
                  <a:lnTo>
                    <a:pt x="188998" y="268525"/>
                  </a:lnTo>
                  <a:cubicBezTo>
                    <a:pt x="188998" y="263490"/>
                    <a:pt x="186837" y="258815"/>
                    <a:pt x="183237" y="255219"/>
                  </a:cubicBezTo>
                  <a:lnTo>
                    <a:pt x="167753" y="239396"/>
                  </a:lnTo>
                  <a:cubicBezTo>
                    <a:pt x="161991" y="232923"/>
                    <a:pt x="158750" y="224652"/>
                    <a:pt x="158750" y="216021"/>
                  </a:cubicBezTo>
                  <a:lnTo>
                    <a:pt x="158750" y="166755"/>
                  </a:lnTo>
                  <a:cubicBezTo>
                    <a:pt x="158750" y="156326"/>
                    <a:pt x="165232" y="147695"/>
                    <a:pt x="174234" y="145537"/>
                  </a:cubicBezTo>
                  <a:cubicBezTo>
                    <a:pt x="179276" y="144458"/>
                    <a:pt x="184677" y="145537"/>
                    <a:pt x="188998" y="148414"/>
                  </a:cubicBezTo>
                  <a:lnTo>
                    <a:pt x="188998" y="102024"/>
                  </a:lnTo>
                  <a:cubicBezTo>
                    <a:pt x="188998" y="93034"/>
                    <a:pt x="195120" y="85482"/>
                    <a:pt x="203762" y="83684"/>
                  </a:cubicBezTo>
                  <a:cubicBezTo>
                    <a:pt x="207723" y="82965"/>
                    <a:pt x="212404" y="83684"/>
                    <a:pt x="216005" y="85842"/>
                  </a:cubicBezTo>
                  <a:lnTo>
                    <a:pt x="216005" y="81526"/>
                  </a:lnTo>
                  <a:cubicBezTo>
                    <a:pt x="216005" y="76492"/>
                    <a:pt x="217805" y="71817"/>
                    <a:pt x="221406" y="68580"/>
                  </a:cubicBezTo>
                  <a:cubicBezTo>
                    <a:pt x="225007" y="64984"/>
                    <a:pt x="230049" y="63186"/>
                    <a:pt x="235090" y="63546"/>
                  </a:cubicBezTo>
                  <a:close/>
                  <a:moveTo>
                    <a:pt x="75620" y="9402"/>
                  </a:moveTo>
                  <a:cubicBezTo>
                    <a:pt x="73459" y="9042"/>
                    <a:pt x="70939" y="10122"/>
                    <a:pt x="69138" y="11561"/>
                  </a:cubicBezTo>
                  <a:cubicBezTo>
                    <a:pt x="67338" y="13361"/>
                    <a:pt x="66257" y="15520"/>
                    <a:pt x="66257" y="18039"/>
                  </a:cubicBezTo>
                  <a:lnTo>
                    <a:pt x="66257" y="38191"/>
                  </a:lnTo>
                  <a:lnTo>
                    <a:pt x="66257" y="87132"/>
                  </a:lnTo>
                  <a:cubicBezTo>
                    <a:pt x="66257" y="90011"/>
                    <a:pt x="64097" y="91810"/>
                    <a:pt x="61576" y="91810"/>
                  </a:cubicBezTo>
                  <a:cubicBezTo>
                    <a:pt x="59055" y="91810"/>
                    <a:pt x="56895" y="90011"/>
                    <a:pt x="56895" y="87132"/>
                  </a:cubicBezTo>
                  <a:lnTo>
                    <a:pt x="56895" y="38191"/>
                  </a:lnTo>
                  <a:cubicBezTo>
                    <a:pt x="56895" y="35672"/>
                    <a:pt x="55815" y="33153"/>
                    <a:pt x="54014" y="31354"/>
                  </a:cubicBezTo>
                  <a:cubicBezTo>
                    <a:pt x="51854" y="29914"/>
                    <a:pt x="49333" y="29194"/>
                    <a:pt x="46452" y="29554"/>
                  </a:cubicBezTo>
                  <a:cubicBezTo>
                    <a:pt x="42491" y="30634"/>
                    <a:pt x="39250" y="34592"/>
                    <a:pt x="39250" y="38911"/>
                  </a:cubicBezTo>
                  <a:lnTo>
                    <a:pt x="39250" y="102606"/>
                  </a:lnTo>
                  <a:lnTo>
                    <a:pt x="39250" y="129955"/>
                  </a:lnTo>
                  <a:cubicBezTo>
                    <a:pt x="39250" y="132474"/>
                    <a:pt x="39971" y="134993"/>
                    <a:pt x="41771" y="136432"/>
                  </a:cubicBezTo>
                  <a:lnTo>
                    <a:pt x="47893" y="143270"/>
                  </a:lnTo>
                  <a:cubicBezTo>
                    <a:pt x="49693" y="145069"/>
                    <a:pt x="49333" y="147948"/>
                    <a:pt x="47532" y="149747"/>
                  </a:cubicBezTo>
                  <a:cubicBezTo>
                    <a:pt x="46812" y="150467"/>
                    <a:pt x="45732" y="150827"/>
                    <a:pt x="44292" y="150827"/>
                  </a:cubicBezTo>
                  <a:cubicBezTo>
                    <a:pt x="43211" y="150827"/>
                    <a:pt x="42131" y="150107"/>
                    <a:pt x="41051" y="149387"/>
                  </a:cubicBezTo>
                  <a:lnTo>
                    <a:pt x="34929" y="142910"/>
                  </a:lnTo>
                  <a:cubicBezTo>
                    <a:pt x="32048" y="139311"/>
                    <a:pt x="29888" y="134993"/>
                    <a:pt x="29888" y="129955"/>
                  </a:cubicBezTo>
                  <a:lnTo>
                    <a:pt x="29888" y="102606"/>
                  </a:lnTo>
                  <a:cubicBezTo>
                    <a:pt x="29888" y="99007"/>
                    <a:pt x="28448" y="95408"/>
                    <a:pt x="25567" y="93249"/>
                  </a:cubicBezTo>
                  <a:cubicBezTo>
                    <a:pt x="23406" y="91090"/>
                    <a:pt x="20526" y="90730"/>
                    <a:pt x="17645" y="91090"/>
                  </a:cubicBezTo>
                  <a:cubicBezTo>
                    <a:pt x="12964" y="92530"/>
                    <a:pt x="9363" y="97568"/>
                    <a:pt x="9363" y="103325"/>
                  </a:cubicBezTo>
                  <a:lnTo>
                    <a:pt x="9363" y="152626"/>
                  </a:lnTo>
                  <a:cubicBezTo>
                    <a:pt x="9363" y="159103"/>
                    <a:pt x="11523" y="165221"/>
                    <a:pt x="15844" y="169899"/>
                  </a:cubicBezTo>
                  <a:lnTo>
                    <a:pt x="30968" y="185373"/>
                  </a:lnTo>
                  <a:cubicBezTo>
                    <a:pt x="36370" y="190771"/>
                    <a:pt x="39250" y="197968"/>
                    <a:pt x="39250" y="205525"/>
                  </a:cubicBezTo>
                  <a:lnTo>
                    <a:pt x="39250" y="214881"/>
                  </a:lnTo>
                  <a:lnTo>
                    <a:pt x="119551" y="214881"/>
                  </a:lnTo>
                  <a:cubicBezTo>
                    <a:pt x="119551" y="194369"/>
                    <a:pt x="122792" y="173498"/>
                    <a:pt x="128553" y="153705"/>
                  </a:cubicBezTo>
                  <a:cubicBezTo>
                    <a:pt x="135035" y="133194"/>
                    <a:pt x="137916" y="111962"/>
                    <a:pt x="137916" y="90370"/>
                  </a:cubicBezTo>
                  <a:lnTo>
                    <a:pt x="137916" y="46468"/>
                  </a:lnTo>
                  <a:cubicBezTo>
                    <a:pt x="137916" y="41070"/>
                    <a:pt x="134315" y="37111"/>
                    <a:pt x="129634" y="36751"/>
                  </a:cubicBezTo>
                  <a:cubicBezTo>
                    <a:pt x="127113" y="36392"/>
                    <a:pt x="124952" y="37471"/>
                    <a:pt x="123152" y="39270"/>
                  </a:cubicBezTo>
                  <a:cubicBezTo>
                    <a:pt x="121351" y="40710"/>
                    <a:pt x="120271" y="43229"/>
                    <a:pt x="120271" y="45748"/>
                  </a:cubicBezTo>
                  <a:lnTo>
                    <a:pt x="120271" y="95768"/>
                  </a:lnTo>
                  <a:cubicBezTo>
                    <a:pt x="120271" y="98287"/>
                    <a:pt x="118471" y="100446"/>
                    <a:pt x="115950" y="100446"/>
                  </a:cubicBezTo>
                  <a:cubicBezTo>
                    <a:pt x="113069" y="100446"/>
                    <a:pt x="111269" y="98287"/>
                    <a:pt x="111269" y="95768"/>
                  </a:cubicBezTo>
                  <a:lnTo>
                    <a:pt x="111269" y="45748"/>
                  </a:lnTo>
                  <a:lnTo>
                    <a:pt x="111269" y="25956"/>
                  </a:lnTo>
                  <a:cubicBezTo>
                    <a:pt x="111269" y="20918"/>
                    <a:pt x="107308" y="16599"/>
                    <a:pt x="102627" y="16599"/>
                  </a:cubicBezTo>
                  <a:cubicBezTo>
                    <a:pt x="100106" y="16240"/>
                    <a:pt x="97945" y="17319"/>
                    <a:pt x="96145" y="18759"/>
                  </a:cubicBezTo>
                  <a:cubicBezTo>
                    <a:pt x="94345" y="20558"/>
                    <a:pt x="93264" y="22717"/>
                    <a:pt x="93264" y="25236"/>
                  </a:cubicBezTo>
                  <a:lnTo>
                    <a:pt x="93264" y="91450"/>
                  </a:lnTo>
                  <a:cubicBezTo>
                    <a:pt x="93264" y="93969"/>
                    <a:pt x="91104" y="96128"/>
                    <a:pt x="88583" y="96128"/>
                  </a:cubicBezTo>
                  <a:cubicBezTo>
                    <a:pt x="86422" y="96128"/>
                    <a:pt x="83902" y="93969"/>
                    <a:pt x="83902" y="91450"/>
                  </a:cubicBezTo>
                  <a:lnTo>
                    <a:pt x="83902" y="25236"/>
                  </a:lnTo>
                  <a:lnTo>
                    <a:pt x="83902" y="18759"/>
                  </a:lnTo>
                  <a:cubicBezTo>
                    <a:pt x="83902" y="13721"/>
                    <a:pt x="80301" y="9402"/>
                    <a:pt x="75620" y="9402"/>
                  </a:cubicBezTo>
                  <a:close/>
                  <a:moveTo>
                    <a:pt x="75980" y="46"/>
                  </a:moveTo>
                  <a:cubicBezTo>
                    <a:pt x="83182" y="406"/>
                    <a:pt x="88583" y="4724"/>
                    <a:pt x="91464" y="10482"/>
                  </a:cubicBezTo>
                  <a:cubicBezTo>
                    <a:pt x="94705" y="8323"/>
                    <a:pt x="99026" y="6883"/>
                    <a:pt x="102987" y="7243"/>
                  </a:cubicBezTo>
                  <a:cubicBezTo>
                    <a:pt x="112709" y="7603"/>
                    <a:pt x="120271" y="15880"/>
                    <a:pt x="120271" y="25956"/>
                  </a:cubicBezTo>
                  <a:lnTo>
                    <a:pt x="120271" y="29914"/>
                  </a:lnTo>
                  <a:cubicBezTo>
                    <a:pt x="123152" y="28115"/>
                    <a:pt x="126753" y="27395"/>
                    <a:pt x="130354" y="27395"/>
                  </a:cubicBezTo>
                  <a:cubicBezTo>
                    <a:pt x="140076" y="27755"/>
                    <a:pt x="147278" y="36032"/>
                    <a:pt x="147278" y="46468"/>
                  </a:cubicBezTo>
                  <a:lnTo>
                    <a:pt x="147278" y="90370"/>
                  </a:lnTo>
                  <a:cubicBezTo>
                    <a:pt x="147278" y="112682"/>
                    <a:pt x="144037" y="134993"/>
                    <a:pt x="137556" y="156225"/>
                  </a:cubicBezTo>
                  <a:cubicBezTo>
                    <a:pt x="131794" y="175297"/>
                    <a:pt x="128553" y="195089"/>
                    <a:pt x="128553" y="214881"/>
                  </a:cubicBezTo>
                  <a:lnTo>
                    <a:pt x="130354" y="214881"/>
                  </a:lnTo>
                  <a:cubicBezTo>
                    <a:pt x="135395" y="214881"/>
                    <a:pt x="139356" y="219200"/>
                    <a:pt x="139356" y="224238"/>
                  </a:cubicBezTo>
                  <a:lnTo>
                    <a:pt x="139356" y="299448"/>
                  </a:lnTo>
                  <a:cubicBezTo>
                    <a:pt x="139356" y="302327"/>
                    <a:pt x="137556" y="304126"/>
                    <a:pt x="134675" y="304126"/>
                  </a:cubicBezTo>
                  <a:cubicBezTo>
                    <a:pt x="132154" y="304126"/>
                    <a:pt x="130354" y="302327"/>
                    <a:pt x="130354" y="299448"/>
                  </a:cubicBezTo>
                  <a:lnTo>
                    <a:pt x="130354" y="269580"/>
                  </a:lnTo>
                  <a:lnTo>
                    <a:pt x="28448" y="269580"/>
                  </a:lnTo>
                  <a:lnTo>
                    <a:pt x="28448" y="299448"/>
                  </a:lnTo>
                  <a:cubicBezTo>
                    <a:pt x="28448" y="302327"/>
                    <a:pt x="26287" y="304126"/>
                    <a:pt x="23766" y="304126"/>
                  </a:cubicBezTo>
                  <a:cubicBezTo>
                    <a:pt x="21246" y="304126"/>
                    <a:pt x="19085" y="302327"/>
                    <a:pt x="19085" y="299448"/>
                  </a:cubicBezTo>
                  <a:lnTo>
                    <a:pt x="19085" y="224238"/>
                  </a:lnTo>
                  <a:cubicBezTo>
                    <a:pt x="19085" y="219200"/>
                    <a:pt x="23406" y="214881"/>
                    <a:pt x="28448" y="214881"/>
                  </a:cubicBezTo>
                  <a:lnTo>
                    <a:pt x="29888" y="214881"/>
                  </a:lnTo>
                  <a:lnTo>
                    <a:pt x="29888" y="205525"/>
                  </a:lnTo>
                  <a:cubicBezTo>
                    <a:pt x="29888" y="200487"/>
                    <a:pt x="28087" y="195449"/>
                    <a:pt x="24487" y="191850"/>
                  </a:cubicBezTo>
                  <a:lnTo>
                    <a:pt x="9003" y="176377"/>
                  </a:lnTo>
                  <a:cubicBezTo>
                    <a:pt x="3241" y="169899"/>
                    <a:pt x="0" y="161622"/>
                    <a:pt x="0" y="152626"/>
                  </a:cubicBezTo>
                  <a:lnTo>
                    <a:pt x="0" y="103325"/>
                  </a:lnTo>
                  <a:cubicBezTo>
                    <a:pt x="0" y="93249"/>
                    <a:pt x="6482" y="84253"/>
                    <a:pt x="15484" y="82094"/>
                  </a:cubicBezTo>
                  <a:cubicBezTo>
                    <a:pt x="20526" y="81014"/>
                    <a:pt x="25567" y="82094"/>
                    <a:pt x="29888" y="85332"/>
                  </a:cubicBezTo>
                  <a:lnTo>
                    <a:pt x="29888" y="38911"/>
                  </a:lnTo>
                  <a:cubicBezTo>
                    <a:pt x="29888" y="29914"/>
                    <a:pt x="36010" y="21997"/>
                    <a:pt x="44652" y="20558"/>
                  </a:cubicBezTo>
                  <a:cubicBezTo>
                    <a:pt x="48973" y="19838"/>
                    <a:pt x="53654" y="20558"/>
                    <a:pt x="56895" y="22717"/>
                  </a:cubicBezTo>
                  <a:lnTo>
                    <a:pt x="56895" y="18039"/>
                  </a:lnTo>
                  <a:cubicBezTo>
                    <a:pt x="56895" y="13001"/>
                    <a:pt x="59055" y="8323"/>
                    <a:pt x="62656" y="5084"/>
                  </a:cubicBezTo>
                  <a:cubicBezTo>
                    <a:pt x="66257" y="1485"/>
                    <a:pt x="71299" y="-314"/>
                    <a:pt x="75980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159" name="Freeform 773">
              <a:extLst>
                <a:ext uri="{FF2B5EF4-FFF2-40B4-BE49-F238E27FC236}">
                  <a16:creationId xmlns:a16="http://schemas.microsoft.com/office/drawing/2014/main" id="{DDB723BB-306E-4CB3-A3DA-BAADC2F6E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1235" y="10239344"/>
              <a:ext cx="914732" cy="786100"/>
            </a:xfrm>
            <a:custGeom>
              <a:avLst/>
              <a:gdLst>
                <a:gd name="T0" fmla="*/ 304441 w 304441"/>
                <a:gd name="T1" fmla="*/ 217311 h 261578"/>
                <a:gd name="T2" fmla="*/ 122237 w 304441"/>
                <a:gd name="T3" fmla="*/ 217311 h 261578"/>
                <a:gd name="T4" fmla="*/ 282214 w 304441"/>
                <a:gd name="T5" fmla="*/ 163358 h 261578"/>
                <a:gd name="T6" fmla="*/ 126932 w 304441"/>
                <a:gd name="T7" fmla="*/ 194908 h 261578"/>
                <a:gd name="T8" fmla="*/ 272825 w 304441"/>
                <a:gd name="T9" fmla="*/ 186046 h 261578"/>
                <a:gd name="T10" fmla="*/ 66308 w 304441"/>
                <a:gd name="T11" fmla="*/ 158750 h 261578"/>
                <a:gd name="T12" fmla="*/ 66308 w 304441"/>
                <a:gd name="T13" fmla="*/ 221893 h 261578"/>
                <a:gd name="T14" fmla="*/ 66308 w 304441"/>
                <a:gd name="T15" fmla="*/ 158750 h 261578"/>
                <a:gd name="T16" fmla="*/ 190258 w 304441"/>
                <a:gd name="T17" fmla="*/ 166441 h 261578"/>
                <a:gd name="T18" fmla="*/ 261464 w 304441"/>
                <a:gd name="T19" fmla="*/ 121563 h 261578"/>
                <a:gd name="T20" fmla="*/ 272914 w 304441"/>
                <a:gd name="T21" fmla="*/ 131697 h 261578"/>
                <a:gd name="T22" fmla="*/ 110955 w 304441"/>
                <a:gd name="T23" fmla="*/ 129056 h 261578"/>
                <a:gd name="T24" fmla="*/ 70020 w 304441"/>
                <a:gd name="T25" fmla="*/ 144181 h 261578"/>
                <a:gd name="T26" fmla="*/ 61043 w 304441"/>
                <a:gd name="T27" fmla="*/ 138419 h 261578"/>
                <a:gd name="T28" fmla="*/ 9336 w 304441"/>
                <a:gd name="T29" fmla="*/ 243572 h 261578"/>
                <a:gd name="T30" fmla="*/ 26931 w 304441"/>
                <a:gd name="T31" fmla="*/ 165427 h 261578"/>
                <a:gd name="T32" fmla="*/ 36267 w 304441"/>
                <a:gd name="T33" fmla="*/ 237450 h 261578"/>
                <a:gd name="T34" fmla="*/ 103055 w 304441"/>
                <a:gd name="T35" fmla="*/ 162186 h 261578"/>
                <a:gd name="T36" fmla="*/ 154763 w 304441"/>
                <a:gd name="T37" fmla="*/ 85122 h 261578"/>
                <a:gd name="T38" fmla="*/ 173794 w 304441"/>
                <a:gd name="T39" fmla="*/ 104208 h 261578"/>
                <a:gd name="T40" fmla="*/ 104132 w 304441"/>
                <a:gd name="T41" fmla="*/ 256897 h 261578"/>
                <a:gd name="T42" fmla="*/ 94796 w 304441"/>
                <a:gd name="T43" fmla="*/ 246813 h 261578"/>
                <a:gd name="T44" fmla="*/ 0 w 304441"/>
                <a:gd name="T45" fmla="*/ 243572 h 261578"/>
                <a:gd name="T46" fmla="*/ 88333 w 304441"/>
                <a:gd name="T47" fmla="*/ 129416 h 261578"/>
                <a:gd name="T48" fmla="*/ 160912 w 304441"/>
                <a:gd name="T49" fmla="*/ 73239 h 261578"/>
                <a:gd name="T50" fmla="*/ 65525 w 304441"/>
                <a:gd name="T51" fmla="*/ 109235 h 261578"/>
                <a:gd name="T52" fmla="*/ 65525 w 304441"/>
                <a:gd name="T53" fmla="*/ 61913 h 261578"/>
                <a:gd name="T54" fmla="*/ 38100 w 304441"/>
                <a:gd name="T55" fmla="*/ 90306 h 261578"/>
                <a:gd name="T56" fmla="*/ 211011 w 304441"/>
                <a:gd name="T57" fmla="*/ 64381 h 261578"/>
                <a:gd name="T58" fmla="*/ 272914 w 304441"/>
                <a:gd name="T59" fmla="*/ 47009 h 261578"/>
                <a:gd name="T60" fmla="*/ 277566 w 304441"/>
                <a:gd name="T61" fmla="*/ 36513 h 261578"/>
                <a:gd name="T62" fmla="*/ 280071 w 304441"/>
                <a:gd name="T63" fmla="*/ 37237 h 261578"/>
                <a:gd name="T64" fmla="*/ 281502 w 304441"/>
                <a:gd name="T65" fmla="*/ 38684 h 261578"/>
                <a:gd name="T66" fmla="*/ 282217 w 304441"/>
                <a:gd name="T67" fmla="*/ 67638 h 261578"/>
                <a:gd name="T68" fmla="*/ 240710 w 304441"/>
                <a:gd name="T69" fmla="*/ 131697 h 261578"/>
                <a:gd name="T70" fmla="*/ 272914 w 304441"/>
                <a:gd name="T71" fmla="*/ 73790 h 261578"/>
                <a:gd name="T72" fmla="*/ 190258 w 304441"/>
                <a:gd name="T73" fmla="*/ 175851 h 261578"/>
                <a:gd name="T74" fmla="*/ 201708 w 304441"/>
                <a:gd name="T75" fmla="*/ 140383 h 261578"/>
                <a:gd name="T76" fmla="*/ 202066 w 304441"/>
                <a:gd name="T77" fmla="*/ 59314 h 261578"/>
                <a:gd name="T78" fmla="*/ 203139 w 304441"/>
                <a:gd name="T79" fmla="*/ 57504 h 261578"/>
                <a:gd name="T80" fmla="*/ 205286 w 304441"/>
                <a:gd name="T81" fmla="*/ 56418 h 261578"/>
                <a:gd name="T82" fmla="*/ 277536 w 304441"/>
                <a:gd name="T83" fmla="*/ 0 h 261578"/>
                <a:gd name="T84" fmla="*/ 277536 w 304441"/>
                <a:gd name="T85" fmla="*/ 25904 h 261578"/>
                <a:gd name="T86" fmla="*/ 9359 w 304441"/>
                <a:gd name="T87" fmla="*/ 9354 h 261578"/>
                <a:gd name="T88" fmla="*/ 0 w 304441"/>
                <a:gd name="T89" fmla="*/ 121963 h 26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4441" h="261578">
                  <a:moveTo>
                    <a:pt x="126909" y="212725"/>
                  </a:moveTo>
                  <a:lnTo>
                    <a:pt x="299769" y="212725"/>
                  </a:lnTo>
                  <a:cubicBezTo>
                    <a:pt x="302285" y="212725"/>
                    <a:pt x="304441" y="214842"/>
                    <a:pt x="304441" y="217311"/>
                  </a:cubicBezTo>
                  <a:cubicBezTo>
                    <a:pt x="304441" y="219781"/>
                    <a:pt x="302285" y="221897"/>
                    <a:pt x="299769" y="221897"/>
                  </a:cubicBezTo>
                  <a:lnTo>
                    <a:pt x="126909" y="221897"/>
                  </a:lnTo>
                  <a:cubicBezTo>
                    <a:pt x="124394" y="221897"/>
                    <a:pt x="122237" y="219781"/>
                    <a:pt x="122237" y="217311"/>
                  </a:cubicBezTo>
                  <a:cubicBezTo>
                    <a:pt x="122237" y="214842"/>
                    <a:pt x="124394" y="212725"/>
                    <a:pt x="126909" y="212725"/>
                  </a:cubicBezTo>
                  <a:close/>
                  <a:moveTo>
                    <a:pt x="277520" y="158750"/>
                  </a:moveTo>
                  <a:cubicBezTo>
                    <a:pt x="280047" y="158750"/>
                    <a:pt x="282214" y="160877"/>
                    <a:pt x="282214" y="163358"/>
                  </a:cubicBezTo>
                  <a:lnTo>
                    <a:pt x="282214" y="190654"/>
                  </a:lnTo>
                  <a:cubicBezTo>
                    <a:pt x="282214" y="193136"/>
                    <a:pt x="280047" y="194908"/>
                    <a:pt x="277520" y="194908"/>
                  </a:cubicBezTo>
                  <a:lnTo>
                    <a:pt x="126932" y="194908"/>
                  </a:lnTo>
                  <a:cubicBezTo>
                    <a:pt x="124404" y="194908"/>
                    <a:pt x="122237" y="193136"/>
                    <a:pt x="122237" y="190654"/>
                  </a:cubicBezTo>
                  <a:cubicBezTo>
                    <a:pt x="122237" y="188173"/>
                    <a:pt x="124404" y="186046"/>
                    <a:pt x="126932" y="186046"/>
                  </a:cubicBezTo>
                  <a:lnTo>
                    <a:pt x="272825" y="186046"/>
                  </a:lnTo>
                  <a:lnTo>
                    <a:pt x="272825" y="163358"/>
                  </a:lnTo>
                  <a:cubicBezTo>
                    <a:pt x="272825" y="160877"/>
                    <a:pt x="274992" y="158750"/>
                    <a:pt x="277520" y="158750"/>
                  </a:cubicBezTo>
                  <a:close/>
                  <a:moveTo>
                    <a:pt x="66308" y="158750"/>
                  </a:moveTo>
                  <a:cubicBezTo>
                    <a:pt x="69239" y="158750"/>
                    <a:pt x="71070" y="160534"/>
                    <a:pt x="71070" y="163031"/>
                  </a:cubicBezTo>
                  <a:lnTo>
                    <a:pt x="71070" y="217256"/>
                  </a:lnTo>
                  <a:cubicBezTo>
                    <a:pt x="71070" y="219753"/>
                    <a:pt x="69239" y="221893"/>
                    <a:pt x="66308" y="221893"/>
                  </a:cubicBezTo>
                  <a:cubicBezTo>
                    <a:pt x="63743" y="221893"/>
                    <a:pt x="61912" y="219753"/>
                    <a:pt x="61912" y="217256"/>
                  </a:cubicBezTo>
                  <a:lnTo>
                    <a:pt x="61912" y="163031"/>
                  </a:lnTo>
                  <a:cubicBezTo>
                    <a:pt x="61912" y="160534"/>
                    <a:pt x="63743" y="158750"/>
                    <a:pt x="66308" y="158750"/>
                  </a:cubicBezTo>
                  <a:close/>
                  <a:moveTo>
                    <a:pt x="190258" y="146536"/>
                  </a:moveTo>
                  <a:cubicBezTo>
                    <a:pt x="183817" y="146536"/>
                    <a:pt x="178808" y="150879"/>
                    <a:pt x="178808" y="156307"/>
                  </a:cubicBezTo>
                  <a:cubicBezTo>
                    <a:pt x="178808" y="162098"/>
                    <a:pt x="183817" y="166441"/>
                    <a:pt x="190258" y="166441"/>
                  </a:cubicBezTo>
                  <a:cubicBezTo>
                    <a:pt x="196699" y="166441"/>
                    <a:pt x="201708" y="162098"/>
                    <a:pt x="201708" y="156307"/>
                  </a:cubicBezTo>
                  <a:cubicBezTo>
                    <a:pt x="201708" y="150879"/>
                    <a:pt x="196699" y="146536"/>
                    <a:pt x="190258" y="146536"/>
                  </a:cubicBezTo>
                  <a:close/>
                  <a:moveTo>
                    <a:pt x="261464" y="121563"/>
                  </a:moveTo>
                  <a:cubicBezTo>
                    <a:pt x="255023" y="121563"/>
                    <a:pt x="250014" y="126268"/>
                    <a:pt x="250014" y="131697"/>
                  </a:cubicBezTo>
                  <a:cubicBezTo>
                    <a:pt x="250014" y="137126"/>
                    <a:pt x="255023" y="141831"/>
                    <a:pt x="261464" y="141831"/>
                  </a:cubicBezTo>
                  <a:cubicBezTo>
                    <a:pt x="267905" y="141831"/>
                    <a:pt x="272914" y="137126"/>
                    <a:pt x="272914" y="131697"/>
                  </a:cubicBezTo>
                  <a:cubicBezTo>
                    <a:pt x="272914" y="126268"/>
                    <a:pt x="267905" y="121563"/>
                    <a:pt x="261464" y="121563"/>
                  </a:cubicBezTo>
                  <a:close/>
                  <a:moveTo>
                    <a:pt x="154763" y="85122"/>
                  </a:moveTo>
                  <a:lnTo>
                    <a:pt x="110955" y="129056"/>
                  </a:lnTo>
                  <a:cubicBezTo>
                    <a:pt x="104850" y="135178"/>
                    <a:pt x="96592" y="138419"/>
                    <a:pt x="88333" y="138419"/>
                  </a:cubicBezTo>
                  <a:lnTo>
                    <a:pt x="70020" y="138419"/>
                  </a:lnTo>
                  <a:lnTo>
                    <a:pt x="70020" y="144181"/>
                  </a:lnTo>
                  <a:cubicBezTo>
                    <a:pt x="70020" y="146702"/>
                    <a:pt x="68224" y="148862"/>
                    <a:pt x="65352" y="148862"/>
                  </a:cubicBezTo>
                  <a:cubicBezTo>
                    <a:pt x="62838" y="148862"/>
                    <a:pt x="61043" y="146702"/>
                    <a:pt x="61043" y="144181"/>
                  </a:cubicBezTo>
                  <a:lnTo>
                    <a:pt x="61043" y="138419"/>
                  </a:lnTo>
                  <a:lnTo>
                    <a:pt x="31599" y="138419"/>
                  </a:lnTo>
                  <a:cubicBezTo>
                    <a:pt x="19390" y="138419"/>
                    <a:pt x="9336" y="148502"/>
                    <a:pt x="9336" y="160746"/>
                  </a:cubicBezTo>
                  <a:lnTo>
                    <a:pt x="9336" y="243572"/>
                  </a:lnTo>
                  <a:cubicBezTo>
                    <a:pt x="9336" y="248614"/>
                    <a:pt x="13286" y="252215"/>
                    <a:pt x="18313" y="252215"/>
                  </a:cubicBezTo>
                  <a:cubicBezTo>
                    <a:pt x="22981" y="252215"/>
                    <a:pt x="26931" y="248614"/>
                    <a:pt x="26931" y="243572"/>
                  </a:cubicBezTo>
                  <a:lnTo>
                    <a:pt x="26931" y="165427"/>
                  </a:lnTo>
                  <a:cubicBezTo>
                    <a:pt x="26931" y="162907"/>
                    <a:pt x="29085" y="160746"/>
                    <a:pt x="31599" y="160746"/>
                  </a:cubicBezTo>
                  <a:cubicBezTo>
                    <a:pt x="34112" y="160746"/>
                    <a:pt x="36267" y="162907"/>
                    <a:pt x="36267" y="165427"/>
                  </a:cubicBezTo>
                  <a:lnTo>
                    <a:pt x="36267" y="237450"/>
                  </a:lnTo>
                  <a:lnTo>
                    <a:pt x="94796" y="237450"/>
                  </a:lnTo>
                  <a:lnTo>
                    <a:pt x="94796" y="181633"/>
                  </a:lnTo>
                  <a:cubicBezTo>
                    <a:pt x="94796" y="174430"/>
                    <a:pt x="98028" y="167588"/>
                    <a:pt x="103055" y="162186"/>
                  </a:cubicBezTo>
                  <a:lnTo>
                    <a:pt x="166971" y="97726"/>
                  </a:lnTo>
                  <a:cubicBezTo>
                    <a:pt x="170562" y="94125"/>
                    <a:pt x="170562" y="88723"/>
                    <a:pt x="166971" y="85122"/>
                  </a:cubicBezTo>
                  <a:cubicBezTo>
                    <a:pt x="163740" y="81521"/>
                    <a:pt x="158353" y="81521"/>
                    <a:pt x="154763" y="85122"/>
                  </a:cubicBezTo>
                  <a:close/>
                  <a:moveTo>
                    <a:pt x="160912" y="73239"/>
                  </a:moveTo>
                  <a:cubicBezTo>
                    <a:pt x="165535" y="73239"/>
                    <a:pt x="170203" y="75039"/>
                    <a:pt x="173794" y="78640"/>
                  </a:cubicBezTo>
                  <a:cubicBezTo>
                    <a:pt x="180616" y="85842"/>
                    <a:pt x="180616" y="97006"/>
                    <a:pt x="173794" y="104208"/>
                  </a:cubicBezTo>
                  <a:lnTo>
                    <a:pt x="109518" y="168668"/>
                  </a:lnTo>
                  <a:cubicBezTo>
                    <a:pt x="106287" y="172270"/>
                    <a:pt x="104132" y="176951"/>
                    <a:pt x="104132" y="181633"/>
                  </a:cubicBezTo>
                  <a:lnTo>
                    <a:pt x="104132" y="256897"/>
                  </a:lnTo>
                  <a:cubicBezTo>
                    <a:pt x="104132" y="259417"/>
                    <a:pt x="101978" y="261578"/>
                    <a:pt x="99823" y="261578"/>
                  </a:cubicBezTo>
                  <a:cubicBezTo>
                    <a:pt x="96951" y="261578"/>
                    <a:pt x="94796" y="259417"/>
                    <a:pt x="94796" y="256897"/>
                  </a:cubicBezTo>
                  <a:lnTo>
                    <a:pt x="94796" y="246813"/>
                  </a:lnTo>
                  <a:lnTo>
                    <a:pt x="35907" y="246813"/>
                  </a:lnTo>
                  <a:cubicBezTo>
                    <a:pt x="34471" y="255456"/>
                    <a:pt x="27290" y="261578"/>
                    <a:pt x="18313" y="261578"/>
                  </a:cubicBezTo>
                  <a:cubicBezTo>
                    <a:pt x="8259" y="261578"/>
                    <a:pt x="0" y="253656"/>
                    <a:pt x="0" y="243572"/>
                  </a:cubicBezTo>
                  <a:lnTo>
                    <a:pt x="0" y="160746"/>
                  </a:lnTo>
                  <a:cubicBezTo>
                    <a:pt x="0" y="143461"/>
                    <a:pt x="14004" y="129416"/>
                    <a:pt x="31599" y="129416"/>
                  </a:cubicBezTo>
                  <a:lnTo>
                    <a:pt x="88333" y="129416"/>
                  </a:lnTo>
                  <a:cubicBezTo>
                    <a:pt x="94437" y="129416"/>
                    <a:pt x="100182" y="126895"/>
                    <a:pt x="104491" y="122574"/>
                  </a:cubicBezTo>
                  <a:lnTo>
                    <a:pt x="148299" y="78640"/>
                  </a:lnTo>
                  <a:cubicBezTo>
                    <a:pt x="151711" y="75039"/>
                    <a:pt x="156289" y="73239"/>
                    <a:pt x="160912" y="73239"/>
                  </a:cubicBezTo>
                  <a:close/>
                  <a:moveTo>
                    <a:pt x="65525" y="71013"/>
                  </a:moveTo>
                  <a:cubicBezTo>
                    <a:pt x="55196" y="71013"/>
                    <a:pt x="47004" y="79750"/>
                    <a:pt x="47004" y="90306"/>
                  </a:cubicBezTo>
                  <a:cubicBezTo>
                    <a:pt x="47004" y="100498"/>
                    <a:pt x="55196" y="109235"/>
                    <a:pt x="65525" y="109235"/>
                  </a:cubicBezTo>
                  <a:cubicBezTo>
                    <a:pt x="76210" y="109235"/>
                    <a:pt x="84401" y="100498"/>
                    <a:pt x="84401" y="90306"/>
                  </a:cubicBezTo>
                  <a:cubicBezTo>
                    <a:pt x="84401" y="79750"/>
                    <a:pt x="76210" y="71013"/>
                    <a:pt x="65525" y="71013"/>
                  </a:cubicBezTo>
                  <a:close/>
                  <a:moveTo>
                    <a:pt x="65525" y="61913"/>
                  </a:moveTo>
                  <a:cubicBezTo>
                    <a:pt x="81196" y="61913"/>
                    <a:pt x="93306" y="74653"/>
                    <a:pt x="93306" y="90306"/>
                  </a:cubicBezTo>
                  <a:cubicBezTo>
                    <a:pt x="93306" y="105958"/>
                    <a:pt x="81196" y="118699"/>
                    <a:pt x="65525" y="118699"/>
                  </a:cubicBezTo>
                  <a:cubicBezTo>
                    <a:pt x="50209" y="118699"/>
                    <a:pt x="38100" y="105958"/>
                    <a:pt x="38100" y="90306"/>
                  </a:cubicBezTo>
                  <a:cubicBezTo>
                    <a:pt x="38100" y="74653"/>
                    <a:pt x="50209" y="61913"/>
                    <a:pt x="65525" y="61913"/>
                  </a:cubicBezTo>
                  <a:close/>
                  <a:moveTo>
                    <a:pt x="272914" y="47009"/>
                  </a:moveTo>
                  <a:lnTo>
                    <a:pt x="211011" y="64381"/>
                  </a:lnTo>
                  <a:lnTo>
                    <a:pt x="211011" y="81391"/>
                  </a:lnTo>
                  <a:lnTo>
                    <a:pt x="272914" y="64019"/>
                  </a:lnTo>
                  <a:lnTo>
                    <a:pt x="272914" y="47009"/>
                  </a:lnTo>
                  <a:close/>
                  <a:moveTo>
                    <a:pt x="276492" y="36513"/>
                  </a:moveTo>
                  <a:cubicBezTo>
                    <a:pt x="276492" y="36513"/>
                    <a:pt x="276492" y="36513"/>
                    <a:pt x="276850" y="36513"/>
                  </a:cubicBezTo>
                  <a:lnTo>
                    <a:pt x="277566" y="36513"/>
                  </a:lnTo>
                  <a:cubicBezTo>
                    <a:pt x="277924" y="36513"/>
                    <a:pt x="277924" y="36513"/>
                    <a:pt x="278281" y="36513"/>
                  </a:cubicBezTo>
                  <a:cubicBezTo>
                    <a:pt x="278281" y="36513"/>
                    <a:pt x="278639" y="36513"/>
                    <a:pt x="278997" y="36513"/>
                  </a:cubicBezTo>
                  <a:cubicBezTo>
                    <a:pt x="279355" y="36513"/>
                    <a:pt x="279713" y="36875"/>
                    <a:pt x="280071" y="37237"/>
                  </a:cubicBezTo>
                  <a:cubicBezTo>
                    <a:pt x="280071" y="37237"/>
                    <a:pt x="280071" y="37237"/>
                    <a:pt x="280428" y="37237"/>
                  </a:cubicBezTo>
                  <a:lnTo>
                    <a:pt x="280428" y="37599"/>
                  </a:lnTo>
                  <a:cubicBezTo>
                    <a:pt x="280786" y="37961"/>
                    <a:pt x="281144" y="37961"/>
                    <a:pt x="281502" y="38684"/>
                  </a:cubicBezTo>
                  <a:lnTo>
                    <a:pt x="281860" y="39046"/>
                  </a:lnTo>
                  <a:cubicBezTo>
                    <a:pt x="282217" y="39770"/>
                    <a:pt x="282217" y="40132"/>
                    <a:pt x="282217" y="40856"/>
                  </a:cubicBezTo>
                  <a:lnTo>
                    <a:pt x="282217" y="67638"/>
                  </a:lnTo>
                  <a:lnTo>
                    <a:pt x="282217" y="131697"/>
                  </a:lnTo>
                  <a:cubicBezTo>
                    <a:pt x="282217" y="142555"/>
                    <a:pt x="272914" y="150879"/>
                    <a:pt x="261464" y="150879"/>
                  </a:cubicBezTo>
                  <a:cubicBezTo>
                    <a:pt x="250014" y="150879"/>
                    <a:pt x="240710" y="142555"/>
                    <a:pt x="240710" y="131697"/>
                  </a:cubicBezTo>
                  <a:cubicBezTo>
                    <a:pt x="240710" y="121201"/>
                    <a:pt x="250014" y="112154"/>
                    <a:pt x="261464" y="112154"/>
                  </a:cubicBezTo>
                  <a:cubicBezTo>
                    <a:pt x="265758" y="112154"/>
                    <a:pt x="269694" y="113601"/>
                    <a:pt x="272914" y="115773"/>
                  </a:cubicBezTo>
                  <a:lnTo>
                    <a:pt x="272914" y="73790"/>
                  </a:lnTo>
                  <a:lnTo>
                    <a:pt x="211011" y="91162"/>
                  </a:lnTo>
                  <a:lnTo>
                    <a:pt x="211011" y="156307"/>
                  </a:lnTo>
                  <a:cubicBezTo>
                    <a:pt x="211011" y="167165"/>
                    <a:pt x="201708" y="175851"/>
                    <a:pt x="190258" y="175851"/>
                  </a:cubicBezTo>
                  <a:cubicBezTo>
                    <a:pt x="178808" y="175851"/>
                    <a:pt x="169862" y="167165"/>
                    <a:pt x="169862" y="156307"/>
                  </a:cubicBezTo>
                  <a:cubicBezTo>
                    <a:pt x="169862" y="145812"/>
                    <a:pt x="178808" y="137126"/>
                    <a:pt x="190258" y="137126"/>
                  </a:cubicBezTo>
                  <a:cubicBezTo>
                    <a:pt x="194552" y="137126"/>
                    <a:pt x="198488" y="138212"/>
                    <a:pt x="201708" y="140383"/>
                  </a:cubicBezTo>
                  <a:lnTo>
                    <a:pt x="201708" y="87543"/>
                  </a:lnTo>
                  <a:lnTo>
                    <a:pt x="201708" y="61123"/>
                  </a:lnTo>
                  <a:cubicBezTo>
                    <a:pt x="201708" y="60399"/>
                    <a:pt x="201708" y="59676"/>
                    <a:pt x="202066" y="59314"/>
                  </a:cubicBezTo>
                  <a:cubicBezTo>
                    <a:pt x="202424" y="59314"/>
                    <a:pt x="202424" y="58952"/>
                    <a:pt x="202424" y="58952"/>
                  </a:cubicBezTo>
                  <a:cubicBezTo>
                    <a:pt x="202424" y="58590"/>
                    <a:pt x="202782" y="58228"/>
                    <a:pt x="202782" y="57866"/>
                  </a:cubicBezTo>
                  <a:cubicBezTo>
                    <a:pt x="203139" y="57866"/>
                    <a:pt x="203139" y="57866"/>
                    <a:pt x="203139" y="57504"/>
                  </a:cubicBezTo>
                  <a:cubicBezTo>
                    <a:pt x="203855" y="57142"/>
                    <a:pt x="203855" y="57142"/>
                    <a:pt x="204213" y="57142"/>
                  </a:cubicBezTo>
                  <a:cubicBezTo>
                    <a:pt x="204213" y="56780"/>
                    <a:pt x="204571" y="56780"/>
                    <a:pt x="204571" y="56418"/>
                  </a:cubicBezTo>
                  <a:cubicBezTo>
                    <a:pt x="204929" y="56418"/>
                    <a:pt x="204929" y="56418"/>
                    <a:pt x="205286" y="56418"/>
                  </a:cubicBezTo>
                  <a:lnTo>
                    <a:pt x="276492" y="36513"/>
                  </a:lnTo>
                  <a:close/>
                  <a:moveTo>
                    <a:pt x="4679" y="0"/>
                  </a:moveTo>
                  <a:lnTo>
                    <a:pt x="277536" y="0"/>
                  </a:lnTo>
                  <a:cubicBezTo>
                    <a:pt x="280055" y="0"/>
                    <a:pt x="282215" y="2159"/>
                    <a:pt x="282215" y="4677"/>
                  </a:cubicBezTo>
                  <a:lnTo>
                    <a:pt x="282215" y="21227"/>
                  </a:lnTo>
                  <a:cubicBezTo>
                    <a:pt x="282215" y="23745"/>
                    <a:pt x="280055" y="25904"/>
                    <a:pt x="277536" y="25904"/>
                  </a:cubicBezTo>
                  <a:cubicBezTo>
                    <a:pt x="275016" y="25904"/>
                    <a:pt x="272856" y="23745"/>
                    <a:pt x="272856" y="21227"/>
                  </a:cubicBezTo>
                  <a:lnTo>
                    <a:pt x="272856" y="9354"/>
                  </a:lnTo>
                  <a:lnTo>
                    <a:pt x="9359" y="9354"/>
                  </a:lnTo>
                  <a:lnTo>
                    <a:pt x="9359" y="121963"/>
                  </a:lnTo>
                  <a:cubicBezTo>
                    <a:pt x="9359" y="124481"/>
                    <a:pt x="7199" y="126640"/>
                    <a:pt x="4679" y="126640"/>
                  </a:cubicBezTo>
                  <a:cubicBezTo>
                    <a:pt x="2160" y="126640"/>
                    <a:pt x="0" y="124481"/>
                    <a:pt x="0" y="121963"/>
                  </a:cubicBezTo>
                  <a:lnTo>
                    <a:pt x="0" y="4677"/>
                  </a:lnTo>
                  <a:cubicBezTo>
                    <a:pt x="0" y="2159"/>
                    <a:pt x="2160" y="0"/>
                    <a:pt x="46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160" name="Freeform 781">
              <a:extLst>
                <a:ext uri="{FF2B5EF4-FFF2-40B4-BE49-F238E27FC236}">
                  <a16:creationId xmlns:a16="http://schemas.microsoft.com/office/drawing/2014/main" id="{3D48A357-6A84-DE51-736A-B880436B7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1222" y="10162841"/>
              <a:ext cx="919496" cy="919496"/>
            </a:xfrm>
            <a:custGeom>
              <a:avLst/>
              <a:gdLst>
                <a:gd name="T0" fmla="*/ 110562 w 305757"/>
                <a:gd name="T1" fmla="*/ 272745 h 305722"/>
                <a:gd name="T2" fmla="*/ 110562 w 305757"/>
                <a:gd name="T3" fmla="*/ 281917 h 305722"/>
                <a:gd name="T4" fmla="*/ 31479 w 305757"/>
                <a:gd name="T5" fmla="*/ 277331 h 305722"/>
                <a:gd name="T6" fmla="*/ 187527 w 305757"/>
                <a:gd name="T7" fmla="*/ 234351 h 305722"/>
                <a:gd name="T8" fmla="*/ 191853 w 305757"/>
                <a:gd name="T9" fmla="*/ 278327 h 305722"/>
                <a:gd name="T10" fmla="*/ 211317 w 305757"/>
                <a:gd name="T11" fmla="*/ 296350 h 305722"/>
                <a:gd name="T12" fmla="*/ 221050 w 305757"/>
                <a:gd name="T13" fmla="*/ 252374 h 305722"/>
                <a:gd name="T14" fmla="*/ 187527 w 305757"/>
                <a:gd name="T15" fmla="*/ 234351 h 305722"/>
                <a:gd name="T16" fmla="*/ 139947 w 305757"/>
                <a:gd name="T17" fmla="*/ 252374 h 305722"/>
                <a:gd name="T18" fmla="*/ 135261 w 305757"/>
                <a:gd name="T19" fmla="*/ 296350 h 305722"/>
                <a:gd name="T20" fmla="*/ 182481 w 305757"/>
                <a:gd name="T21" fmla="*/ 278327 h 305722"/>
                <a:gd name="T22" fmla="*/ 173109 w 305757"/>
                <a:gd name="T23" fmla="*/ 234351 h 305722"/>
                <a:gd name="T24" fmla="*/ 77093 w 305757"/>
                <a:gd name="T25" fmla="*/ 202895 h 305722"/>
                <a:gd name="T26" fmla="*/ 210506 w 305757"/>
                <a:gd name="T27" fmla="*/ 207481 h 305722"/>
                <a:gd name="T28" fmla="*/ 77093 w 305757"/>
                <a:gd name="T29" fmla="*/ 212067 h 305722"/>
                <a:gd name="T30" fmla="*/ 77093 w 305757"/>
                <a:gd name="T31" fmla="*/ 202895 h 305722"/>
                <a:gd name="T32" fmla="*/ 54879 w 305757"/>
                <a:gd name="T33" fmla="*/ 185690 h 305722"/>
                <a:gd name="T34" fmla="*/ 72541 w 305757"/>
                <a:gd name="T35" fmla="*/ 225340 h 305722"/>
                <a:gd name="T36" fmla="*/ 211317 w 305757"/>
                <a:gd name="T37" fmla="*/ 225340 h 305722"/>
                <a:gd name="T38" fmla="*/ 237991 w 305757"/>
                <a:gd name="T39" fmla="*/ 190015 h 305722"/>
                <a:gd name="T40" fmla="*/ 113994 w 305757"/>
                <a:gd name="T41" fmla="*/ 185329 h 305722"/>
                <a:gd name="T42" fmla="*/ 240154 w 305757"/>
                <a:gd name="T43" fmla="*/ 180643 h 305722"/>
                <a:gd name="T44" fmla="*/ 72541 w 305757"/>
                <a:gd name="T45" fmla="*/ 167667 h 305722"/>
                <a:gd name="T46" fmla="*/ 104262 w 305757"/>
                <a:gd name="T47" fmla="*/ 132342 h 305722"/>
                <a:gd name="T48" fmla="*/ 169144 w 305757"/>
                <a:gd name="T49" fmla="*/ 115401 h 305722"/>
                <a:gd name="T50" fmla="*/ 173830 w 305757"/>
                <a:gd name="T51" fmla="*/ 120087 h 305722"/>
                <a:gd name="T52" fmla="*/ 181399 w 305757"/>
                <a:gd name="T53" fmla="*/ 158656 h 305722"/>
                <a:gd name="T54" fmla="*/ 142110 w 305757"/>
                <a:gd name="T55" fmla="*/ 106029 h 305722"/>
                <a:gd name="T56" fmla="*/ 135982 w 305757"/>
                <a:gd name="T57" fmla="*/ 101343 h 305722"/>
                <a:gd name="T58" fmla="*/ 143191 w 305757"/>
                <a:gd name="T59" fmla="*/ 55 h 305722"/>
                <a:gd name="T60" fmla="*/ 145714 w 305757"/>
                <a:gd name="T61" fmla="*/ 95576 h 305722"/>
                <a:gd name="T62" fmla="*/ 216364 w 305757"/>
                <a:gd name="T63" fmla="*/ 79355 h 305722"/>
                <a:gd name="T64" fmla="*/ 191492 w 305757"/>
                <a:gd name="T65" fmla="*/ 158656 h 305722"/>
                <a:gd name="T66" fmla="*/ 259979 w 305757"/>
                <a:gd name="T67" fmla="*/ 161539 h 305722"/>
                <a:gd name="T68" fmla="*/ 258897 w 305757"/>
                <a:gd name="T69" fmla="*/ 226421 h 305722"/>
                <a:gd name="T70" fmla="*/ 256014 w 305757"/>
                <a:gd name="T71" fmla="*/ 234351 h 305722"/>
                <a:gd name="T72" fmla="*/ 230061 w 305757"/>
                <a:gd name="T73" fmla="*/ 252374 h 305722"/>
                <a:gd name="T74" fmla="*/ 225735 w 305757"/>
                <a:gd name="T75" fmla="*/ 296350 h 305722"/>
                <a:gd name="T76" fmla="*/ 296385 w 305757"/>
                <a:gd name="T77" fmla="*/ 278327 h 305722"/>
                <a:gd name="T78" fmla="*/ 286653 w 305757"/>
                <a:gd name="T79" fmla="*/ 234351 h 305722"/>
                <a:gd name="T80" fmla="*/ 267188 w 305757"/>
                <a:gd name="T81" fmla="*/ 229665 h 305722"/>
                <a:gd name="T82" fmla="*/ 286653 w 305757"/>
                <a:gd name="T83" fmla="*/ 225340 h 305722"/>
                <a:gd name="T84" fmla="*/ 305757 w 305757"/>
                <a:gd name="T85" fmla="*/ 278327 h 305722"/>
                <a:gd name="T86" fmla="*/ 120843 w 305757"/>
                <a:gd name="T87" fmla="*/ 305722 h 305722"/>
                <a:gd name="T88" fmla="*/ 810 w 305757"/>
                <a:gd name="T89" fmla="*/ 303198 h 305722"/>
                <a:gd name="T90" fmla="*/ 810 w 305757"/>
                <a:gd name="T91" fmla="*/ 232189 h 305722"/>
                <a:gd name="T92" fmla="*/ 4775 w 305757"/>
                <a:gd name="T93" fmla="*/ 225340 h 305722"/>
                <a:gd name="T94" fmla="*/ 45868 w 305757"/>
                <a:gd name="T95" fmla="*/ 229665 h 305722"/>
                <a:gd name="T96" fmla="*/ 12345 w 305757"/>
                <a:gd name="T97" fmla="*/ 234351 h 305722"/>
                <a:gd name="T98" fmla="*/ 75425 w 305757"/>
                <a:gd name="T99" fmla="*/ 248769 h 305722"/>
                <a:gd name="T100" fmla="*/ 75425 w 305757"/>
                <a:gd name="T101" fmla="*/ 258141 h 305722"/>
                <a:gd name="T102" fmla="*/ 12345 w 305757"/>
                <a:gd name="T103" fmla="*/ 296350 h 305722"/>
                <a:gd name="T104" fmla="*/ 130935 w 305757"/>
                <a:gd name="T105" fmla="*/ 278327 h 305722"/>
                <a:gd name="T106" fmla="*/ 120843 w 305757"/>
                <a:gd name="T107" fmla="*/ 234351 h 305722"/>
                <a:gd name="T108" fmla="*/ 45507 w 305757"/>
                <a:gd name="T109" fmla="*/ 207317 h 305722"/>
                <a:gd name="T110" fmla="*/ 72541 w 305757"/>
                <a:gd name="T111" fmla="*/ 158656 h 305722"/>
                <a:gd name="T112" fmla="*/ 164097 w 305757"/>
                <a:gd name="T113" fmla="*/ 126215 h 305722"/>
                <a:gd name="T114" fmla="*/ 93808 w 305757"/>
                <a:gd name="T115" fmla="*/ 142075 h 305722"/>
                <a:gd name="T116" fmla="*/ 137784 w 305757"/>
                <a:gd name="T117" fmla="*/ 3299 h 305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5757" h="305722">
                  <a:moveTo>
                    <a:pt x="36174" y="272745"/>
                  </a:moveTo>
                  <a:lnTo>
                    <a:pt x="110562" y="272745"/>
                  </a:lnTo>
                  <a:cubicBezTo>
                    <a:pt x="113089" y="272745"/>
                    <a:pt x="115256" y="274862"/>
                    <a:pt x="115256" y="277331"/>
                  </a:cubicBezTo>
                  <a:cubicBezTo>
                    <a:pt x="115256" y="279801"/>
                    <a:pt x="113089" y="281917"/>
                    <a:pt x="110562" y="281917"/>
                  </a:cubicBezTo>
                  <a:lnTo>
                    <a:pt x="36174" y="281917"/>
                  </a:lnTo>
                  <a:cubicBezTo>
                    <a:pt x="33646" y="281917"/>
                    <a:pt x="31479" y="279801"/>
                    <a:pt x="31479" y="277331"/>
                  </a:cubicBezTo>
                  <a:cubicBezTo>
                    <a:pt x="31479" y="274862"/>
                    <a:pt x="33646" y="272745"/>
                    <a:pt x="36174" y="272745"/>
                  </a:cubicBezTo>
                  <a:close/>
                  <a:moveTo>
                    <a:pt x="187527" y="234351"/>
                  </a:moveTo>
                  <a:cubicBezTo>
                    <a:pt x="190411" y="239037"/>
                    <a:pt x="191853" y="245165"/>
                    <a:pt x="191853" y="252374"/>
                  </a:cubicBezTo>
                  <a:lnTo>
                    <a:pt x="191853" y="278327"/>
                  </a:lnTo>
                  <a:cubicBezTo>
                    <a:pt x="191853" y="285176"/>
                    <a:pt x="190411" y="291664"/>
                    <a:pt x="187527" y="296350"/>
                  </a:cubicBezTo>
                  <a:lnTo>
                    <a:pt x="211317" y="296350"/>
                  </a:lnTo>
                  <a:cubicBezTo>
                    <a:pt x="216003" y="296350"/>
                    <a:pt x="221050" y="288780"/>
                    <a:pt x="221050" y="278327"/>
                  </a:cubicBezTo>
                  <a:lnTo>
                    <a:pt x="221050" y="252374"/>
                  </a:lnTo>
                  <a:cubicBezTo>
                    <a:pt x="221050" y="241560"/>
                    <a:pt x="216003" y="234351"/>
                    <a:pt x="211317" y="234351"/>
                  </a:cubicBezTo>
                  <a:lnTo>
                    <a:pt x="187527" y="234351"/>
                  </a:lnTo>
                  <a:close/>
                  <a:moveTo>
                    <a:pt x="135261" y="234351"/>
                  </a:moveTo>
                  <a:cubicBezTo>
                    <a:pt x="138145" y="239037"/>
                    <a:pt x="139947" y="245165"/>
                    <a:pt x="139947" y="252374"/>
                  </a:cubicBezTo>
                  <a:lnTo>
                    <a:pt x="139947" y="278327"/>
                  </a:lnTo>
                  <a:cubicBezTo>
                    <a:pt x="139947" y="285176"/>
                    <a:pt x="138145" y="291664"/>
                    <a:pt x="135261" y="296350"/>
                  </a:cubicBezTo>
                  <a:lnTo>
                    <a:pt x="173109" y="296350"/>
                  </a:lnTo>
                  <a:cubicBezTo>
                    <a:pt x="177795" y="296350"/>
                    <a:pt x="182481" y="288780"/>
                    <a:pt x="182481" y="278327"/>
                  </a:cubicBezTo>
                  <a:lnTo>
                    <a:pt x="182481" y="252374"/>
                  </a:lnTo>
                  <a:cubicBezTo>
                    <a:pt x="182481" y="241560"/>
                    <a:pt x="177795" y="234351"/>
                    <a:pt x="173109" y="234351"/>
                  </a:cubicBezTo>
                  <a:lnTo>
                    <a:pt x="135261" y="234351"/>
                  </a:lnTo>
                  <a:close/>
                  <a:moveTo>
                    <a:pt x="77093" y="202895"/>
                  </a:moveTo>
                  <a:lnTo>
                    <a:pt x="205806" y="202895"/>
                  </a:lnTo>
                  <a:cubicBezTo>
                    <a:pt x="208336" y="202895"/>
                    <a:pt x="210506" y="205012"/>
                    <a:pt x="210506" y="207481"/>
                  </a:cubicBezTo>
                  <a:cubicBezTo>
                    <a:pt x="210506" y="209950"/>
                    <a:pt x="208336" y="212067"/>
                    <a:pt x="205806" y="212067"/>
                  </a:cubicBezTo>
                  <a:lnTo>
                    <a:pt x="77093" y="212067"/>
                  </a:lnTo>
                  <a:cubicBezTo>
                    <a:pt x="74562" y="212067"/>
                    <a:pt x="72754" y="209950"/>
                    <a:pt x="72754" y="207481"/>
                  </a:cubicBezTo>
                  <a:cubicBezTo>
                    <a:pt x="72754" y="205012"/>
                    <a:pt x="74562" y="202895"/>
                    <a:pt x="77093" y="202895"/>
                  </a:cubicBezTo>
                  <a:close/>
                  <a:moveTo>
                    <a:pt x="72541" y="167667"/>
                  </a:moveTo>
                  <a:cubicBezTo>
                    <a:pt x="62809" y="167667"/>
                    <a:pt x="54879" y="175958"/>
                    <a:pt x="54879" y="185690"/>
                  </a:cubicBezTo>
                  <a:lnTo>
                    <a:pt x="54879" y="207317"/>
                  </a:lnTo>
                  <a:cubicBezTo>
                    <a:pt x="54879" y="217049"/>
                    <a:pt x="62809" y="225340"/>
                    <a:pt x="72541" y="225340"/>
                  </a:cubicBezTo>
                  <a:lnTo>
                    <a:pt x="173109" y="225340"/>
                  </a:lnTo>
                  <a:lnTo>
                    <a:pt x="211317" y="225340"/>
                  </a:lnTo>
                  <a:lnTo>
                    <a:pt x="246281" y="225340"/>
                  </a:lnTo>
                  <a:cubicBezTo>
                    <a:pt x="239072" y="214526"/>
                    <a:pt x="236549" y="201910"/>
                    <a:pt x="237991" y="190015"/>
                  </a:cubicBezTo>
                  <a:lnTo>
                    <a:pt x="118680" y="190015"/>
                  </a:lnTo>
                  <a:cubicBezTo>
                    <a:pt x="116157" y="190015"/>
                    <a:pt x="113994" y="187853"/>
                    <a:pt x="113994" y="185329"/>
                  </a:cubicBezTo>
                  <a:cubicBezTo>
                    <a:pt x="113994" y="182806"/>
                    <a:pt x="116157" y="180643"/>
                    <a:pt x="118680" y="180643"/>
                  </a:cubicBezTo>
                  <a:lnTo>
                    <a:pt x="240154" y="180643"/>
                  </a:lnTo>
                  <a:cubicBezTo>
                    <a:pt x="241596" y="175958"/>
                    <a:pt x="243398" y="171992"/>
                    <a:pt x="246281" y="167667"/>
                  </a:cubicBezTo>
                  <a:lnTo>
                    <a:pt x="72541" y="167667"/>
                  </a:lnTo>
                  <a:close/>
                  <a:moveTo>
                    <a:pt x="137424" y="34299"/>
                  </a:moveTo>
                  <a:lnTo>
                    <a:pt x="104262" y="132342"/>
                  </a:lnTo>
                  <a:lnTo>
                    <a:pt x="167702" y="115761"/>
                  </a:lnTo>
                  <a:cubicBezTo>
                    <a:pt x="168062" y="115401"/>
                    <a:pt x="168783" y="115401"/>
                    <a:pt x="169144" y="115401"/>
                  </a:cubicBezTo>
                  <a:cubicBezTo>
                    <a:pt x="170225" y="115401"/>
                    <a:pt x="171307" y="115761"/>
                    <a:pt x="171667" y="116482"/>
                  </a:cubicBezTo>
                  <a:cubicBezTo>
                    <a:pt x="173109" y="117203"/>
                    <a:pt x="173830" y="118645"/>
                    <a:pt x="173830" y="120087"/>
                  </a:cubicBezTo>
                  <a:lnTo>
                    <a:pt x="172748" y="158656"/>
                  </a:lnTo>
                  <a:lnTo>
                    <a:pt x="181399" y="158656"/>
                  </a:lnTo>
                  <a:lnTo>
                    <a:pt x="205550" y="89088"/>
                  </a:lnTo>
                  <a:lnTo>
                    <a:pt x="142110" y="106029"/>
                  </a:lnTo>
                  <a:cubicBezTo>
                    <a:pt x="140668" y="106390"/>
                    <a:pt x="138865" y="106029"/>
                    <a:pt x="137784" y="105308"/>
                  </a:cubicBezTo>
                  <a:cubicBezTo>
                    <a:pt x="136703" y="104227"/>
                    <a:pt x="135982" y="102785"/>
                    <a:pt x="135982" y="101343"/>
                  </a:cubicBezTo>
                  <a:lnTo>
                    <a:pt x="137424" y="34299"/>
                  </a:lnTo>
                  <a:close/>
                  <a:moveTo>
                    <a:pt x="143191" y="55"/>
                  </a:moveTo>
                  <a:cubicBezTo>
                    <a:pt x="145354" y="416"/>
                    <a:pt x="147156" y="2218"/>
                    <a:pt x="147156" y="4741"/>
                  </a:cubicBezTo>
                  <a:lnTo>
                    <a:pt x="145714" y="95576"/>
                  </a:lnTo>
                  <a:lnTo>
                    <a:pt x="211678" y="77914"/>
                  </a:lnTo>
                  <a:cubicBezTo>
                    <a:pt x="213480" y="77553"/>
                    <a:pt x="214922" y="77914"/>
                    <a:pt x="216364" y="79355"/>
                  </a:cubicBezTo>
                  <a:cubicBezTo>
                    <a:pt x="217445" y="80437"/>
                    <a:pt x="217805" y="82239"/>
                    <a:pt x="217084" y="83681"/>
                  </a:cubicBezTo>
                  <a:lnTo>
                    <a:pt x="191492" y="158656"/>
                  </a:lnTo>
                  <a:lnTo>
                    <a:pt x="255653" y="158656"/>
                  </a:lnTo>
                  <a:cubicBezTo>
                    <a:pt x="257456" y="158656"/>
                    <a:pt x="259258" y="159737"/>
                    <a:pt x="259979" y="161539"/>
                  </a:cubicBezTo>
                  <a:cubicBezTo>
                    <a:pt x="260700" y="163342"/>
                    <a:pt x="260700" y="165144"/>
                    <a:pt x="258897" y="166586"/>
                  </a:cubicBezTo>
                  <a:cubicBezTo>
                    <a:pt x="242677" y="183167"/>
                    <a:pt x="242677" y="209840"/>
                    <a:pt x="258897" y="226421"/>
                  </a:cubicBezTo>
                  <a:cubicBezTo>
                    <a:pt x="260700" y="227863"/>
                    <a:pt x="260700" y="230026"/>
                    <a:pt x="259979" y="231468"/>
                  </a:cubicBezTo>
                  <a:cubicBezTo>
                    <a:pt x="259618" y="233270"/>
                    <a:pt x="257816" y="234351"/>
                    <a:pt x="256014" y="234351"/>
                  </a:cubicBezTo>
                  <a:lnTo>
                    <a:pt x="225735" y="234351"/>
                  </a:lnTo>
                  <a:cubicBezTo>
                    <a:pt x="228619" y="239037"/>
                    <a:pt x="230061" y="245165"/>
                    <a:pt x="230061" y="252374"/>
                  </a:cubicBezTo>
                  <a:lnTo>
                    <a:pt x="230061" y="278327"/>
                  </a:lnTo>
                  <a:cubicBezTo>
                    <a:pt x="230061" y="285176"/>
                    <a:pt x="228619" y="291664"/>
                    <a:pt x="225735" y="296350"/>
                  </a:cubicBezTo>
                  <a:lnTo>
                    <a:pt x="286653" y="296350"/>
                  </a:lnTo>
                  <a:cubicBezTo>
                    <a:pt x="291339" y="296350"/>
                    <a:pt x="296385" y="288780"/>
                    <a:pt x="296385" y="278327"/>
                  </a:cubicBezTo>
                  <a:lnTo>
                    <a:pt x="296385" y="252374"/>
                  </a:lnTo>
                  <a:cubicBezTo>
                    <a:pt x="296385" y="241560"/>
                    <a:pt x="291339" y="234351"/>
                    <a:pt x="286653" y="234351"/>
                  </a:cubicBezTo>
                  <a:lnTo>
                    <a:pt x="271874" y="234351"/>
                  </a:lnTo>
                  <a:cubicBezTo>
                    <a:pt x="269351" y="234351"/>
                    <a:pt x="267188" y="232549"/>
                    <a:pt x="267188" y="229665"/>
                  </a:cubicBezTo>
                  <a:cubicBezTo>
                    <a:pt x="267188" y="227142"/>
                    <a:pt x="269351" y="225340"/>
                    <a:pt x="271874" y="225340"/>
                  </a:cubicBezTo>
                  <a:lnTo>
                    <a:pt x="286653" y="225340"/>
                  </a:lnTo>
                  <a:cubicBezTo>
                    <a:pt x="297466" y="225340"/>
                    <a:pt x="305757" y="237235"/>
                    <a:pt x="305757" y="252374"/>
                  </a:cubicBezTo>
                  <a:lnTo>
                    <a:pt x="305757" y="278327"/>
                  </a:lnTo>
                  <a:cubicBezTo>
                    <a:pt x="305757" y="293466"/>
                    <a:pt x="297466" y="305722"/>
                    <a:pt x="286653" y="305722"/>
                  </a:cubicBezTo>
                  <a:lnTo>
                    <a:pt x="120843" y="305722"/>
                  </a:lnTo>
                  <a:lnTo>
                    <a:pt x="4775" y="305722"/>
                  </a:lnTo>
                  <a:cubicBezTo>
                    <a:pt x="2973" y="305722"/>
                    <a:pt x="1531" y="304640"/>
                    <a:pt x="810" y="303198"/>
                  </a:cubicBezTo>
                  <a:cubicBezTo>
                    <a:pt x="-271" y="301757"/>
                    <a:pt x="-271" y="299954"/>
                    <a:pt x="810" y="298513"/>
                  </a:cubicBezTo>
                  <a:cubicBezTo>
                    <a:pt x="11624" y="281571"/>
                    <a:pt x="11624" y="249130"/>
                    <a:pt x="810" y="232189"/>
                  </a:cubicBezTo>
                  <a:cubicBezTo>
                    <a:pt x="-271" y="230747"/>
                    <a:pt x="-271" y="228944"/>
                    <a:pt x="810" y="227503"/>
                  </a:cubicBezTo>
                  <a:cubicBezTo>
                    <a:pt x="1531" y="226061"/>
                    <a:pt x="2973" y="225340"/>
                    <a:pt x="4775" y="225340"/>
                  </a:cubicBezTo>
                  <a:lnTo>
                    <a:pt x="41182" y="225340"/>
                  </a:lnTo>
                  <a:cubicBezTo>
                    <a:pt x="43344" y="225340"/>
                    <a:pt x="45868" y="227142"/>
                    <a:pt x="45868" y="229665"/>
                  </a:cubicBezTo>
                  <a:cubicBezTo>
                    <a:pt x="45868" y="232549"/>
                    <a:pt x="43344" y="234351"/>
                    <a:pt x="41182" y="234351"/>
                  </a:cubicBezTo>
                  <a:lnTo>
                    <a:pt x="12345" y="234351"/>
                  </a:lnTo>
                  <a:cubicBezTo>
                    <a:pt x="14147" y="238677"/>
                    <a:pt x="15589" y="243723"/>
                    <a:pt x="16670" y="248769"/>
                  </a:cubicBezTo>
                  <a:lnTo>
                    <a:pt x="75425" y="248769"/>
                  </a:lnTo>
                  <a:cubicBezTo>
                    <a:pt x="77948" y="248769"/>
                    <a:pt x="80111" y="250932"/>
                    <a:pt x="80111" y="253455"/>
                  </a:cubicBezTo>
                  <a:cubicBezTo>
                    <a:pt x="80111" y="255979"/>
                    <a:pt x="77948" y="258141"/>
                    <a:pt x="75425" y="258141"/>
                  </a:cubicBezTo>
                  <a:lnTo>
                    <a:pt x="17752" y="258141"/>
                  </a:lnTo>
                  <a:cubicBezTo>
                    <a:pt x="18833" y="271478"/>
                    <a:pt x="17031" y="285176"/>
                    <a:pt x="12345" y="296350"/>
                  </a:cubicBezTo>
                  <a:lnTo>
                    <a:pt x="120843" y="296350"/>
                  </a:lnTo>
                  <a:cubicBezTo>
                    <a:pt x="125889" y="296350"/>
                    <a:pt x="130935" y="288780"/>
                    <a:pt x="130935" y="278327"/>
                  </a:cubicBezTo>
                  <a:lnTo>
                    <a:pt x="130935" y="252374"/>
                  </a:lnTo>
                  <a:cubicBezTo>
                    <a:pt x="130935" y="241560"/>
                    <a:pt x="125889" y="234351"/>
                    <a:pt x="120843" y="234351"/>
                  </a:cubicBezTo>
                  <a:lnTo>
                    <a:pt x="72541" y="234351"/>
                  </a:lnTo>
                  <a:cubicBezTo>
                    <a:pt x="57402" y="234351"/>
                    <a:pt x="45507" y="222096"/>
                    <a:pt x="45507" y="207317"/>
                  </a:cubicBezTo>
                  <a:lnTo>
                    <a:pt x="45507" y="185690"/>
                  </a:lnTo>
                  <a:cubicBezTo>
                    <a:pt x="45507" y="170911"/>
                    <a:pt x="57402" y="158656"/>
                    <a:pt x="72541" y="158656"/>
                  </a:cubicBezTo>
                  <a:lnTo>
                    <a:pt x="163737" y="158656"/>
                  </a:lnTo>
                  <a:lnTo>
                    <a:pt x="164097" y="126215"/>
                  </a:lnTo>
                  <a:lnTo>
                    <a:pt x="98134" y="143517"/>
                  </a:lnTo>
                  <a:cubicBezTo>
                    <a:pt x="96692" y="144237"/>
                    <a:pt x="94890" y="143517"/>
                    <a:pt x="93808" y="142075"/>
                  </a:cubicBezTo>
                  <a:cubicBezTo>
                    <a:pt x="92367" y="140993"/>
                    <a:pt x="92006" y="139191"/>
                    <a:pt x="92727" y="137749"/>
                  </a:cubicBezTo>
                  <a:lnTo>
                    <a:pt x="137784" y="3299"/>
                  </a:lnTo>
                  <a:cubicBezTo>
                    <a:pt x="138865" y="1137"/>
                    <a:pt x="141028" y="-305"/>
                    <a:pt x="143191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161" name="Freeform 780">
              <a:extLst>
                <a:ext uri="{FF2B5EF4-FFF2-40B4-BE49-F238E27FC236}">
                  <a16:creationId xmlns:a16="http://schemas.microsoft.com/office/drawing/2014/main" id="{23747D71-EDE6-E039-13CC-106A8B2B3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8897" y="11366046"/>
              <a:ext cx="919496" cy="919496"/>
            </a:xfrm>
            <a:custGeom>
              <a:avLst/>
              <a:gdLst>
                <a:gd name="T0" fmla="*/ 202727 w 306026"/>
                <a:gd name="T1" fmla="*/ 226013 h 305880"/>
                <a:gd name="T2" fmla="*/ 141104 w 306026"/>
                <a:gd name="T3" fmla="*/ 175603 h 305880"/>
                <a:gd name="T4" fmla="*/ 164561 w 306026"/>
                <a:gd name="T5" fmla="*/ 294332 h 305880"/>
                <a:gd name="T6" fmla="*/ 151930 w 306026"/>
                <a:gd name="T7" fmla="*/ 177407 h 305880"/>
                <a:gd name="T8" fmla="*/ 274415 w 306026"/>
                <a:gd name="T9" fmla="*/ 175911 h 305880"/>
                <a:gd name="T10" fmla="*/ 272243 w 306026"/>
                <a:gd name="T11" fmla="*/ 222076 h 305880"/>
                <a:gd name="T12" fmla="*/ 195123 w 306026"/>
                <a:gd name="T13" fmla="*/ 234960 h 305880"/>
                <a:gd name="T14" fmla="*/ 197296 w 306026"/>
                <a:gd name="T15" fmla="*/ 188794 h 305880"/>
                <a:gd name="T16" fmla="*/ 173944 w 306026"/>
                <a:gd name="T17" fmla="*/ 173798 h 305880"/>
                <a:gd name="T18" fmla="*/ 296643 w 306026"/>
                <a:gd name="T19" fmla="*/ 149980 h 305880"/>
                <a:gd name="T20" fmla="*/ 132082 w 306026"/>
                <a:gd name="T21" fmla="*/ 292528 h 305880"/>
                <a:gd name="T22" fmla="*/ 266330 w 306026"/>
                <a:gd name="T23" fmla="*/ 124357 h 305880"/>
                <a:gd name="T24" fmla="*/ 271021 w 306026"/>
                <a:gd name="T25" fmla="*/ 145649 h 305880"/>
                <a:gd name="T26" fmla="*/ 266330 w 306026"/>
                <a:gd name="T27" fmla="*/ 124357 h 305880"/>
                <a:gd name="T28" fmla="*/ 140743 w 306026"/>
                <a:gd name="T29" fmla="*/ 165859 h 305880"/>
                <a:gd name="T30" fmla="*/ 117647 w 306026"/>
                <a:gd name="T31" fmla="*/ 135545 h 305880"/>
                <a:gd name="T32" fmla="*/ 170335 w 306026"/>
                <a:gd name="T33" fmla="*/ 120027 h 305880"/>
                <a:gd name="T34" fmla="*/ 149404 w 306026"/>
                <a:gd name="T35" fmla="*/ 136627 h 305880"/>
                <a:gd name="T36" fmla="*/ 202571 w 306026"/>
                <a:gd name="T37" fmla="*/ 87777 h 305880"/>
                <a:gd name="T38" fmla="*/ 214313 w 306026"/>
                <a:gd name="T39" fmla="*/ 75687 h 305880"/>
                <a:gd name="T40" fmla="*/ 91098 w 306026"/>
                <a:gd name="T41" fmla="*/ 99500 h 305880"/>
                <a:gd name="T42" fmla="*/ 214313 w 306026"/>
                <a:gd name="T43" fmla="*/ 66529 h 305880"/>
                <a:gd name="T44" fmla="*/ 193675 w 306026"/>
                <a:gd name="T45" fmla="*/ 87777 h 305880"/>
                <a:gd name="T46" fmla="*/ 112345 w 306026"/>
                <a:gd name="T47" fmla="*/ 87777 h 305880"/>
                <a:gd name="T48" fmla="*/ 91098 w 306026"/>
                <a:gd name="T49" fmla="*/ 66529 h 305880"/>
                <a:gd name="T50" fmla="*/ 198123 w 306026"/>
                <a:gd name="T51" fmla="*/ 130132 h 305880"/>
                <a:gd name="T52" fmla="*/ 215085 w 306026"/>
                <a:gd name="T53" fmla="*/ 40994 h 305880"/>
                <a:gd name="T54" fmla="*/ 54853 w 306026"/>
                <a:gd name="T55" fmla="*/ 115696 h 305880"/>
                <a:gd name="T56" fmla="*/ 90941 w 306026"/>
                <a:gd name="T57" fmla="*/ 40994 h 305880"/>
                <a:gd name="T58" fmla="*/ 146517 w 306026"/>
                <a:gd name="T59" fmla="*/ 87187 h 305880"/>
                <a:gd name="T60" fmla="*/ 165283 w 306026"/>
                <a:gd name="T61" fmla="*/ 111727 h 305880"/>
                <a:gd name="T62" fmla="*/ 153013 w 306026"/>
                <a:gd name="T63" fmla="*/ 32333 h 305880"/>
                <a:gd name="T64" fmla="*/ 215085 w 306026"/>
                <a:gd name="T65" fmla="*/ 31611 h 305880"/>
                <a:gd name="T66" fmla="*/ 87694 w 306026"/>
                <a:gd name="T67" fmla="*/ 12846 h 305880"/>
                <a:gd name="T68" fmla="*/ 93468 w 306026"/>
                <a:gd name="T69" fmla="*/ 31611 h 305880"/>
                <a:gd name="T70" fmla="*/ 95633 w 306026"/>
                <a:gd name="T71" fmla="*/ 937 h 305880"/>
                <a:gd name="T72" fmla="*/ 153013 w 306026"/>
                <a:gd name="T73" fmla="*/ 22950 h 305880"/>
                <a:gd name="T74" fmla="*/ 208257 w 306026"/>
                <a:gd name="T75" fmla="*/ 15760 h 305880"/>
                <a:gd name="T76" fmla="*/ 210393 w 306026"/>
                <a:gd name="T77" fmla="*/ 937 h 305880"/>
                <a:gd name="T78" fmla="*/ 270299 w 306026"/>
                <a:gd name="T79" fmla="*/ 87187 h 305880"/>
                <a:gd name="T80" fmla="*/ 283652 w 306026"/>
                <a:gd name="T81" fmla="*/ 120027 h 305880"/>
                <a:gd name="T82" fmla="*/ 304222 w 306026"/>
                <a:gd name="T83" fmla="*/ 140958 h 305880"/>
                <a:gd name="T84" fmla="*/ 302057 w 306026"/>
                <a:gd name="T85" fmla="*/ 277371 h 305880"/>
                <a:gd name="T86" fmla="*/ 151930 w 306026"/>
                <a:gd name="T87" fmla="*/ 305880 h 305880"/>
                <a:gd name="T88" fmla="*/ 0 w 306026"/>
                <a:gd name="T89" fmla="*/ 144206 h 305880"/>
                <a:gd name="T90" fmla="*/ 22013 w 306026"/>
                <a:gd name="T91" fmla="*/ 143123 h 305880"/>
                <a:gd name="T92" fmla="*/ 42944 w 306026"/>
                <a:gd name="T93" fmla="*/ 114975 h 305880"/>
                <a:gd name="T94" fmla="*/ 90941 w 306026"/>
                <a:gd name="T95" fmla="*/ 215 h 305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6026" h="305880">
                  <a:moveTo>
                    <a:pt x="266812" y="184857"/>
                  </a:moveTo>
                  <a:lnTo>
                    <a:pt x="202727" y="197025"/>
                  </a:lnTo>
                  <a:lnTo>
                    <a:pt x="202727" y="226013"/>
                  </a:lnTo>
                  <a:lnTo>
                    <a:pt x="266812" y="213845"/>
                  </a:lnTo>
                  <a:lnTo>
                    <a:pt x="266812" y="184857"/>
                  </a:lnTo>
                  <a:close/>
                  <a:moveTo>
                    <a:pt x="141104" y="175603"/>
                  </a:moveTo>
                  <a:lnTo>
                    <a:pt x="141104" y="294332"/>
                  </a:lnTo>
                  <a:lnTo>
                    <a:pt x="153013" y="296497"/>
                  </a:lnTo>
                  <a:lnTo>
                    <a:pt x="164561" y="294332"/>
                  </a:lnTo>
                  <a:lnTo>
                    <a:pt x="164561" y="175603"/>
                  </a:lnTo>
                  <a:lnTo>
                    <a:pt x="153735" y="177407"/>
                  </a:lnTo>
                  <a:cubicBezTo>
                    <a:pt x="153374" y="177407"/>
                    <a:pt x="152652" y="177407"/>
                    <a:pt x="151930" y="177407"/>
                  </a:cubicBezTo>
                  <a:lnTo>
                    <a:pt x="141104" y="175603"/>
                  </a:lnTo>
                  <a:close/>
                  <a:moveTo>
                    <a:pt x="270432" y="174837"/>
                  </a:moveTo>
                  <a:cubicBezTo>
                    <a:pt x="271881" y="174479"/>
                    <a:pt x="273329" y="175195"/>
                    <a:pt x="274415" y="175911"/>
                  </a:cubicBezTo>
                  <a:cubicBezTo>
                    <a:pt x="275501" y="176626"/>
                    <a:pt x="275863" y="178058"/>
                    <a:pt x="275863" y="179489"/>
                  </a:cubicBezTo>
                  <a:lnTo>
                    <a:pt x="275863" y="217424"/>
                  </a:lnTo>
                  <a:cubicBezTo>
                    <a:pt x="275863" y="219929"/>
                    <a:pt x="274415" y="221718"/>
                    <a:pt x="272243" y="222076"/>
                  </a:cubicBezTo>
                  <a:lnTo>
                    <a:pt x="199106" y="236033"/>
                  </a:lnTo>
                  <a:cubicBezTo>
                    <a:pt x="198744" y="236033"/>
                    <a:pt x="198382" y="236033"/>
                    <a:pt x="198382" y="236033"/>
                  </a:cubicBezTo>
                  <a:cubicBezTo>
                    <a:pt x="197296" y="236033"/>
                    <a:pt x="196210" y="235675"/>
                    <a:pt x="195123" y="234960"/>
                  </a:cubicBezTo>
                  <a:cubicBezTo>
                    <a:pt x="194037" y="234244"/>
                    <a:pt x="193675" y="232812"/>
                    <a:pt x="193675" y="231739"/>
                  </a:cubicBezTo>
                  <a:lnTo>
                    <a:pt x="193675" y="193446"/>
                  </a:lnTo>
                  <a:cubicBezTo>
                    <a:pt x="193675" y="191299"/>
                    <a:pt x="195123" y="189510"/>
                    <a:pt x="197296" y="188794"/>
                  </a:cubicBezTo>
                  <a:lnTo>
                    <a:pt x="270432" y="174837"/>
                  </a:lnTo>
                  <a:close/>
                  <a:moveTo>
                    <a:pt x="296643" y="149980"/>
                  </a:moveTo>
                  <a:lnTo>
                    <a:pt x="173944" y="173798"/>
                  </a:lnTo>
                  <a:lnTo>
                    <a:pt x="173944" y="292528"/>
                  </a:lnTo>
                  <a:lnTo>
                    <a:pt x="296643" y="269071"/>
                  </a:lnTo>
                  <a:lnTo>
                    <a:pt x="296643" y="149980"/>
                  </a:lnTo>
                  <a:close/>
                  <a:moveTo>
                    <a:pt x="9022" y="149980"/>
                  </a:moveTo>
                  <a:lnTo>
                    <a:pt x="9022" y="269071"/>
                  </a:lnTo>
                  <a:lnTo>
                    <a:pt x="132082" y="292528"/>
                  </a:lnTo>
                  <a:lnTo>
                    <a:pt x="132082" y="173798"/>
                  </a:lnTo>
                  <a:lnTo>
                    <a:pt x="9022" y="149980"/>
                  </a:lnTo>
                  <a:close/>
                  <a:moveTo>
                    <a:pt x="266330" y="124357"/>
                  </a:moveTo>
                  <a:cubicBezTo>
                    <a:pt x="245038" y="124357"/>
                    <a:pt x="199567" y="128688"/>
                    <a:pt x="164922" y="165859"/>
                  </a:cubicBezTo>
                  <a:lnTo>
                    <a:pt x="171418" y="164776"/>
                  </a:lnTo>
                  <a:lnTo>
                    <a:pt x="271021" y="145649"/>
                  </a:lnTo>
                  <a:lnTo>
                    <a:pt x="274630" y="144567"/>
                  </a:lnTo>
                  <a:lnTo>
                    <a:pt x="274630" y="124357"/>
                  </a:lnTo>
                  <a:cubicBezTo>
                    <a:pt x="272465" y="124357"/>
                    <a:pt x="269938" y="124357"/>
                    <a:pt x="266330" y="124357"/>
                  </a:cubicBezTo>
                  <a:close/>
                  <a:moveTo>
                    <a:pt x="31035" y="124357"/>
                  </a:moveTo>
                  <a:lnTo>
                    <a:pt x="31035" y="144567"/>
                  </a:lnTo>
                  <a:lnTo>
                    <a:pt x="140743" y="165859"/>
                  </a:lnTo>
                  <a:cubicBezTo>
                    <a:pt x="101046" y="123275"/>
                    <a:pt x="46192" y="123275"/>
                    <a:pt x="31035" y="124357"/>
                  </a:cubicBezTo>
                  <a:close/>
                  <a:moveTo>
                    <a:pt x="135691" y="120027"/>
                  </a:moveTo>
                  <a:cubicBezTo>
                    <a:pt x="130638" y="126523"/>
                    <a:pt x="124864" y="131936"/>
                    <a:pt x="117647" y="135545"/>
                  </a:cubicBezTo>
                  <a:cubicBezTo>
                    <a:pt x="129917" y="142762"/>
                    <a:pt x="142186" y="152506"/>
                    <a:pt x="153013" y="165498"/>
                  </a:cubicBezTo>
                  <a:cubicBezTo>
                    <a:pt x="163839" y="152506"/>
                    <a:pt x="176109" y="142762"/>
                    <a:pt x="188379" y="135545"/>
                  </a:cubicBezTo>
                  <a:cubicBezTo>
                    <a:pt x="181161" y="131575"/>
                    <a:pt x="175026" y="126523"/>
                    <a:pt x="170335" y="120027"/>
                  </a:cubicBezTo>
                  <a:lnTo>
                    <a:pt x="156622" y="136627"/>
                  </a:lnTo>
                  <a:cubicBezTo>
                    <a:pt x="155539" y="137710"/>
                    <a:pt x="154095" y="138432"/>
                    <a:pt x="153013" y="138432"/>
                  </a:cubicBezTo>
                  <a:cubicBezTo>
                    <a:pt x="151569" y="138432"/>
                    <a:pt x="150126" y="137710"/>
                    <a:pt x="149404" y="136627"/>
                  </a:cubicBezTo>
                  <a:lnTo>
                    <a:pt x="135691" y="120027"/>
                  </a:lnTo>
                  <a:close/>
                  <a:moveTo>
                    <a:pt x="214313" y="75687"/>
                  </a:moveTo>
                  <a:cubicBezTo>
                    <a:pt x="207908" y="75687"/>
                    <a:pt x="202571" y="81183"/>
                    <a:pt x="202571" y="87777"/>
                  </a:cubicBezTo>
                  <a:cubicBezTo>
                    <a:pt x="202571" y="94005"/>
                    <a:pt x="207908" y="99500"/>
                    <a:pt x="214313" y="99500"/>
                  </a:cubicBezTo>
                  <a:cubicBezTo>
                    <a:pt x="220362" y="99500"/>
                    <a:pt x="225343" y="94005"/>
                    <a:pt x="225343" y="87777"/>
                  </a:cubicBezTo>
                  <a:cubicBezTo>
                    <a:pt x="225343" y="81183"/>
                    <a:pt x="220362" y="75687"/>
                    <a:pt x="214313" y="75687"/>
                  </a:cubicBezTo>
                  <a:close/>
                  <a:moveTo>
                    <a:pt x="91098" y="75687"/>
                  </a:moveTo>
                  <a:cubicBezTo>
                    <a:pt x="84503" y="75687"/>
                    <a:pt x="79375" y="81183"/>
                    <a:pt x="79375" y="87777"/>
                  </a:cubicBezTo>
                  <a:cubicBezTo>
                    <a:pt x="79375" y="94005"/>
                    <a:pt x="84503" y="99500"/>
                    <a:pt x="91098" y="99500"/>
                  </a:cubicBezTo>
                  <a:cubicBezTo>
                    <a:pt x="97692" y="99500"/>
                    <a:pt x="102821" y="94005"/>
                    <a:pt x="102821" y="87777"/>
                  </a:cubicBezTo>
                  <a:cubicBezTo>
                    <a:pt x="102821" y="81183"/>
                    <a:pt x="97692" y="75687"/>
                    <a:pt x="91098" y="75687"/>
                  </a:cubicBezTo>
                  <a:close/>
                  <a:moveTo>
                    <a:pt x="214313" y="66529"/>
                  </a:moveTo>
                  <a:cubicBezTo>
                    <a:pt x="225343" y="66529"/>
                    <a:pt x="234594" y="76054"/>
                    <a:pt x="234594" y="87777"/>
                  </a:cubicBezTo>
                  <a:cubicBezTo>
                    <a:pt x="234594" y="99500"/>
                    <a:pt x="225343" y="109025"/>
                    <a:pt x="214313" y="109025"/>
                  </a:cubicBezTo>
                  <a:cubicBezTo>
                    <a:pt x="202571" y="109025"/>
                    <a:pt x="193675" y="99500"/>
                    <a:pt x="193675" y="87777"/>
                  </a:cubicBezTo>
                  <a:cubicBezTo>
                    <a:pt x="193675" y="76054"/>
                    <a:pt x="202571" y="66529"/>
                    <a:pt x="214313" y="66529"/>
                  </a:cubicBezTo>
                  <a:close/>
                  <a:moveTo>
                    <a:pt x="91098" y="66529"/>
                  </a:moveTo>
                  <a:cubicBezTo>
                    <a:pt x="102821" y="66529"/>
                    <a:pt x="112345" y="76054"/>
                    <a:pt x="112345" y="87777"/>
                  </a:cubicBezTo>
                  <a:cubicBezTo>
                    <a:pt x="112345" y="99500"/>
                    <a:pt x="102821" y="109025"/>
                    <a:pt x="91098" y="109025"/>
                  </a:cubicBezTo>
                  <a:cubicBezTo>
                    <a:pt x="79375" y="109025"/>
                    <a:pt x="69850" y="99500"/>
                    <a:pt x="69850" y="87777"/>
                  </a:cubicBezTo>
                  <a:cubicBezTo>
                    <a:pt x="69850" y="76054"/>
                    <a:pt x="79375" y="66529"/>
                    <a:pt x="91098" y="66529"/>
                  </a:cubicBezTo>
                  <a:close/>
                  <a:moveTo>
                    <a:pt x="215085" y="40994"/>
                  </a:moveTo>
                  <a:cubicBezTo>
                    <a:pt x="189462" y="40994"/>
                    <a:pt x="168892" y="61564"/>
                    <a:pt x="168892" y="87187"/>
                  </a:cubicBezTo>
                  <a:cubicBezTo>
                    <a:pt x="168892" y="106674"/>
                    <a:pt x="180801" y="123636"/>
                    <a:pt x="198123" y="130132"/>
                  </a:cubicBezTo>
                  <a:cubicBezTo>
                    <a:pt x="217250" y="120749"/>
                    <a:pt x="236377" y="117140"/>
                    <a:pt x="250812" y="115696"/>
                  </a:cubicBezTo>
                  <a:cubicBezTo>
                    <a:pt x="257308" y="107757"/>
                    <a:pt x="261277" y="98013"/>
                    <a:pt x="261277" y="87187"/>
                  </a:cubicBezTo>
                  <a:cubicBezTo>
                    <a:pt x="261277" y="61564"/>
                    <a:pt x="240346" y="40994"/>
                    <a:pt x="215085" y="40994"/>
                  </a:cubicBezTo>
                  <a:close/>
                  <a:moveTo>
                    <a:pt x="90941" y="40994"/>
                  </a:moveTo>
                  <a:cubicBezTo>
                    <a:pt x="65319" y="40994"/>
                    <a:pt x="44749" y="61564"/>
                    <a:pt x="44749" y="87187"/>
                  </a:cubicBezTo>
                  <a:cubicBezTo>
                    <a:pt x="44749" y="98013"/>
                    <a:pt x="48358" y="107757"/>
                    <a:pt x="54853" y="115696"/>
                  </a:cubicBezTo>
                  <a:cubicBezTo>
                    <a:pt x="69650" y="117140"/>
                    <a:pt x="88415" y="121110"/>
                    <a:pt x="107542" y="130132"/>
                  </a:cubicBezTo>
                  <a:cubicBezTo>
                    <a:pt x="124864" y="123636"/>
                    <a:pt x="137134" y="106674"/>
                    <a:pt x="137134" y="87187"/>
                  </a:cubicBezTo>
                  <a:cubicBezTo>
                    <a:pt x="137134" y="61564"/>
                    <a:pt x="116564" y="40994"/>
                    <a:pt x="90941" y="40994"/>
                  </a:cubicBezTo>
                  <a:close/>
                  <a:moveTo>
                    <a:pt x="153013" y="32333"/>
                  </a:moveTo>
                  <a:cubicBezTo>
                    <a:pt x="139299" y="32333"/>
                    <a:pt x="127390" y="34137"/>
                    <a:pt x="116925" y="38107"/>
                  </a:cubicBezTo>
                  <a:cubicBezTo>
                    <a:pt x="134247" y="47490"/>
                    <a:pt x="146517" y="65895"/>
                    <a:pt x="146517" y="87187"/>
                  </a:cubicBezTo>
                  <a:cubicBezTo>
                    <a:pt x="146517" y="95848"/>
                    <a:pt x="144352" y="104148"/>
                    <a:pt x="140743" y="111727"/>
                  </a:cubicBezTo>
                  <a:lnTo>
                    <a:pt x="153013" y="126523"/>
                  </a:lnTo>
                  <a:lnTo>
                    <a:pt x="165283" y="111727"/>
                  </a:lnTo>
                  <a:cubicBezTo>
                    <a:pt x="161674" y="104148"/>
                    <a:pt x="159509" y="95848"/>
                    <a:pt x="159509" y="87187"/>
                  </a:cubicBezTo>
                  <a:cubicBezTo>
                    <a:pt x="159509" y="65895"/>
                    <a:pt x="171418" y="47490"/>
                    <a:pt x="188740" y="38107"/>
                  </a:cubicBezTo>
                  <a:cubicBezTo>
                    <a:pt x="178274" y="34137"/>
                    <a:pt x="166365" y="32333"/>
                    <a:pt x="153013" y="32333"/>
                  </a:cubicBezTo>
                  <a:close/>
                  <a:moveTo>
                    <a:pt x="217972" y="12846"/>
                  </a:moveTo>
                  <a:cubicBezTo>
                    <a:pt x="217972" y="18259"/>
                    <a:pt x="216528" y="25115"/>
                    <a:pt x="212198" y="31611"/>
                  </a:cubicBezTo>
                  <a:cubicBezTo>
                    <a:pt x="212919" y="31611"/>
                    <a:pt x="214002" y="31611"/>
                    <a:pt x="215085" y="31611"/>
                  </a:cubicBezTo>
                  <a:cubicBezTo>
                    <a:pt x="219776" y="31611"/>
                    <a:pt x="224468" y="32333"/>
                    <a:pt x="228798" y="33416"/>
                  </a:cubicBezTo>
                  <a:cubicBezTo>
                    <a:pt x="228076" y="22950"/>
                    <a:pt x="223024" y="16815"/>
                    <a:pt x="217972" y="12846"/>
                  </a:cubicBezTo>
                  <a:close/>
                  <a:moveTo>
                    <a:pt x="87694" y="12846"/>
                  </a:moveTo>
                  <a:cubicBezTo>
                    <a:pt x="83002" y="16815"/>
                    <a:pt x="77589" y="22950"/>
                    <a:pt x="76867" y="33416"/>
                  </a:cubicBezTo>
                  <a:cubicBezTo>
                    <a:pt x="81559" y="32333"/>
                    <a:pt x="86250" y="31611"/>
                    <a:pt x="90941" y="31611"/>
                  </a:cubicBezTo>
                  <a:cubicBezTo>
                    <a:pt x="92024" y="31611"/>
                    <a:pt x="92746" y="31611"/>
                    <a:pt x="93468" y="31611"/>
                  </a:cubicBezTo>
                  <a:cubicBezTo>
                    <a:pt x="89498" y="25115"/>
                    <a:pt x="88054" y="18259"/>
                    <a:pt x="87694" y="12846"/>
                  </a:cubicBezTo>
                  <a:close/>
                  <a:moveTo>
                    <a:pt x="90941" y="215"/>
                  </a:moveTo>
                  <a:cubicBezTo>
                    <a:pt x="92385" y="-146"/>
                    <a:pt x="94189" y="-146"/>
                    <a:pt x="95633" y="937"/>
                  </a:cubicBezTo>
                  <a:cubicBezTo>
                    <a:pt x="96716" y="2019"/>
                    <a:pt x="97437" y="3824"/>
                    <a:pt x="97076" y="5267"/>
                  </a:cubicBezTo>
                  <a:cubicBezTo>
                    <a:pt x="97076" y="5989"/>
                    <a:pt x="94189" y="21146"/>
                    <a:pt x="106459" y="33055"/>
                  </a:cubicBezTo>
                  <a:cubicBezTo>
                    <a:pt x="119090" y="26198"/>
                    <a:pt x="134969" y="22950"/>
                    <a:pt x="153013" y="22950"/>
                  </a:cubicBezTo>
                  <a:lnTo>
                    <a:pt x="171160" y="26889"/>
                  </a:lnTo>
                  <a:lnTo>
                    <a:pt x="199567" y="33055"/>
                  </a:lnTo>
                  <a:lnTo>
                    <a:pt x="208257" y="15760"/>
                  </a:lnTo>
                  <a:lnTo>
                    <a:pt x="208724" y="14830"/>
                  </a:lnTo>
                  <a:cubicBezTo>
                    <a:pt x="209581" y="9417"/>
                    <a:pt x="208950" y="5448"/>
                    <a:pt x="208950" y="5267"/>
                  </a:cubicBezTo>
                  <a:cubicBezTo>
                    <a:pt x="208589" y="3824"/>
                    <a:pt x="208950" y="2019"/>
                    <a:pt x="210393" y="937"/>
                  </a:cubicBezTo>
                  <a:cubicBezTo>
                    <a:pt x="211476" y="-146"/>
                    <a:pt x="213641" y="-146"/>
                    <a:pt x="215085" y="215"/>
                  </a:cubicBezTo>
                  <a:cubicBezTo>
                    <a:pt x="215085" y="576"/>
                    <a:pt x="238903" y="9598"/>
                    <a:pt x="238181" y="37024"/>
                  </a:cubicBezTo>
                  <a:cubicBezTo>
                    <a:pt x="257308" y="45686"/>
                    <a:pt x="270299" y="64812"/>
                    <a:pt x="270299" y="87187"/>
                  </a:cubicBezTo>
                  <a:cubicBezTo>
                    <a:pt x="270299" y="97291"/>
                    <a:pt x="267412" y="106674"/>
                    <a:pt x="262721" y="114975"/>
                  </a:cubicBezTo>
                  <a:cubicBezTo>
                    <a:pt x="273186" y="114614"/>
                    <a:pt x="279682" y="115335"/>
                    <a:pt x="279682" y="115335"/>
                  </a:cubicBezTo>
                  <a:cubicBezTo>
                    <a:pt x="282208" y="116057"/>
                    <a:pt x="283652" y="117862"/>
                    <a:pt x="283652" y="120027"/>
                  </a:cubicBezTo>
                  <a:lnTo>
                    <a:pt x="283652" y="143123"/>
                  </a:lnTo>
                  <a:lnTo>
                    <a:pt x="300252" y="139875"/>
                  </a:lnTo>
                  <a:cubicBezTo>
                    <a:pt x="301696" y="139514"/>
                    <a:pt x="303139" y="139875"/>
                    <a:pt x="304222" y="140958"/>
                  </a:cubicBezTo>
                  <a:cubicBezTo>
                    <a:pt x="305305" y="141680"/>
                    <a:pt x="306026" y="143123"/>
                    <a:pt x="306026" y="144206"/>
                  </a:cubicBezTo>
                  <a:lnTo>
                    <a:pt x="306026" y="272679"/>
                  </a:lnTo>
                  <a:cubicBezTo>
                    <a:pt x="306026" y="274845"/>
                    <a:pt x="304222" y="276649"/>
                    <a:pt x="302057" y="277371"/>
                  </a:cubicBezTo>
                  <a:lnTo>
                    <a:pt x="153735" y="305880"/>
                  </a:lnTo>
                  <a:cubicBezTo>
                    <a:pt x="153374" y="305880"/>
                    <a:pt x="153374" y="305880"/>
                    <a:pt x="153013" y="305880"/>
                  </a:cubicBezTo>
                  <a:cubicBezTo>
                    <a:pt x="152652" y="305880"/>
                    <a:pt x="152291" y="305880"/>
                    <a:pt x="151930" y="305880"/>
                  </a:cubicBezTo>
                  <a:lnTo>
                    <a:pt x="3609" y="277371"/>
                  </a:lnTo>
                  <a:cubicBezTo>
                    <a:pt x="1443" y="276649"/>
                    <a:pt x="0" y="274845"/>
                    <a:pt x="0" y="272679"/>
                  </a:cubicBezTo>
                  <a:lnTo>
                    <a:pt x="0" y="144206"/>
                  </a:lnTo>
                  <a:cubicBezTo>
                    <a:pt x="0" y="143123"/>
                    <a:pt x="361" y="141680"/>
                    <a:pt x="1443" y="140958"/>
                  </a:cubicBezTo>
                  <a:cubicBezTo>
                    <a:pt x="2526" y="139875"/>
                    <a:pt x="3969" y="139514"/>
                    <a:pt x="5413" y="139875"/>
                  </a:cubicBezTo>
                  <a:lnTo>
                    <a:pt x="22013" y="143123"/>
                  </a:lnTo>
                  <a:lnTo>
                    <a:pt x="22013" y="120027"/>
                  </a:lnTo>
                  <a:cubicBezTo>
                    <a:pt x="22013" y="117862"/>
                    <a:pt x="23457" y="116057"/>
                    <a:pt x="25983" y="115335"/>
                  </a:cubicBezTo>
                  <a:cubicBezTo>
                    <a:pt x="26344" y="115335"/>
                    <a:pt x="32840" y="114614"/>
                    <a:pt x="42944" y="114975"/>
                  </a:cubicBezTo>
                  <a:cubicBezTo>
                    <a:pt x="38253" y="106674"/>
                    <a:pt x="35366" y="97291"/>
                    <a:pt x="35366" y="87187"/>
                  </a:cubicBezTo>
                  <a:cubicBezTo>
                    <a:pt x="35366" y="64812"/>
                    <a:pt x="48719" y="45686"/>
                    <a:pt x="67484" y="37024"/>
                  </a:cubicBezTo>
                  <a:cubicBezTo>
                    <a:pt x="67123" y="9598"/>
                    <a:pt x="90581" y="576"/>
                    <a:pt x="90941" y="2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dirty="0">
                <a:latin typeface="Lato Light" panose="020F0502020204030203" pitchFamily="34" charset="0"/>
              </a:endParaRPr>
            </a:p>
          </p:txBody>
        </p:sp>
      </p:grp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D095C83-7D49-19F6-6E68-0F3936594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114" y="4396085"/>
            <a:ext cx="1247949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84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AE2C5-1AE5-760D-37BC-16D9A2785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O" dirty="0"/>
              <a:t>PR2. Courses / Videos – Sofia Uni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D01FF-19CC-9F81-DA9E-97080C1E3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limate change and green transition: </a:t>
            </a:r>
            <a:r>
              <a:rPr lang="en-US" sz="2800" b="0" i="0" u="sng" dirty="0">
                <a:solidFill>
                  <a:srgbClr val="1155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https://youtube.Com/playlist?List=plgxfyuvzmjulatobrjsskm7_bfxsgzn8c&amp;feature=shared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28600" marR="0" lvl="0" indent="-2286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esilience and crises: </a:t>
            </a:r>
            <a:r>
              <a:rPr lang="en-US" sz="280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https://youtube.com/playlist?list=PLGxfyuvzMjUL6aAba18rMGgulhAxz3MYG&amp;feature=shared</a:t>
            </a:r>
            <a:r>
              <a:rPr lang="en-US" sz="2800" i="0" dirty="0">
                <a:effectLst/>
                <a:latin typeface="Arial" panose="020B0604020202020204" pitchFamily="34" charset="0"/>
              </a:rPr>
              <a:t> </a:t>
            </a:r>
            <a:endParaRPr lang="en-US" sz="2800" b="0" i="0" u="sng" dirty="0">
              <a:solidFill>
                <a:srgbClr val="1155C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nowledge and innovation: </a:t>
            </a:r>
            <a:r>
              <a:rPr lang="en-US" sz="280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https://youtube.com/playlist?list=PLGxfyuvzMjUItPXMdaB9aFxUVfmvmdl_3&amp;feature=shared</a:t>
            </a:r>
            <a:endParaRPr lang="en-US" sz="2800" b="0" i="0" u="sng" dirty="0">
              <a:solidFill>
                <a:srgbClr val="1155C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RO" dirty="0"/>
          </a:p>
        </p:txBody>
      </p:sp>
    </p:spTree>
    <p:extLst>
      <p:ext uri="{BB962C8B-B14F-4D97-AF65-F5344CB8AC3E}">
        <p14:creationId xmlns:p14="http://schemas.microsoft.com/office/powerpoint/2010/main" val="2183086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A390-3EDE-2880-8DEC-A56E0D7C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0"/>
            <a:ext cx="10515600" cy="1325563"/>
          </a:xfrm>
        </p:spPr>
        <p:txBody>
          <a:bodyPr/>
          <a:lstStyle/>
          <a:p>
            <a:r>
              <a:rPr lang="en-RO" dirty="0"/>
              <a:t>PR2. Courses / Videos – HOU - Patras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70E6C-4991-5BE6-0513-A24D6EBCF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128" y="1163184"/>
            <a:ext cx="11549743" cy="4923518"/>
          </a:xfrm>
        </p:spPr>
        <p:txBody>
          <a:bodyPr>
            <a:noAutofit/>
          </a:bodyPr>
          <a:lstStyle/>
          <a:p>
            <a:pPr marL="228600" marR="0" lvl="0" indent="-22860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Design thinking in adaptive organizations. 4 Units: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b="0" i="0" u="sng" strike="noStrike" dirty="0">
                <a:solidFill>
                  <a:srgbClr val="954F72"/>
                </a:solidFill>
                <a:effectLst/>
                <a:latin typeface="Calibri" panose="020F0502020204030204" pitchFamily="34" charset="0"/>
                <a:hlinkClick r:id="rId3"/>
              </a:rPr>
              <a:t>https://www.youtube.com/watch?v=LT63jVQyoH8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fontAlgn="b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b="0" i="0" u="sng" strike="noStrike" dirty="0">
                <a:solidFill>
                  <a:srgbClr val="954F72"/>
                </a:solidFill>
                <a:effectLst/>
                <a:latin typeface="Calibri" panose="020F0502020204030204" pitchFamily="34" charset="0"/>
                <a:hlinkClick r:id="rId4"/>
              </a:rPr>
              <a:t>https://www.youtube.com/watch?v=Iy6JQo0B3jY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fontAlgn="b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b="0" i="0" u="sng" strike="noStrike" dirty="0">
                <a:solidFill>
                  <a:srgbClr val="954F72"/>
                </a:solidFill>
                <a:effectLst/>
                <a:latin typeface="Calibri" panose="020F0502020204030204" pitchFamily="34" charset="0"/>
                <a:hlinkClick r:id="rId5"/>
              </a:rPr>
              <a:t>https://www.youtube.com/watch?v=LCmGOLS-9E0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b="0" i="0" u="sng" strike="noStrike" dirty="0">
                <a:solidFill>
                  <a:srgbClr val="954F72"/>
                </a:solidFill>
                <a:effectLst/>
                <a:latin typeface="Calibri" panose="020F0502020204030204" pitchFamily="34" charset="0"/>
                <a:hlinkClick r:id="rId6"/>
              </a:rPr>
              <a:t>https://www.youtube.com/watch?v=jv-4LpqAjEM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lang="en-US" sz="20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Fundamental concepts in </a:t>
            </a:r>
            <a:r>
              <a:rPr lang="en-US" sz="2000" b="1" i="0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organisation’s</a:t>
            </a:r>
            <a:r>
              <a:rPr lang="en-US" sz="20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change. 4 units:</a:t>
            </a:r>
          </a:p>
          <a:p>
            <a:pPr marL="0" indent="0" fontAlgn="b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0" i="0" u="sng" strike="noStrike" dirty="0">
                <a:solidFill>
                  <a:srgbClr val="800080"/>
                </a:solidFill>
                <a:effectLst/>
                <a:latin typeface="Calibri" panose="020F0502020204030204" pitchFamily="34" charset="0"/>
                <a:hlinkClick r:id="rId7"/>
              </a:rPr>
              <a:t>https://www.youtube.com/watch?v=lhBo9MTKlvE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fontAlgn="b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0" i="0" u="sng" strike="noStrike" dirty="0">
                <a:solidFill>
                  <a:srgbClr val="954F72"/>
                </a:solidFill>
                <a:effectLst/>
                <a:latin typeface="Calibri" panose="020F0502020204030204" pitchFamily="34" charset="0"/>
                <a:hlinkClick r:id="rId8"/>
              </a:rPr>
              <a:t>https://www.youtube.com/watch?v=3D5c0gQ7Am4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fontAlgn="b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0" i="0" u="sng" strike="noStrike" dirty="0">
                <a:solidFill>
                  <a:srgbClr val="954F72"/>
                </a:solidFill>
                <a:effectLst/>
                <a:latin typeface="Calibri" panose="020F0502020204030204" pitchFamily="34" charset="0"/>
                <a:hlinkClick r:id="rId9"/>
              </a:rPr>
              <a:t>https://www.youtube.com/watch?v=-xF-q8kpfCQ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spcAft>
                <a:spcPts val="0"/>
              </a:spcAft>
              <a:buNone/>
            </a:pPr>
            <a:r>
              <a:rPr lang="en-US" sz="1800" b="0" i="0" u="sng" strike="noStrike" dirty="0">
                <a:solidFill>
                  <a:srgbClr val="954F72"/>
                </a:solidFill>
                <a:effectLst/>
                <a:latin typeface="Calibri" panose="020F0502020204030204" pitchFamily="34" charset="0"/>
                <a:hlinkClick r:id="rId10"/>
              </a:rPr>
              <a:t>https://www.youtube.com/watch?v=4fAuWobWcNw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>
              <a:spcAft>
                <a:spcPts val="0"/>
              </a:spcAft>
              <a:buNone/>
            </a:pPr>
            <a:endParaRPr lang="en-US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0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Managing resistance to change / Sustainability education for effective decision making. 4 Units</a:t>
            </a:r>
          </a:p>
          <a:p>
            <a:pPr marL="0" indent="0">
              <a:buNone/>
            </a:pPr>
            <a:r>
              <a:rPr lang="en-US" sz="1600" u="sng" dirty="0">
                <a:solidFill>
                  <a:srgbClr val="954F72"/>
                </a:solidFill>
                <a:latin typeface="Calibri" panose="020F0502020204030204" pitchFamily="34" charset="0"/>
                <a:hlinkClick r:id="rId11"/>
              </a:rPr>
              <a:t>https://www.youtube.com/watch?v=SmzrRt2vhLQ</a:t>
            </a:r>
            <a:r>
              <a:rPr lang="en-US" sz="1600" u="sng" dirty="0">
                <a:solidFill>
                  <a:srgbClr val="954F72"/>
                </a:solidFill>
                <a:latin typeface="Calibri" panose="020F0502020204030204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rgbClr val="954F72"/>
                </a:solidFill>
                <a:latin typeface="Calibri" panose="020F0502020204030204" pitchFamily="34" charset="0"/>
                <a:hlinkClick r:id="rId12"/>
              </a:rPr>
              <a:t>https://www.youtube.com/watch?v=c6zFnZFg7yk</a:t>
            </a:r>
            <a:r>
              <a:rPr lang="en-US" sz="1600" u="sng" dirty="0">
                <a:solidFill>
                  <a:srgbClr val="954F72"/>
                </a:solidFill>
                <a:latin typeface="Calibri" panose="020F0502020204030204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rgbClr val="954F72"/>
                </a:solidFill>
                <a:latin typeface="Calibri" panose="020F0502020204030204" pitchFamily="34" charset="0"/>
                <a:hlinkClick r:id="rId13"/>
              </a:rPr>
              <a:t>https://www.youtube.com/watch?v=iaigKG7XCwE</a:t>
            </a:r>
            <a:r>
              <a:rPr lang="en-US" sz="1600" u="sng" dirty="0">
                <a:solidFill>
                  <a:srgbClr val="954F72"/>
                </a:solidFill>
                <a:latin typeface="Calibri" panose="020F0502020204030204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rgbClr val="954F72"/>
                </a:solidFill>
                <a:latin typeface="Calibri" panose="020F0502020204030204" pitchFamily="34" charset="0"/>
                <a:hlinkClick r:id="rId14"/>
              </a:rPr>
              <a:t>https://www.youtube.com/watch?v=kyDL0OVRWTY</a:t>
            </a:r>
            <a:r>
              <a:rPr lang="en-US" sz="1600" u="sng" dirty="0">
                <a:solidFill>
                  <a:srgbClr val="954F72"/>
                </a:solidFill>
                <a:latin typeface="Calibri" panose="020F0502020204030204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spcAft>
                <a:spcPts val="0"/>
              </a:spcAft>
              <a:buNone/>
            </a:pPr>
            <a:endParaRPr lang="en-US" sz="1600" b="0" i="0" u="sng" strike="noStrike" dirty="0">
              <a:solidFill>
                <a:srgbClr val="954F72"/>
              </a:solidFill>
              <a:effectLst/>
              <a:latin typeface="Calibri" panose="020F0502020204030204" pitchFamily="34" charset="0"/>
              <a:hlinkClick r:id="rId14"/>
            </a:endParaRPr>
          </a:p>
          <a:p>
            <a:endParaRPr lang="en-RO" sz="1600" dirty="0"/>
          </a:p>
        </p:txBody>
      </p:sp>
    </p:spTree>
    <p:extLst>
      <p:ext uri="{BB962C8B-B14F-4D97-AF65-F5344CB8AC3E}">
        <p14:creationId xmlns:p14="http://schemas.microsoft.com/office/powerpoint/2010/main" val="4072412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CF16-27FD-65A8-5953-DA4F2C75F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96595"/>
          </a:xfrm>
        </p:spPr>
        <p:txBody>
          <a:bodyPr/>
          <a:lstStyle/>
          <a:p>
            <a:r>
              <a:rPr lang="ro-RO" dirty="0" err="1"/>
              <a:t>Dissemination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F7E4B6-3DAA-AC35-CD84-B52C273FC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326"/>
            <a:ext cx="8915400" cy="59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F2021-20AA-0686-8FF3-76761E8E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Dissemination</a:t>
            </a:r>
            <a:endParaRPr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51BB31E-DD74-52A8-A28E-B37BA8569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5" y="1287346"/>
            <a:ext cx="3720656" cy="398061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DD9B4F-9F57-425F-FD48-6DEDE6FB6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21" y="2679266"/>
            <a:ext cx="3475382" cy="39806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D13E7D-5DA7-1EBA-4FBE-DC31D7307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1" y="0"/>
            <a:ext cx="2943090" cy="41358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90B987-94EA-4E60-779E-AAE0CA1C20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220" y="3755372"/>
            <a:ext cx="3043260" cy="289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59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11E56E-6CEB-87BA-9D20-A8AA3D8E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90" y="-39773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Conferences, journals where we published the results</a:t>
            </a:r>
            <a:endParaRPr sz="3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C99458-C358-BF4C-048C-552CACA75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4" y="570408"/>
            <a:ext cx="11924371" cy="4351338"/>
          </a:xfrm>
        </p:spPr>
        <p:txBody>
          <a:bodyPr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en-GB" sz="1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Kameas</a:t>
            </a:r>
            <a:r>
              <a:rPr lang="en-GB" sz="1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GB" sz="1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Takouli</a:t>
            </a:r>
            <a:r>
              <a:rPr lang="en-GB" sz="1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V., </a:t>
            </a:r>
            <a:r>
              <a:rPr lang="en-GB" sz="1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Kifor</a:t>
            </a:r>
            <a:r>
              <a:rPr lang="en-GB" sz="1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C. V., </a:t>
            </a:r>
            <a:r>
              <a:rPr lang="en-GB" sz="1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Vutsova</a:t>
            </a:r>
            <a:r>
              <a:rPr lang="en-GB" sz="1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GB" sz="1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Celik</a:t>
            </a:r>
            <a:r>
              <a:rPr lang="en-GB" sz="1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K.</a:t>
            </a:r>
            <a:r>
              <a:rPr lang="en-GB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Learning incubator for project-based teaching and training through research</a:t>
            </a:r>
            <a:r>
              <a:rPr lang="en-GB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EDULEARN24, Spain, July 2024. https://</a:t>
            </a:r>
            <a:r>
              <a:rPr lang="en-GB" sz="1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iated.org</a:t>
            </a:r>
            <a:r>
              <a:rPr lang="en-GB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1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edulearn</a:t>
            </a:r>
            <a:r>
              <a:rPr lang="en-GB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just" fontAlgn="t">
              <a:buFont typeface="+mj-lt"/>
              <a:buAutoNum type="arabicPeriod"/>
            </a:pPr>
            <a:r>
              <a:rPr lang="en-GB" sz="1400" b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Barsan</a:t>
            </a:r>
            <a:r>
              <a:rPr lang="en-GB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R. M.,, </a:t>
            </a:r>
            <a:r>
              <a:rPr lang="en-GB" sz="1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Kifor</a:t>
            </a:r>
            <a:r>
              <a:rPr lang="en-GB" sz="1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C. V.,  </a:t>
            </a:r>
            <a:r>
              <a:rPr lang="en-GB" sz="1400" b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Kifor</a:t>
            </a:r>
            <a:r>
              <a:rPr lang="en-GB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en-GB" sz="1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Participatory research using a design thinking approach</a:t>
            </a:r>
            <a:r>
              <a:rPr lang="en-GB" sz="1400" b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EDULEARN24, Spain, July 2024. </a:t>
            </a:r>
            <a:r>
              <a:rPr lang="en-GB" sz="1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https://iated.org/edulearn/</a:t>
            </a:r>
            <a:endParaRPr lang="en-GB" sz="140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and postgraduate students projects presented to international conferences</a:t>
            </a:r>
          </a:p>
          <a:p>
            <a:pPr algn="just">
              <a:buFont typeface="+mj-lt"/>
              <a:buAutoNum type="arabicPeriod"/>
            </a:pPr>
            <a:r>
              <a:rPr lang="en-GB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Olteanu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(</a:t>
            </a:r>
            <a:r>
              <a:rPr lang="en-GB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 in </a:t>
            </a:r>
            <a:r>
              <a:rPr lang="en-GB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Learn.Inc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Kifor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V.,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Zerbes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M., 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Energy System For Sustainable Universities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17th International Symposium in Management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Timisoara, 20-21 October, 2023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https://www.sim2023.eu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(to be published in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journal)</a:t>
            </a:r>
          </a:p>
          <a:p>
            <a:pPr algn="just">
              <a:buFont typeface="+mj-lt"/>
              <a:buAutoNum type="arabicPeriod"/>
            </a:pPr>
            <a:r>
              <a:rPr lang="en-GB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Petrascu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M. (</a:t>
            </a:r>
            <a:r>
              <a:rPr lang="en-GB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 in </a:t>
            </a:r>
            <a:r>
              <a:rPr lang="en-GB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Learn.Inc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,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Racz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G.,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Avrigean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E., 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Examining Bending Deformation in 3D Printed Polylactic Acid: A Comparative Study of a Sample with and without Copper Wire Integration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</a:t>
            </a:r>
            <a:r>
              <a:rPr lang="en-GB" sz="14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0th </a:t>
            </a:r>
            <a:r>
              <a:rPr lang="en-GB" sz="14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Danubia</a:t>
            </a:r>
            <a:r>
              <a:rPr lang="en-GB" sz="14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-Adria Symposium on Advances in Experimental Mechanics, </a:t>
            </a:r>
            <a:r>
              <a:rPr lang="en-GB" sz="140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Gdańsk</a:t>
            </a:r>
            <a:r>
              <a:rPr lang="en-GB" sz="14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 September 24 - 27, 2024 </a:t>
            </a:r>
            <a:r>
              <a:rPr lang="en-GB" sz="140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https://das2024.pl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en-GB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Petrascu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M. (</a:t>
            </a:r>
            <a:r>
              <a:rPr lang="en-GB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 in </a:t>
            </a:r>
            <a:r>
              <a:rPr lang="en-GB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Learn.Inc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,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Racz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G.,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Avrigean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E., 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Joule Heating-Induced Self-Deformation of 3D-Printed Electrically Conductive PLA for Smart Gripping Applications, </a:t>
            </a:r>
            <a:r>
              <a:rPr lang="en-GB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Polcom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conference, 2024.</a:t>
            </a:r>
          </a:p>
          <a:p>
            <a:pPr algn="just" fontAlgn="t">
              <a:buFont typeface="+mj-lt"/>
              <a:buAutoNum type="arabicPeriod"/>
            </a:pPr>
            <a:r>
              <a:rPr lang="en-GB" sz="1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Alina </a:t>
            </a:r>
            <a:r>
              <a:rPr lang="en-GB" sz="14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Panciu</a:t>
            </a:r>
            <a:r>
              <a:rPr lang="en-GB" sz="1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PhD student in </a:t>
            </a:r>
            <a:r>
              <a:rPr lang="en-GB" sz="14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Learn.Inc</a:t>
            </a:r>
            <a:r>
              <a:rPr lang="en-GB" sz="1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1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Lucian Lobont</a:t>
            </a:r>
            <a:r>
              <a:rPr lang="en-GB" sz="1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1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relation between ergonomic factors, employee turnover and customer complaints. An empirical case study in an auto repair shop</a:t>
            </a:r>
            <a:r>
              <a:rPr lang="en-GB" sz="1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3rd International Conference of the Romanian Society on Ergonomics and Workplace Management, Bucharest, Romania, October 2024 </a:t>
            </a:r>
            <a:r>
              <a:rPr lang="en-GB" sz="1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https://www.mpt.upt.ro/cercetare/conferinte/ergowork.html</a:t>
            </a:r>
            <a:r>
              <a:rPr lang="en-GB" sz="1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t">
              <a:buFont typeface="+mj-lt"/>
              <a:buAutoNum type="arabicPeriod"/>
            </a:pPr>
            <a:r>
              <a:rPr lang="en-GB" sz="1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Alina </a:t>
            </a:r>
            <a:r>
              <a:rPr lang="en-GB" sz="14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Panciu</a:t>
            </a:r>
            <a:r>
              <a:rPr lang="en-GB" sz="1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PhD student in </a:t>
            </a:r>
            <a:r>
              <a:rPr lang="en-GB" sz="14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Learn.Inc</a:t>
            </a:r>
            <a:r>
              <a:rPr lang="en-GB" sz="1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Lucian </a:t>
            </a:r>
            <a:r>
              <a:rPr lang="en-GB" sz="14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Lobonț</a:t>
            </a:r>
            <a:r>
              <a:rPr lang="en-GB" sz="1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Mihai Victor Zerbes, </a:t>
            </a:r>
            <a:r>
              <a:rPr lang="en-GB" sz="140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the European infrastructure ready for long haul electric transportation? An analysis of a freight transport from Romania to Germany using an electric  semi-trailer truck</a:t>
            </a:r>
            <a:r>
              <a:rPr lang="en-GB" sz="1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UNIVERSITARIA SIMPRO 2024, Petro</a:t>
            </a:r>
            <a:r>
              <a:rPr lang="ro-RO" sz="14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șani</a:t>
            </a:r>
            <a:r>
              <a:rPr lang="ro-RO" sz="1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Romania, </a:t>
            </a:r>
            <a:r>
              <a:rPr lang="ro-RO" sz="14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October</a:t>
            </a:r>
            <a:r>
              <a:rPr lang="ro-RO" sz="1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2024, </a:t>
            </a:r>
            <a:r>
              <a:rPr lang="en-GB" sz="1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https://www.upet.ro/simpro/2024/</a:t>
            </a:r>
            <a:r>
              <a:rPr lang="ro-RO" sz="1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t">
              <a:buFont typeface="+mj-lt"/>
              <a:buAutoNum type="arabicPeriod"/>
            </a:pPr>
            <a:r>
              <a:rPr lang="en-GB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Caibar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Cosmina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student, in </a:t>
            </a:r>
            <a:r>
              <a:rPr lang="en-GB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Learn.Inc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Contributions to the study of the diversity of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edafic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beetle populations in sub-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Arini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park in Sibiu, Romania, </a:t>
            </a:r>
            <a:r>
              <a:rPr lang="en-GB" sz="1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XGEN International Conference on Science Communications</a:t>
            </a:r>
            <a:r>
              <a:rPr lang="en-GB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20-24 Mai, </a:t>
            </a:r>
            <a:r>
              <a:rPr lang="en-GB" sz="1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Baia</a:t>
            </a:r>
            <a:r>
              <a:rPr lang="en-GB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-Mare, Romania </a:t>
            </a:r>
            <a:r>
              <a:rPr lang="en-GB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https://events.universitas.ro/event/4/</a:t>
            </a:r>
            <a:r>
              <a:rPr lang="en-GB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Coordinator </a:t>
            </a:r>
            <a:r>
              <a:rPr lang="en-GB" sz="1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Cristina Moise</a:t>
            </a:r>
          </a:p>
          <a:p>
            <a:pPr algn="just" fontAlgn="t">
              <a:buFont typeface="+mj-lt"/>
              <a:buAutoNum type="arabicPeriod"/>
            </a:pPr>
            <a:r>
              <a:rPr lang="en-GB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Daniela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student, in </a:t>
            </a:r>
            <a:r>
              <a:rPr lang="en-GB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Learn.Inc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natural and anthropogenic impact on water quality: a preliminary view on the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Sebeș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river, Alba county, </a:t>
            </a:r>
            <a:r>
              <a:rPr lang="en-GB" sz="1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XGEN International Conference on Science Communications</a:t>
            </a:r>
            <a:r>
              <a:rPr lang="en-GB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20-24 Mai, </a:t>
            </a:r>
            <a:r>
              <a:rPr lang="en-GB" sz="1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Baia</a:t>
            </a:r>
            <a:r>
              <a:rPr lang="en-GB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-Mare, Romania </a:t>
            </a:r>
            <a:r>
              <a:rPr lang="en-GB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https://events.universitas.ro/event/4/</a:t>
            </a:r>
            <a:r>
              <a:rPr lang="en-GB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Coordinator </a:t>
            </a:r>
            <a:r>
              <a:rPr lang="en-GB" sz="1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Cristina Moise</a:t>
            </a:r>
          </a:p>
          <a:p>
            <a:pPr algn="just" fontAlgn="t">
              <a:buFont typeface="+mj-lt"/>
              <a:buAutoNum type="arabicPeriod"/>
            </a:pPr>
            <a:r>
              <a:rPr lang="en-GB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Rusu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Roxana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student, in </a:t>
            </a:r>
            <a:r>
              <a:rPr lang="en-GB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Learn.Inc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study on the sources of environmental pollution in the city of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zlatna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Alba County, </a:t>
            </a:r>
            <a:r>
              <a:rPr lang="en-GB" sz="1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XGEN International Conference on Science Communications</a:t>
            </a:r>
            <a:r>
              <a:rPr lang="en-GB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20-24 Mai, </a:t>
            </a:r>
            <a:r>
              <a:rPr lang="en-GB" sz="1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Baia</a:t>
            </a:r>
            <a:r>
              <a:rPr lang="en-GB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-Mare, Romania </a:t>
            </a:r>
            <a:r>
              <a:rPr lang="en-GB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https://events.universitas.ro/event/4/</a:t>
            </a:r>
            <a:r>
              <a:rPr lang="en-GB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Coordinator </a:t>
            </a:r>
            <a:r>
              <a:rPr lang="en-GB" sz="14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Cristina Moise</a:t>
            </a:r>
          </a:p>
          <a:p>
            <a:pPr algn="just" fontAlgn="t">
              <a:buFont typeface="+mj-lt"/>
              <a:buAutoNum type="arabicPeriod"/>
            </a:pPr>
            <a:endParaRPr lang="en-GB" sz="14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79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D71997-0F75-3E4A-DE3D-C6DFF700E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10"/>
            <a:ext cx="11444057" cy="65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4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A8E7A9-F856-4EA9-57F0-B021903BCE76}"/>
              </a:ext>
            </a:extLst>
          </p:cNvPr>
          <p:cNvSpPr txBox="1"/>
          <p:nvPr/>
        </p:nvSpPr>
        <p:spPr>
          <a:xfrm>
            <a:off x="2716458" y="2146406"/>
            <a:ext cx="2491193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>
                <a:latin typeface="Calibri" panose="020F0502020204030204" pitchFamily="34" charset="0"/>
                <a:cs typeface="Calibri" panose="020F0502020204030204" pitchFamily="34" charset="0"/>
              </a:rPr>
              <a:t>STUDENT PROJECTS (MA </a:t>
            </a:r>
            <a:r>
              <a:rPr lang="ro-RO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o-RO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PhD</a:t>
            </a:r>
            <a:r>
              <a:rPr lang="ro-RO" sz="1200" b="1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ro-RO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approaching</a:t>
            </a:r>
            <a:r>
              <a:rPr lang="ro-RO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  <a:endParaRPr lang="ro-RO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o-RO" sz="12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o-R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competitions</a:t>
            </a:r>
            <a:endParaRPr lang="ro-R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o-RO" sz="1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o-RO" sz="1200" b="1" dirty="0">
                <a:latin typeface="Calibri" panose="020F0502020204030204" pitchFamily="34" charset="0"/>
                <a:cs typeface="Calibri" panose="020F0502020204030204" pitchFamily="34" charset="0"/>
              </a:rPr>
              <a:t>Student </a:t>
            </a:r>
            <a:r>
              <a:rPr lang="ro-RO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applications</a:t>
            </a:r>
            <a:r>
              <a:rPr lang="ro-RO" sz="1200" dirty="0">
                <a:latin typeface="Calibri" panose="020F0502020204030204" pitchFamily="34" charset="0"/>
                <a:cs typeface="Calibri" panose="020F0502020204030204" pitchFamily="34" charset="0"/>
              </a:rPr>
              <a:t>: 83 </a:t>
            </a:r>
          </a:p>
          <a:p>
            <a:pPr algn="ctr"/>
            <a:r>
              <a:rPr lang="ro-RO" sz="1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o-RO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ro-RO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selected</a:t>
            </a:r>
            <a:r>
              <a:rPr lang="ro-RO" sz="1200" b="1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ro-RO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ro-RO" sz="1200" dirty="0">
                <a:latin typeface="Calibri" panose="020F0502020204030204" pitchFamily="34" charset="0"/>
                <a:cs typeface="Calibri" panose="020F0502020204030204" pitchFamily="34" charset="0"/>
              </a:rPr>
              <a:t>: 59</a:t>
            </a:r>
          </a:p>
          <a:p>
            <a:pPr algn="ctr"/>
            <a:r>
              <a:rPr lang="ro-RO" sz="1200" dirty="0">
                <a:latin typeface="Calibri" panose="020F0502020204030204" pitchFamily="34" charset="0"/>
                <a:cs typeface="Calibri" panose="020F0502020204030204" pitchFamily="34" charset="0"/>
              </a:rPr>
              <a:t>- Final </a:t>
            </a:r>
            <a:r>
              <a:rPr lang="ro-R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ro-RO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ro-RO" sz="12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o-R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best</a:t>
            </a:r>
            <a:r>
              <a:rPr lang="ro-RO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ro-RO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reccomended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support for course development </a:t>
            </a:r>
            <a:endParaRPr lang="ro-R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C0951D-604D-4B06-4AF2-9185168E4B3B}"/>
              </a:ext>
            </a:extLst>
          </p:cNvPr>
          <p:cNvSpPr txBox="1"/>
          <p:nvPr/>
        </p:nvSpPr>
        <p:spPr>
          <a:xfrm>
            <a:off x="2716457" y="4843027"/>
            <a:ext cx="2491193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/>
              <a:t>COURSES - 12 </a:t>
            </a:r>
            <a:r>
              <a:rPr lang="ro-RO" sz="1200" b="1" dirty="0" err="1"/>
              <a:t>courses</a:t>
            </a:r>
            <a:endParaRPr lang="ro-RO" sz="1200" b="1" dirty="0"/>
          </a:p>
          <a:p>
            <a:pPr algn="ctr"/>
            <a:r>
              <a:rPr lang="ro-RO" sz="1200" dirty="0"/>
              <a:t>- </a:t>
            </a:r>
            <a:r>
              <a:rPr lang="ro-RO" sz="1200" dirty="0" err="1"/>
              <a:t>information</a:t>
            </a:r>
            <a:r>
              <a:rPr lang="ro-RO" sz="1200" dirty="0"/>
              <a:t> </a:t>
            </a:r>
            <a:r>
              <a:rPr lang="ro-RO" sz="1200" dirty="0" err="1"/>
              <a:t>sessions</a:t>
            </a:r>
            <a:endParaRPr lang="ro-RO" sz="1200" dirty="0"/>
          </a:p>
          <a:p>
            <a:pPr algn="ctr"/>
            <a:r>
              <a:rPr lang="ro-RO" sz="1200" dirty="0"/>
              <a:t>- </a:t>
            </a:r>
            <a:r>
              <a:rPr lang="ro-RO" sz="1200" dirty="0" err="1"/>
              <a:t>call</a:t>
            </a:r>
            <a:r>
              <a:rPr lang="ro-RO" sz="1200" dirty="0"/>
              <a:t> of </a:t>
            </a:r>
            <a:r>
              <a:rPr lang="ro-RO" sz="1200" dirty="0" err="1"/>
              <a:t>proposals</a:t>
            </a:r>
            <a:endParaRPr lang="ro-RO" sz="1200" dirty="0"/>
          </a:p>
          <a:p>
            <a:pPr algn="ctr"/>
            <a:r>
              <a:rPr lang="ro-RO" sz="1200" dirty="0"/>
              <a:t>- </a:t>
            </a:r>
            <a:r>
              <a:rPr lang="ro-RO" sz="1200" dirty="0" err="1"/>
              <a:t>course</a:t>
            </a:r>
            <a:r>
              <a:rPr lang="ro-RO" sz="1200" dirty="0"/>
              <a:t> </a:t>
            </a:r>
            <a:r>
              <a:rPr lang="ro-RO" sz="1200" dirty="0" err="1"/>
              <a:t>selection</a:t>
            </a:r>
            <a:r>
              <a:rPr lang="ro-RO" sz="1200" dirty="0"/>
              <a:t> </a:t>
            </a:r>
            <a:r>
              <a:rPr lang="ro-RO" sz="1200" dirty="0" err="1"/>
              <a:t>and</a:t>
            </a:r>
            <a:r>
              <a:rPr lang="ro-RO" sz="1200" dirty="0"/>
              <a:t> </a:t>
            </a:r>
            <a:r>
              <a:rPr lang="ro-RO" sz="1200" dirty="0" err="1"/>
              <a:t>approval</a:t>
            </a:r>
            <a:r>
              <a:rPr lang="ro-RO" sz="1200" dirty="0"/>
              <a:t> (</a:t>
            </a:r>
            <a:r>
              <a:rPr lang="ro-RO" sz="1200" dirty="0" err="1"/>
              <a:t>criteria</a:t>
            </a:r>
            <a:r>
              <a:rPr lang="ro-RO" sz="1200" dirty="0"/>
              <a:t>, </a:t>
            </a:r>
            <a:r>
              <a:rPr lang="ro-RO" sz="1200" dirty="0" err="1"/>
              <a:t>deans</a:t>
            </a:r>
            <a:r>
              <a:rPr lang="ro-RO" sz="1200" dirty="0"/>
              <a:t>, </a:t>
            </a:r>
            <a:r>
              <a:rPr lang="ro-RO" sz="1200" dirty="0" err="1"/>
              <a:t>department</a:t>
            </a:r>
            <a:r>
              <a:rPr lang="ro-RO" sz="1200" dirty="0"/>
              <a:t> </a:t>
            </a:r>
            <a:r>
              <a:rPr lang="ro-RO" sz="1200" dirty="0" err="1"/>
              <a:t>chairs</a:t>
            </a:r>
            <a:r>
              <a:rPr lang="ro-RO" sz="1200" dirty="0"/>
              <a:t>...)</a:t>
            </a:r>
          </a:p>
          <a:p>
            <a:pPr algn="ctr"/>
            <a:r>
              <a:rPr lang="ro-RO" sz="1200" dirty="0"/>
              <a:t>- feedback – student </a:t>
            </a:r>
            <a:r>
              <a:rPr lang="ro-RO" sz="1200" dirty="0" err="1"/>
              <a:t>survey</a:t>
            </a:r>
            <a:endParaRPr lang="ro-RO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E37C3-EFB7-4D04-912C-9E94507C8622}"/>
              </a:ext>
            </a:extLst>
          </p:cNvPr>
          <p:cNvSpPr txBox="1"/>
          <p:nvPr/>
        </p:nvSpPr>
        <p:spPr>
          <a:xfrm>
            <a:off x="7080881" y="4857536"/>
            <a:ext cx="227597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 err="1"/>
              <a:t>MOOCs</a:t>
            </a:r>
            <a:r>
              <a:rPr lang="ro-RO" sz="1200" b="1" dirty="0"/>
              <a:t>  </a:t>
            </a:r>
            <a:r>
              <a:rPr lang="ro-RO" sz="1200" b="1" dirty="0" err="1"/>
              <a:t>and</a:t>
            </a:r>
            <a:r>
              <a:rPr lang="ro-RO" sz="1200" b="1" dirty="0"/>
              <a:t> SPOCS </a:t>
            </a:r>
          </a:p>
          <a:p>
            <a:pPr algn="ctr"/>
            <a:endParaRPr lang="ro-RO" sz="1200" b="1" dirty="0"/>
          </a:p>
          <a:p>
            <a:pPr algn="ctr"/>
            <a:r>
              <a:rPr lang="en-GB" sz="1200" dirty="0">
                <a:effectLst/>
                <a:latin typeface="Helvetica" pitchFamily="2" charset="0"/>
              </a:rPr>
              <a:t>In-line with the EU Agenda 2019-2024 - G.I.F.T Lectures</a:t>
            </a:r>
          </a:p>
          <a:p>
            <a:pPr algn="ctr"/>
            <a:r>
              <a:rPr lang="en-GB" sz="1200" dirty="0">
                <a:latin typeface="Helvetica" pitchFamily="2" charset="0"/>
              </a:rPr>
              <a:t>(Green, Inclusive, Fit for Digital, Transparent)</a:t>
            </a:r>
            <a:r>
              <a:rPr lang="en-GB" sz="1200" dirty="0">
                <a:effectLst/>
                <a:latin typeface="Helvetica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6AD1B-BECA-0005-30DC-0B2D19039E32}"/>
              </a:ext>
            </a:extLst>
          </p:cNvPr>
          <p:cNvSpPr txBox="1"/>
          <p:nvPr/>
        </p:nvSpPr>
        <p:spPr>
          <a:xfrm>
            <a:off x="2716458" y="1116211"/>
            <a:ext cx="249119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/>
              <a:t>Meeting </a:t>
            </a:r>
            <a:r>
              <a:rPr lang="ro-RO" sz="1200" b="1" dirty="0" err="1"/>
              <a:t>Stakeholders</a:t>
            </a:r>
            <a:endParaRPr lang="ro-RO" sz="1200" b="1" dirty="0"/>
          </a:p>
          <a:p>
            <a:pPr algn="ctr"/>
            <a:r>
              <a:rPr lang="ro-RO" sz="1200" b="1" dirty="0" err="1"/>
              <a:t>Challenges</a:t>
            </a:r>
            <a:r>
              <a:rPr lang="ro-RO" sz="1200" b="1" dirty="0"/>
              <a:t> / </a:t>
            </a:r>
            <a:r>
              <a:rPr lang="ro-RO" sz="1200" b="1" dirty="0" err="1"/>
              <a:t>problems</a:t>
            </a:r>
            <a:r>
              <a:rPr lang="ro-RO" sz="1200" b="1" dirty="0"/>
              <a:t> </a:t>
            </a:r>
            <a:r>
              <a:rPr lang="ro-RO" sz="1200" b="1" dirty="0" err="1"/>
              <a:t>identified</a:t>
            </a:r>
            <a:endParaRPr lang="ro-RO" sz="1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324AF-9F0F-A1BE-5142-393651CB9654}"/>
              </a:ext>
            </a:extLst>
          </p:cNvPr>
          <p:cNvSpPr txBox="1"/>
          <p:nvPr/>
        </p:nvSpPr>
        <p:spPr>
          <a:xfrm>
            <a:off x="8124826" y="2189951"/>
            <a:ext cx="189718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 err="1"/>
              <a:t>Dissemination</a:t>
            </a:r>
            <a:endParaRPr lang="ro-RO" sz="1200" b="1" dirty="0"/>
          </a:p>
          <a:p>
            <a:pPr algn="ctr"/>
            <a:r>
              <a:rPr lang="ro-RO" sz="1200" b="1" dirty="0" err="1"/>
              <a:t>MEs</a:t>
            </a:r>
            <a:r>
              <a:rPr lang="ro-RO" sz="1200" b="1" dirty="0"/>
              <a:t>, final </a:t>
            </a:r>
            <a:r>
              <a:rPr lang="ro-RO" sz="1200" b="1" dirty="0" err="1"/>
              <a:t>conference</a:t>
            </a:r>
            <a:r>
              <a:rPr lang="ro-RO" sz="1200" b="1" dirty="0"/>
              <a:t>, </a:t>
            </a:r>
            <a:r>
              <a:rPr lang="ro-RO" sz="1200" b="1" dirty="0" err="1"/>
              <a:t>students</a:t>
            </a:r>
            <a:r>
              <a:rPr lang="ro-RO" sz="1200" b="1" dirty="0"/>
              <a:t> / </a:t>
            </a:r>
            <a:r>
              <a:rPr lang="ro-RO" sz="1200" b="1" dirty="0" err="1"/>
              <a:t>scientific</a:t>
            </a:r>
            <a:r>
              <a:rPr lang="ro-RO" sz="1200" b="1" dirty="0"/>
              <a:t> </a:t>
            </a:r>
            <a:r>
              <a:rPr lang="ro-RO" sz="1200" b="1" dirty="0" err="1"/>
              <a:t>conferences</a:t>
            </a:r>
            <a:r>
              <a:rPr lang="ro-RO" sz="1200" b="1" dirty="0"/>
              <a:t>, </a:t>
            </a:r>
            <a:r>
              <a:rPr lang="ro-RO" sz="1200" b="1" dirty="0" err="1"/>
              <a:t>Research</a:t>
            </a:r>
            <a:r>
              <a:rPr lang="ro-RO" sz="1200" b="1" dirty="0"/>
              <a:t> </a:t>
            </a:r>
            <a:r>
              <a:rPr lang="ro-RO" sz="1200" b="1" dirty="0" err="1"/>
              <a:t>events</a:t>
            </a:r>
            <a:endParaRPr lang="ro-RO" sz="1200" b="1" dirty="0"/>
          </a:p>
          <a:p>
            <a:pPr algn="ctr"/>
            <a:r>
              <a:rPr lang="ro-RO" sz="1200" dirty="0"/>
              <a:t>&gt; 500 </a:t>
            </a:r>
            <a:r>
              <a:rPr lang="ro-RO" sz="1200" dirty="0" err="1"/>
              <a:t>participants</a:t>
            </a:r>
            <a:endParaRPr lang="ro-RO" sz="12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14417CD-8CCA-A4C3-C28F-37A3D54E4ECF}"/>
              </a:ext>
            </a:extLst>
          </p:cNvPr>
          <p:cNvCxnSpPr>
            <a:cxnSpLocks/>
            <a:stCxn id="9" idx="2"/>
            <a:endCxn id="5" idx="0"/>
          </p:cNvCxnSpPr>
          <p:nvPr/>
        </p:nvCxnSpPr>
        <p:spPr>
          <a:xfrm>
            <a:off x="3962055" y="1577876"/>
            <a:ext cx="0" cy="568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5870992-20C0-D336-B63F-65E337027A73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3962054" y="3716066"/>
            <a:ext cx="1" cy="1126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6302388-165D-EDF7-0369-8B785C57BAB1}"/>
              </a:ext>
            </a:extLst>
          </p:cNvPr>
          <p:cNvSpPr txBox="1"/>
          <p:nvPr/>
        </p:nvSpPr>
        <p:spPr>
          <a:xfrm>
            <a:off x="7745009" y="496539"/>
            <a:ext cx="238950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600" b="1" dirty="0"/>
              <a:t>LEARN.INC</a:t>
            </a:r>
          </a:p>
          <a:p>
            <a:r>
              <a:rPr lang="en-US" sz="2000" dirty="0">
                <a:hlinkClick r:id="rId2"/>
              </a:rPr>
              <a:t>https://learn-inc.eu/</a:t>
            </a:r>
            <a:r>
              <a:rPr lang="en-US" sz="2000" dirty="0"/>
              <a:t> </a:t>
            </a:r>
            <a:endParaRPr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5441E8-C15A-3864-ECB7-29B149D99345}"/>
              </a:ext>
            </a:extLst>
          </p:cNvPr>
          <p:cNvSpPr txBox="1"/>
          <p:nvPr/>
        </p:nvSpPr>
        <p:spPr>
          <a:xfrm>
            <a:off x="61930" y="2117393"/>
            <a:ext cx="1245647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>
                <a:latin typeface="Calibri" panose="020F0502020204030204" pitchFamily="34" charset="0"/>
                <a:cs typeface="Calibri" panose="020F0502020204030204" pitchFamily="34" charset="0"/>
              </a:rPr>
              <a:t>PR1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Virtual Open Common Inter-university Sandbox (VOCIS)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805135-FD4C-9C0E-2DFF-2DE63A34DD4F}"/>
              </a:ext>
            </a:extLst>
          </p:cNvPr>
          <p:cNvSpPr txBox="1"/>
          <p:nvPr/>
        </p:nvSpPr>
        <p:spPr>
          <a:xfrm>
            <a:off x="77069" y="4855149"/>
            <a:ext cx="1245646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>
                <a:latin typeface="Calibri" panose="020F0502020204030204" pitchFamily="34" charset="0"/>
                <a:cs typeface="Calibri" panose="020F0502020204030204" pitchFamily="34" charset="0"/>
              </a:rPr>
              <a:t>PR2. </a:t>
            </a:r>
          </a:p>
          <a:p>
            <a:pPr algn="ctr"/>
            <a:r>
              <a:rPr lang="en-GB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Project-based Teaching Incubator</a:t>
            </a:r>
          </a:p>
          <a:p>
            <a:pPr algn="ctr"/>
            <a:r>
              <a:rPr lang="en-GB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(PROTINC)</a:t>
            </a:r>
          </a:p>
          <a:p>
            <a:pPr algn="ctr"/>
            <a:endParaRPr lang="en-GB" sz="1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226431-F844-FB2C-AF7B-6AF3D3969610}"/>
              </a:ext>
            </a:extLst>
          </p:cNvPr>
          <p:cNvSpPr txBox="1"/>
          <p:nvPr/>
        </p:nvSpPr>
        <p:spPr>
          <a:xfrm>
            <a:off x="9892635" y="4874513"/>
            <a:ext cx="184159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>
                <a:latin typeface="Calibri" panose="020F0502020204030204" pitchFamily="34" charset="0"/>
                <a:cs typeface="Calibri" panose="020F0502020204030204" pitchFamily="34" charset="0"/>
              </a:rPr>
              <a:t>PR3.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Open Access Archive of Digital Courses (OPENARC)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A0E27BD-8202-1EDA-E302-439B0A6B1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549" y="3153659"/>
            <a:ext cx="1391469" cy="1553370"/>
          </a:xfrm>
          <a:prstGeom prst="rect">
            <a:avLst/>
          </a:prstGeom>
        </p:spPr>
      </p:pic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5A66CB9-66DE-87CB-5822-D3705B1243FD}"/>
              </a:ext>
            </a:extLst>
          </p:cNvPr>
          <p:cNvCxnSpPr>
            <a:cxnSpLocks/>
          </p:cNvCxnSpPr>
          <p:nvPr/>
        </p:nvCxnSpPr>
        <p:spPr>
          <a:xfrm>
            <a:off x="5464142" y="3578659"/>
            <a:ext cx="48240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>
            <a:extLst>
              <a:ext uri="{FF2B5EF4-FFF2-40B4-BE49-F238E27FC236}">
                <a16:creationId xmlns:a16="http://schemas.microsoft.com/office/drawing/2014/main" id="{A48BE8E0-9EDD-FA39-9A9E-A68E395CFDA0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5207651" y="1347044"/>
            <a:ext cx="1229907" cy="2014770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-Shape 3" descr="Mmm&#10;">
            <a:extLst>
              <a:ext uri="{FF2B5EF4-FFF2-40B4-BE49-F238E27FC236}">
                <a16:creationId xmlns:a16="http://schemas.microsoft.com/office/drawing/2014/main" id="{803BB157-3B06-A644-0043-F91F271E39FA}"/>
              </a:ext>
            </a:extLst>
          </p:cNvPr>
          <p:cNvSpPr/>
          <p:nvPr/>
        </p:nvSpPr>
        <p:spPr>
          <a:xfrm>
            <a:off x="1854042" y="2146406"/>
            <a:ext cx="7621500" cy="4516959"/>
          </a:xfrm>
          <a:prstGeom prst="corner">
            <a:avLst>
              <a:gd name="adj1" fmla="val 7318"/>
              <a:gd name="adj2" fmla="val 7571"/>
            </a:avLst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RO" dirty="0">
                <a:solidFill>
                  <a:schemeClr val="tx1"/>
                </a:solidFill>
              </a:rPr>
              <a:t>O    F                                              T   R  A   </a:t>
            </a:r>
            <a:r>
              <a:rPr lang="en-US" dirty="0">
                <a:solidFill>
                  <a:schemeClr val="tx1"/>
                </a:solidFill>
              </a:rPr>
              <a:t>I  </a:t>
            </a:r>
            <a:r>
              <a:rPr lang="en-RO" dirty="0">
                <a:solidFill>
                  <a:schemeClr val="tx1"/>
                </a:solidFill>
              </a:rPr>
              <a:t>N   E   R   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E002BF-6DF8-7F43-0B5C-FC856AE8C437}"/>
              </a:ext>
            </a:extLst>
          </p:cNvPr>
          <p:cNvSpPr txBox="1"/>
          <p:nvPr/>
        </p:nvSpPr>
        <p:spPr>
          <a:xfrm>
            <a:off x="1860884" y="2326105"/>
            <a:ext cx="297138" cy="43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RO" dirty="0"/>
              <a:t>T </a:t>
            </a:r>
          </a:p>
          <a:p>
            <a:pPr algn="ctr"/>
            <a:endParaRPr lang="en-RO" dirty="0"/>
          </a:p>
          <a:p>
            <a:pPr algn="ctr"/>
            <a:r>
              <a:rPr lang="en-RO" dirty="0"/>
              <a:t>R</a:t>
            </a:r>
          </a:p>
          <a:p>
            <a:pPr algn="ctr"/>
            <a:endParaRPr lang="en-RO" dirty="0"/>
          </a:p>
          <a:p>
            <a:pPr algn="ctr"/>
            <a:r>
              <a:rPr lang="en-RO" dirty="0"/>
              <a:t>A</a:t>
            </a:r>
          </a:p>
          <a:p>
            <a:pPr algn="ctr"/>
            <a:endParaRPr lang="en-RO" dirty="0"/>
          </a:p>
          <a:p>
            <a:pPr algn="ctr"/>
            <a:r>
              <a:rPr lang="en-RO" dirty="0"/>
              <a:t>I</a:t>
            </a:r>
          </a:p>
          <a:p>
            <a:pPr algn="ctr"/>
            <a:endParaRPr lang="en-RO" dirty="0"/>
          </a:p>
          <a:p>
            <a:pPr algn="ctr"/>
            <a:r>
              <a:rPr lang="en-RO" dirty="0"/>
              <a:t>N</a:t>
            </a:r>
          </a:p>
          <a:p>
            <a:pPr algn="ctr"/>
            <a:endParaRPr lang="en-RO" dirty="0"/>
          </a:p>
          <a:p>
            <a:pPr algn="ctr"/>
            <a:r>
              <a:rPr lang="en-RO" dirty="0"/>
              <a:t>I</a:t>
            </a:r>
          </a:p>
          <a:p>
            <a:pPr algn="ctr"/>
            <a:endParaRPr lang="en-RO" dirty="0"/>
          </a:p>
          <a:p>
            <a:pPr algn="ctr"/>
            <a:r>
              <a:rPr lang="en-RO" dirty="0"/>
              <a:t>N</a:t>
            </a:r>
          </a:p>
          <a:p>
            <a:pPr algn="ctr"/>
            <a:endParaRPr lang="en-RO" dirty="0"/>
          </a:p>
          <a:p>
            <a:pPr algn="ctr"/>
            <a:r>
              <a:rPr lang="en-RO" dirty="0"/>
              <a:t>G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E89F785-93AF-8DE2-6B71-321B8E7B96A2}"/>
              </a:ext>
            </a:extLst>
          </p:cNvPr>
          <p:cNvCxnSpPr/>
          <p:nvPr/>
        </p:nvCxnSpPr>
        <p:spPr>
          <a:xfrm>
            <a:off x="7988968" y="4122820"/>
            <a:ext cx="0" cy="746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9ED67BC-0996-502C-68A5-46DE2A392E79}"/>
              </a:ext>
            </a:extLst>
          </p:cNvPr>
          <p:cNvCxnSpPr/>
          <p:nvPr/>
        </p:nvCxnSpPr>
        <p:spPr>
          <a:xfrm flipH="1">
            <a:off x="7202905" y="4122820"/>
            <a:ext cx="7860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BAB817C-8876-CA2C-A5CD-564C50067A75}"/>
              </a:ext>
            </a:extLst>
          </p:cNvPr>
          <p:cNvCxnSpPr>
            <a:cxnSpLocks/>
          </p:cNvCxnSpPr>
          <p:nvPr/>
        </p:nvCxnSpPr>
        <p:spPr>
          <a:xfrm>
            <a:off x="4926913" y="3960738"/>
            <a:ext cx="0" cy="746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4B63A55-605D-973D-3FB4-5CFBE1A518F2}"/>
              </a:ext>
            </a:extLst>
          </p:cNvPr>
          <p:cNvCxnSpPr>
            <a:cxnSpLocks/>
          </p:cNvCxnSpPr>
          <p:nvPr/>
        </p:nvCxnSpPr>
        <p:spPr>
          <a:xfrm>
            <a:off x="4926913" y="3960738"/>
            <a:ext cx="10587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596BD00-E48C-A4FF-5F9D-59C5105E0136}"/>
              </a:ext>
            </a:extLst>
          </p:cNvPr>
          <p:cNvCxnSpPr/>
          <p:nvPr/>
        </p:nvCxnSpPr>
        <p:spPr>
          <a:xfrm>
            <a:off x="6841957" y="2969775"/>
            <a:ext cx="0" cy="746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C709548-9D9E-F17A-6A0A-2BBD83BCB4E9}"/>
              </a:ext>
            </a:extLst>
          </p:cNvPr>
          <p:cNvCxnSpPr>
            <a:cxnSpLocks/>
          </p:cNvCxnSpPr>
          <p:nvPr/>
        </p:nvCxnSpPr>
        <p:spPr>
          <a:xfrm>
            <a:off x="6841957" y="2969775"/>
            <a:ext cx="12828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62D36A9-C1C0-16D0-ABA0-8A07BCFF474D}"/>
              </a:ext>
            </a:extLst>
          </p:cNvPr>
          <p:cNvCxnSpPr/>
          <p:nvPr/>
        </p:nvCxnSpPr>
        <p:spPr>
          <a:xfrm>
            <a:off x="2326106" y="2969775"/>
            <a:ext cx="342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E9A1E52-7527-622A-BDCA-572D587657BC}"/>
              </a:ext>
            </a:extLst>
          </p:cNvPr>
          <p:cNvCxnSpPr>
            <a:cxnSpLocks/>
          </p:cNvCxnSpPr>
          <p:nvPr/>
        </p:nvCxnSpPr>
        <p:spPr>
          <a:xfrm>
            <a:off x="2269960" y="5464323"/>
            <a:ext cx="342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E41F9C-14CA-1566-E5C2-799FA3332EE2}"/>
              </a:ext>
            </a:extLst>
          </p:cNvPr>
          <p:cNvCxnSpPr>
            <a:cxnSpLocks/>
          </p:cNvCxnSpPr>
          <p:nvPr/>
        </p:nvCxnSpPr>
        <p:spPr>
          <a:xfrm flipV="1">
            <a:off x="8218866" y="5796360"/>
            <a:ext cx="0" cy="355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5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D0E1-65FC-8EBC-14D9-DA21081D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023F-0F5A-78AF-A448-6BB06AA9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study designed to evaluate?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Student-centered learning impact</a:t>
            </a:r>
          </a:p>
          <a:p>
            <a:pPr lvl="1"/>
            <a:r>
              <a:rPr lang="en-US" dirty="0"/>
              <a:t>Cross-institutional collaboration</a:t>
            </a:r>
          </a:p>
          <a:p>
            <a:pPr lvl="1"/>
            <a:r>
              <a:rPr lang="en-US" dirty="0"/>
              <a:t>Innovative e-learning solutions addressing societal issues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A9D6D2-C462-C919-15E6-4C0222DF7B62}"/>
              </a:ext>
            </a:extLst>
          </p:cNvPr>
          <p:cNvGrpSpPr/>
          <p:nvPr/>
        </p:nvGrpSpPr>
        <p:grpSpPr>
          <a:xfrm>
            <a:off x="-1" y="5655295"/>
            <a:ext cx="12229924" cy="1209114"/>
            <a:chOff x="-1" y="5655295"/>
            <a:chExt cx="12229924" cy="1209114"/>
          </a:xfrm>
        </p:grpSpPr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164DFDC3-3B29-55E9-87F5-E3DD5373575A}"/>
                </a:ext>
              </a:extLst>
            </p:cNvPr>
            <p:cNvSpPr txBox="1"/>
            <p:nvPr/>
          </p:nvSpPr>
          <p:spPr bwMode="auto">
            <a:xfrm>
              <a:off x="8188721" y="5655295"/>
              <a:ext cx="3566160" cy="120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Second Annual FORTHEM conference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2DB2BB"/>
                  </a:solidFill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FORTHEM – Connecting Worlds of Science and Society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lv-LV" sz="1400" b="1" i="1" dirty="0">
                  <a:effectLst/>
                  <a:latin typeface="Noto Sans" panose="020B0502040504090204" pitchFamily="34" charset="0"/>
                  <a:ea typeface="Calibri" panose="020F0502020204030204" pitchFamily="34" charset="0"/>
                  <a:cs typeface="Noto Sans" panose="020B0502040504090204" pitchFamily="34" charset="0"/>
                </a:rPr>
                <a:t>January 29-31, 2025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 descr="A map of europe with black dots&#10;&#10;Description automatically generated">
              <a:extLst>
                <a:ext uri="{FF2B5EF4-FFF2-40B4-BE49-F238E27FC236}">
                  <a16:creationId xmlns:a16="http://schemas.microsoft.com/office/drawing/2014/main" id="{8CA19BFF-B530-D8D3-C1AF-A98A050EDE13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911" y="5735637"/>
              <a:ext cx="2160270" cy="96774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7CAA245-BCFA-FBA8-5021-4DA5EAE1BBCA}"/>
                </a:ext>
              </a:extLst>
            </p:cNvPr>
            <p:cNvSpPr/>
            <p:nvPr/>
          </p:nvSpPr>
          <p:spPr>
            <a:xfrm>
              <a:off x="-1" y="6100997"/>
              <a:ext cx="5787827" cy="248212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1614F91-9081-C286-3134-8FF5B7EEFAB6}"/>
                </a:ext>
              </a:extLst>
            </p:cNvPr>
            <p:cNvSpPr/>
            <p:nvPr/>
          </p:nvSpPr>
          <p:spPr>
            <a:xfrm>
              <a:off x="11836422" y="6100997"/>
              <a:ext cx="393501" cy="254051"/>
            </a:xfrm>
            <a:prstGeom prst="roundRect">
              <a:avLst/>
            </a:prstGeom>
            <a:solidFill>
              <a:srgbClr val="2DB2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9B3EED3-D135-6FD1-C558-1E3EB05121CC}"/>
              </a:ext>
            </a:extLst>
          </p:cNvPr>
          <p:cNvGrpSpPr/>
          <p:nvPr/>
        </p:nvGrpSpPr>
        <p:grpSpPr>
          <a:xfrm>
            <a:off x="8310696" y="875952"/>
            <a:ext cx="3525726" cy="3763156"/>
            <a:chOff x="13315161" y="2661891"/>
            <a:chExt cx="9306285" cy="10260505"/>
          </a:xfrm>
        </p:grpSpPr>
        <p:sp>
          <p:nvSpPr>
            <p:cNvPr id="9" name="Shape 63888">
              <a:extLst>
                <a:ext uri="{FF2B5EF4-FFF2-40B4-BE49-F238E27FC236}">
                  <a16:creationId xmlns:a16="http://schemas.microsoft.com/office/drawing/2014/main" id="{27E8EA67-84C5-61F0-1B1E-ECA8B5FC8B3C}"/>
                </a:ext>
              </a:extLst>
            </p:cNvPr>
            <p:cNvSpPr/>
            <p:nvPr/>
          </p:nvSpPr>
          <p:spPr>
            <a:xfrm>
              <a:off x="15914386" y="6708603"/>
              <a:ext cx="4652102" cy="641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22" extrusionOk="0">
                  <a:moveTo>
                    <a:pt x="0" y="19122"/>
                  </a:moveTo>
                  <a:cubicBezTo>
                    <a:pt x="3775" y="4122"/>
                    <a:pt x="8595" y="-2478"/>
                    <a:pt x="13353" y="839"/>
                  </a:cubicBezTo>
                  <a:cubicBezTo>
                    <a:pt x="16356" y="2932"/>
                    <a:pt x="19199" y="8950"/>
                    <a:pt x="21600" y="18297"/>
                  </a:cubicBezTo>
                </a:path>
              </a:pathLst>
            </a:cu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0" name="Shape 63889">
              <a:extLst>
                <a:ext uri="{FF2B5EF4-FFF2-40B4-BE49-F238E27FC236}">
                  <a16:creationId xmlns:a16="http://schemas.microsoft.com/office/drawing/2014/main" id="{BF7CBC62-2596-7687-76A4-C88983F4393D}"/>
                </a:ext>
              </a:extLst>
            </p:cNvPr>
            <p:cNvSpPr/>
            <p:nvPr/>
          </p:nvSpPr>
          <p:spPr>
            <a:xfrm>
              <a:off x="15169210" y="5342515"/>
              <a:ext cx="691892" cy="2152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extrusionOk="0">
                  <a:moveTo>
                    <a:pt x="1126" y="21600"/>
                  </a:moveTo>
                  <a:cubicBezTo>
                    <a:pt x="-1104" y="17330"/>
                    <a:pt x="0" y="12958"/>
                    <a:pt x="4254" y="8903"/>
                  </a:cubicBezTo>
                  <a:cubicBezTo>
                    <a:pt x="7742" y="5578"/>
                    <a:pt x="13279" y="2544"/>
                    <a:pt x="20496" y="0"/>
                  </a:cubicBezTo>
                </a:path>
              </a:pathLst>
            </a:cu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1" name="Shape 63890">
              <a:extLst>
                <a:ext uri="{FF2B5EF4-FFF2-40B4-BE49-F238E27FC236}">
                  <a16:creationId xmlns:a16="http://schemas.microsoft.com/office/drawing/2014/main" id="{2E20AF3F-AF6D-2B25-04FC-947B657B0DF5}"/>
                </a:ext>
              </a:extLst>
            </p:cNvPr>
            <p:cNvSpPr/>
            <p:nvPr/>
          </p:nvSpPr>
          <p:spPr>
            <a:xfrm>
              <a:off x="15547567" y="5399395"/>
              <a:ext cx="3620427" cy="1947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0" extrusionOk="0">
                  <a:moveTo>
                    <a:pt x="0" y="20820"/>
                  </a:moveTo>
                  <a:cubicBezTo>
                    <a:pt x="1039" y="15184"/>
                    <a:pt x="3294" y="10155"/>
                    <a:pt x="6447" y="6444"/>
                  </a:cubicBezTo>
                  <a:cubicBezTo>
                    <a:pt x="10674" y="1467"/>
                    <a:pt x="16164" y="-780"/>
                    <a:pt x="21600" y="241"/>
                  </a:cubicBezTo>
                </a:path>
              </a:pathLst>
            </a:cu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12" name="Shape 63891">
              <a:extLst>
                <a:ext uri="{FF2B5EF4-FFF2-40B4-BE49-F238E27FC236}">
                  <a16:creationId xmlns:a16="http://schemas.microsoft.com/office/drawing/2014/main" id="{B8A8F7C1-85A2-DC0B-E832-8EFBC10B97B6}"/>
                </a:ext>
              </a:extLst>
            </p:cNvPr>
            <p:cNvSpPr/>
            <p:nvPr/>
          </p:nvSpPr>
          <p:spPr>
            <a:xfrm>
              <a:off x="17103749" y="7390817"/>
              <a:ext cx="2421815" cy="296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170" extrusionOk="0">
                  <a:moveTo>
                    <a:pt x="0" y="268"/>
                  </a:moveTo>
                  <a:cubicBezTo>
                    <a:pt x="3992" y="-430"/>
                    <a:pt x="8131" y="251"/>
                    <a:pt x="11535" y="2149"/>
                  </a:cubicBezTo>
                  <a:cubicBezTo>
                    <a:pt x="13839" y="3433"/>
                    <a:pt x="15698" y="5223"/>
                    <a:pt x="17180" y="7232"/>
                  </a:cubicBezTo>
                  <a:cubicBezTo>
                    <a:pt x="20234" y="11372"/>
                    <a:pt x="21600" y="16276"/>
                    <a:pt x="21051" y="21170"/>
                  </a:cubicBezTo>
                </a:path>
              </a:pathLst>
            </a:cu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grpSp>
          <p:nvGrpSpPr>
            <p:cNvPr id="18" name="Group 63895">
              <a:extLst>
                <a:ext uri="{FF2B5EF4-FFF2-40B4-BE49-F238E27FC236}">
                  <a16:creationId xmlns:a16="http://schemas.microsoft.com/office/drawing/2014/main" id="{2EB7EBA9-C706-13DB-0850-6DDD38B09730}"/>
                </a:ext>
              </a:extLst>
            </p:cNvPr>
            <p:cNvGrpSpPr/>
            <p:nvPr/>
          </p:nvGrpSpPr>
          <p:grpSpPr>
            <a:xfrm>
              <a:off x="13315161" y="6912390"/>
              <a:ext cx="4109902" cy="3173236"/>
              <a:chOff x="0" y="0"/>
              <a:chExt cx="2540000" cy="1961122"/>
            </a:xfrm>
          </p:grpSpPr>
          <p:sp>
            <p:nvSpPr>
              <p:cNvPr id="35" name="Shape 63893">
                <a:extLst>
                  <a:ext uri="{FF2B5EF4-FFF2-40B4-BE49-F238E27FC236}">
                    <a16:creationId xmlns:a16="http://schemas.microsoft.com/office/drawing/2014/main" id="{1C6BBBC6-E0D5-746C-DC68-EC434C6DA79F}"/>
                  </a:ext>
                </a:extLst>
              </p:cNvPr>
              <p:cNvSpPr/>
              <p:nvPr/>
            </p:nvSpPr>
            <p:spPr>
              <a:xfrm>
                <a:off x="185455" y="0"/>
                <a:ext cx="2169090" cy="366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6" h="21600" extrusionOk="0">
                    <a:moveTo>
                      <a:pt x="21586" y="21600"/>
                    </a:moveTo>
                    <a:lnTo>
                      <a:pt x="21586" y="17622"/>
                    </a:lnTo>
                    <a:cubicBezTo>
                      <a:pt x="21586" y="15553"/>
                      <a:pt x="21300" y="13860"/>
                      <a:pt x="20950" y="13860"/>
                    </a:cubicBezTo>
                    <a:lnTo>
                      <a:pt x="9943" y="13860"/>
                    </a:lnTo>
                    <a:cubicBezTo>
                      <a:pt x="9594" y="13860"/>
                      <a:pt x="9151" y="12442"/>
                      <a:pt x="8960" y="10709"/>
                    </a:cubicBezTo>
                    <a:lnTo>
                      <a:pt x="8126" y="3150"/>
                    </a:lnTo>
                    <a:cubicBezTo>
                      <a:pt x="7935" y="1418"/>
                      <a:pt x="7493" y="0"/>
                      <a:pt x="7143" y="0"/>
                    </a:cubicBezTo>
                    <a:lnTo>
                      <a:pt x="609" y="0"/>
                    </a:lnTo>
                    <a:cubicBezTo>
                      <a:pt x="260" y="0"/>
                      <a:pt x="-14" y="1692"/>
                      <a:pt x="1" y="3759"/>
                    </a:cubicBezTo>
                    <a:lnTo>
                      <a:pt x="128" y="21600"/>
                    </a:lnTo>
                    <a:cubicBezTo>
                      <a:pt x="128" y="21600"/>
                      <a:pt x="21586" y="21600"/>
                      <a:pt x="21586" y="2160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6" name="Shape 63894">
                <a:extLst>
                  <a:ext uri="{FF2B5EF4-FFF2-40B4-BE49-F238E27FC236}">
                    <a16:creationId xmlns:a16="http://schemas.microsoft.com/office/drawing/2014/main" id="{6722F234-DFAF-E8BF-161E-C3E3D2E8FE70}"/>
                  </a:ext>
                </a:extLst>
              </p:cNvPr>
              <p:cNvSpPr/>
              <p:nvPr/>
            </p:nvSpPr>
            <p:spPr>
              <a:xfrm>
                <a:off x="-1" y="353633"/>
                <a:ext cx="2540001" cy="1607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600" extrusionOk="0">
                    <a:moveTo>
                      <a:pt x="20041" y="20748"/>
                    </a:moveTo>
                    <a:cubicBezTo>
                      <a:pt x="20006" y="21217"/>
                      <a:pt x="19733" y="21600"/>
                      <a:pt x="19435" y="21600"/>
                    </a:cubicBezTo>
                    <a:lnTo>
                      <a:pt x="1921" y="21600"/>
                    </a:lnTo>
                    <a:cubicBezTo>
                      <a:pt x="1623" y="21600"/>
                      <a:pt x="1354" y="21216"/>
                      <a:pt x="1323" y="20747"/>
                    </a:cubicBezTo>
                    <a:lnTo>
                      <a:pt x="3" y="853"/>
                    </a:lnTo>
                    <a:cubicBezTo>
                      <a:pt x="-28" y="384"/>
                      <a:pt x="190" y="0"/>
                      <a:pt x="488" y="0"/>
                    </a:cubicBezTo>
                    <a:lnTo>
                      <a:pt x="21059" y="0"/>
                    </a:lnTo>
                    <a:cubicBezTo>
                      <a:pt x="21357" y="0"/>
                      <a:pt x="21572" y="383"/>
                      <a:pt x="21537" y="852"/>
                    </a:cubicBezTo>
                    <a:cubicBezTo>
                      <a:pt x="21537" y="852"/>
                      <a:pt x="20041" y="20748"/>
                      <a:pt x="20041" y="2074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8" tIns="53578" rIns="53578" bIns="53578" numCol="1" anchor="ctr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19" name="Group 63898">
              <a:extLst>
                <a:ext uri="{FF2B5EF4-FFF2-40B4-BE49-F238E27FC236}">
                  <a16:creationId xmlns:a16="http://schemas.microsoft.com/office/drawing/2014/main" id="{E561E0C3-39ED-55E6-EBF4-64BC05FAAED0}"/>
                </a:ext>
              </a:extLst>
            </p:cNvPr>
            <p:cNvGrpSpPr/>
            <p:nvPr/>
          </p:nvGrpSpPr>
          <p:grpSpPr>
            <a:xfrm>
              <a:off x="15883847" y="2661891"/>
              <a:ext cx="2054957" cy="2561030"/>
              <a:chOff x="0" y="0"/>
              <a:chExt cx="1270000" cy="1582765"/>
            </a:xfrm>
          </p:grpSpPr>
          <p:sp>
            <p:nvSpPr>
              <p:cNvPr id="33" name="Shape 63896">
                <a:extLst>
                  <a:ext uri="{FF2B5EF4-FFF2-40B4-BE49-F238E27FC236}">
                    <a16:creationId xmlns:a16="http://schemas.microsoft.com/office/drawing/2014/main" id="{A8FFCABB-EA5B-83EB-C90F-1B44B64C416D}"/>
                  </a:ext>
                </a:extLst>
              </p:cNvPr>
              <p:cNvSpPr/>
              <p:nvPr/>
            </p:nvSpPr>
            <p:spPr>
              <a:xfrm>
                <a:off x="0" y="0"/>
                <a:ext cx="1270000" cy="1582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2923" y="1"/>
                    </a:moveTo>
                    <a:cubicBezTo>
                      <a:pt x="2503" y="1"/>
                      <a:pt x="2191" y="-3"/>
                      <a:pt x="1924" y="11"/>
                    </a:cubicBezTo>
                    <a:cubicBezTo>
                      <a:pt x="1656" y="26"/>
                      <a:pt x="1433" y="57"/>
                      <a:pt x="1208" y="114"/>
                    </a:cubicBezTo>
                    <a:cubicBezTo>
                      <a:pt x="960" y="187"/>
                      <a:pt x="744" y="298"/>
                      <a:pt x="560" y="445"/>
                    </a:cubicBezTo>
                    <a:cubicBezTo>
                      <a:pt x="374" y="593"/>
                      <a:pt x="231" y="772"/>
                      <a:pt x="142" y="970"/>
                    </a:cubicBezTo>
                    <a:cubicBezTo>
                      <a:pt x="70" y="1152"/>
                      <a:pt x="38" y="1330"/>
                      <a:pt x="20" y="1544"/>
                    </a:cubicBezTo>
                    <a:cubicBezTo>
                      <a:pt x="2" y="1758"/>
                      <a:pt x="0" y="2009"/>
                      <a:pt x="0" y="2345"/>
                    </a:cubicBezTo>
                    <a:lnTo>
                      <a:pt x="0" y="19236"/>
                    </a:lnTo>
                    <a:cubicBezTo>
                      <a:pt x="0" y="19578"/>
                      <a:pt x="2" y="19832"/>
                      <a:pt x="20" y="20048"/>
                    </a:cubicBezTo>
                    <a:cubicBezTo>
                      <a:pt x="38" y="20265"/>
                      <a:pt x="70" y="20441"/>
                      <a:pt x="142" y="20622"/>
                    </a:cubicBezTo>
                    <a:cubicBezTo>
                      <a:pt x="232" y="20819"/>
                      <a:pt x="375" y="20999"/>
                      <a:pt x="560" y="21148"/>
                    </a:cubicBezTo>
                    <a:cubicBezTo>
                      <a:pt x="744" y="21295"/>
                      <a:pt x="961" y="21411"/>
                      <a:pt x="1208" y="21483"/>
                    </a:cubicBezTo>
                    <a:cubicBezTo>
                      <a:pt x="1435" y="21541"/>
                      <a:pt x="1657" y="21566"/>
                      <a:pt x="1924" y="21581"/>
                    </a:cubicBezTo>
                    <a:cubicBezTo>
                      <a:pt x="2191" y="21595"/>
                      <a:pt x="2503" y="21597"/>
                      <a:pt x="2923" y="21597"/>
                    </a:cubicBezTo>
                    <a:lnTo>
                      <a:pt x="18657" y="21597"/>
                    </a:lnTo>
                    <a:cubicBezTo>
                      <a:pt x="19083" y="21597"/>
                      <a:pt x="19407" y="21595"/>
                      <a:pt x="19676" y="21581"/>
                    </a:cubicBezTo>
                    <a:cubicBezTo>
                      <a:pt x="19946" y="21566"/>
                      <a:pt x="20165" y="21541"/>
                      <a:pt x="20392" y="21483"/>
                    </a:cubicBezTo>
                    <a:cubicBezTo>
                      <a:pt x="20640" y="21411"/>
                      <a:pt x="20856" y="21295"/>
                      <a:pt x="21040" y="21148"/>
                    </a:cubicBezTo>
                    <a:cubicBezTo>
                      <a:pt x="21225" y="20999"/>
                      <a:pt x="21368" y="20819"/>
                      <a:pt x="21458" y="20622"/>
                    </a:cubicBezTo>
                    <a:cubicBezTo>
                      <a:pt x="21530" y="20441"/>
                      <a:pt x="21562" y="20264"/>
                      <a:pt x="21580" y="20048"/>
                    </a:cubicBezTo>
                    <a:cubicBezTo>
                      <a:pt x="21598" y="19832"/>
                      <a:pt x="21600" y="19578"/>
                      <a:pt x="21600" y="19241"/>
                    </a:cubicBezTo>
                    <a:lnTo>
                      <a:pt x="21600" y="6434"/>
                    </a:lnTo>
                    <a:lnTo>
                      <a:pt x="13574" y="1"/>
                    </a:lnTo>
                    <a:lnTo>
                      <a:pt x="2943" y="1"/>
                    </a:lnTo>
                    <a:lnTo>
                      <a:pt x="2923" y="1"/>
                    </a:lnTo>
                    <a:close/>
                  </a:path>
                </a:pathLst>
              </a:custGeom>
              <a:solidFill>
                <a:schemeClr val="accent1">
                  <a:lumMod val="90000"/>
                  <a:lumOff val="1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" name="Shape 63897">
                <a:extLst>
                  <a:ext uri="{FF2B5EF4-FFF2-40B4-BE49-F238E27FC236}">
                    <a16:creationId xmlns:a16="http://schemas.microsoft.com/office/drawing/2014/main" id="{4975F28E-89D1-72B0-3889-8C4DF292A7DE}"/>
                  </a:ext>
                </a:extLst>
              </p:cNvPr>
              <p:cNvSpPr/>
              <p:nvPr/>
            </p:nvSpPr>
            <p:spPr>
              <a:xfrm>
                <a:off x="795653" y="0"/>
                <a:ext cx="474348" cy="473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08"/>
                    </a:moveTo>
                    <a:lnTo>
                      <a:pt x="112" y="0"/>
                    </a:lnTo>
                    <a:lnTo>
                      <a:pt x="0" y="13709"/>
                    </a:lnTo>
                    <a:cubicBezTo>
                      <a:pt x="0" y="14852"/>
                      <a:pt x="0" y="15710"/>
                      <a:pt x="48" y="16433"/>
                    </a:cubicBezTo>
                    <a:cubicBezTo>
                      <a:pt x="95" y="17156"/>
                      <a:pt x="191" y="17746"/>
                      <a:pt x="383" y="18353"/>
                    </a:cubicBezTo>
                    <a:cubicBezTo>
                      <a:pt x="624" y="19018"/>
                      <a:pt x="1002" y="19607"/>
                      <a:pt x="1495" y="20102"/>
                    </a:cubicBezTo>
                    <a:cubicBezTo>
                      <a:pt x="1989" y="20596"/>
                      <a:pt x="2577" y="20974"/>
                      <a:pt x="3241" y="21216"/>
                    </a:cubicBezTo>
                    <a:cubicBezTo>
                      <a:pt x="3847" y="21409"/>
                      <a:pt x="4432" y="21505"/>
                      <a:pt x="5147" y="21552"/>
                    </a:cubicBezTo>
                    <a:cubicBezTo>
                      <a:pt x="5862" y="21600"/>
                      <a:pt x="6707" y="21600"/>
                      <a:pt x="7831" y="21600"/>
                    </a:cubicBezTo>
                    <a:lnTo>
                      <a:pt x="21600" y="21508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20" name="Group 63903">
              <a:extLst>
                <a:ext uri="{FF2B5EF4-FFF2-40B4-BE49-F238E27FC236}">
                  <a16:creationId xmlns:a16="http://schemas.microsoft.com/office/drawing/2014/main" id="{260018A6-9B0D-25A9-6085-49C76617660A}"/>
                </a:ext>
              </a:extLst>
            </p:cNvPr>
            <p:cNvGrpSpPr/>
            <p:nvPr/>
          </p:nvGrpSpPr>
          <p:grpSpPr>
            <a:xfrm>
              <a:off x="19133588" y="4026401"/>
              <a:ext cx="2054955" cy="2561030"/>
              <a:chOff x="0" y="0"/>
              <a:chExt cx="1270000" cy="1582765"/>
            </a:xfrm>
          </p:grpSpPr>
          <p:sp>
            <p:nvSpPr>
              <p:cNvPr id="31" name="Shape 63901">
                <a:extLst>
                  <a:ext uri="{FF2B5EF4-FFF2-40B4-BE49-F238E27FC236}">
                    <a16:creationId xmlns:a16="http://schemas.microsoft.com/office/drawing/2014/main" id="{A4CD4B58-6916-2C5A-A4FF-7104BF13D955}"/>
                  </a:ext>
                </a:extLst>
              </p:cNvPr>
              <p:cNvSpPr/>
              <p:nvPr/>
            </p:nvSpPr>
            <p:spPr>
              <a:xfrm>
                <a:off x="0" y="0"/>
                <a:ext cx="1270000" cy="1582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2923" y="1"/>
                    </a:moveTo>
                    <a:cubicBezTo>
                      <a:pt x="2503" y="1"/>
                      <a:pt x="2191" y="-3"/>
                      <a:pt x="1924" y="11"/>
                    </a:cubicBezTo>
                    <a:cubicBezTo>
                      <a:pt x="1656" y="26"/>
                      <a:pt x="1433" y="57"/>
                      <a:pt x="1208" y="114"/>
                    </a:cubicBezTo>
                    <a:cubicBezTo>
                      <a:pt x="960" y="187"/>
                      <a:pt x="744" y="298"/>
                      <a:pt x="560" y="445"/>
                    </a:cubicBezTo>
                    <a:cubicBezTo>
                      <a:pt x="374" y="593"/>
                      <a:pt x="231" y="772"/>
                      <a:pt x="142" y="970"/>
                    </a:cubicBezTo>
                    <a:cubicBezTo>
                      <a:pt x="70" y="1152"/>
                      <a:pt x="38" y="1330"/>
                      <a:pt x="20" y="1544"/>
                    </a:cubicBezTo>
                    <a:cubicBezTo>
                      <a:pt x="2" y="1758"/>
                      <a:pt x="0" y="2009"/>
                      <a:pt x="0" y="2345"/>
                    </a:cubicBezTo>
                    <a:lnTo>
                      <a:pt x="0" y="19236"/>
                    </a:lnTo>
                    <a:cubicBezTo>
                      <a:pt x="0" y="19578"/>
                      <a:pt x="2" y="19832"/>
                      <a:pt x="20" y="20048"/>
                    </a:cubicBezTo>
                    <a:cubicBezTo>
                      <a:pt x="38" y="20265"/>
                      <a:pt x="70" y="20441"/>
                      <a:pt x="142" y="20622"/>
                    </a:cubicBezTo>
                    <a:cubicBezTo>
                      <a:pt x="232" y="20819"/>
                      <a:pt x="375" y="20999"/>
                      <a:pt x="560" y="21148"/>
                    </a:cubicBezTo>
                    <a:cubicBezTo>
                      <a:pt x="744" y="21295"/>
                      <a:pt x="961" y="21411"/>
                      <a:pt x="1208" y="21483"/>
                    </a:cubicBezTo>
                    <a:cubicBezTo>
                      <a:pt x="1435" y="21541"/>
                      <a:pt x="1657" y="21566"/>
                      <a:pt x="1924" y="21581"/>
                    </a:cubicBezTo>
                    <a:cubicBezTo>
                      <a:pt x="2191" y="21595"/>
                      <a:pt x="2503" y="21597"/>
                      <a:pt x="2923" y="21597"/>
                    </a:cubicBezTo>
                    <a:lnTo>
                      <a:pt x="18657" y="21597"/>
                    </a:lnTo>
                    <a:cubicBezTo>
                      <a:pt x="19083" y="21597"/>
                      <a:pt x="19407" y="21595"/>
                      <a:pt x="19676" y="21581"/>
                    </a:cubicBezTo>
                    <a:cubicBezTo>
                      <a:pt x="19946" y="21566"/>
                      <a:pt x="20165" y="21541"/>
                      <a:pt x="20392" y="21483"/>
                    </a:cubicBezTo>
                    <a:cubicBezTo>
                      <a:pt x="20640" y="21411"/>
                      <a:pt x="20856" y="21295"/>
                      <a:pt x="21040" y="21148"/>
                    </a:cubicBezTo>
                    <a:cubicBezTo>
                      <a:pt x="21225" y="20999"/>
                      <a:pt x="21368" y="20819"/>
                      <a:pt x="21458" y="20622"/>
                    </a:cubicBezTo>
                    <a:cubicBezTo>
                      <a:pt x="21530" y="20441"/>
                      <a:pt x="21562" y="20264"/>
                      <a:pt x="21580" y="20048"/>
                    </a:cubicBezTo>
                    <a:cubicBezTo>
                      <a:pt x="21598" y="19832"/>
                      <a:pt x="21600" y="19578"/>
                      <a:pt x="21600" y="19241"/>
                    </a:cubicBezTo>
                    <a:lnTo>
                      <a:pt x="21600" y="6434"/>
                    </a:lnTo>
                    <a:lnTo>
                      <a:pt x="13574" y="1"/>
                    </a:lnTo>
                    <a:lnTo>
                      <a:pt x="2943" y="1"/>
                    </a:lnTo>
                    <a:lnTo>
                      <a:pt x="2923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" name="Shape 63902">
                <a:extLst>
                  <a:ext uri="{FF2B5EF4-FFF2-40B4-BE49-F238E27FC236}">
                    <a16:creationId xmlns:a16="http://schemas.microsoft.com/office/drawing/2014/main" id="{467E64CF-B51F-FF1D-AFA5-F472617CA053}"/>
                  </a:ext>
                </a:extLst>
              </p:cNvPr>
              <p:cNvSpPr/>
              <p:nvPr/>
            </p:nvSpPr>
            <p:spPr>
              <a:xfrm>
                <a:off x="795653" y="0"/>
                <a:ext cx="474348" cy="473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08"/>
                    </a:moveTo>
                    <a:lnTo>
                      <a:pt x="112" y="0"/>
                    </a:lnTo>
                    <a:lnTo>
                      <a:pt x="0" y="13709"/>
                    </a:lnTo>
                    <a:cubicBezTo>
                      <a:pt x="0" y="14852"/>
                      <a:pt x="0" y="15710"/>
                      <a:pt x="48" y="16433"/>
                    </a:cubicBezTo>
                    <a:cubicBezTo>
                      <a:pt x="95" y="17156"/>
                      <a:pt x="191" y="17746"/>
                      <a:pt x="383" y="18353"/>
                    </a:cubicBezTo>
                    <a:cubicBezTo>
                      <a:pt x="624" y="19018"/>
                      <a:pt x="1002" y="19607"/>
                      <a:pt x="1495" y="20102"/>
                    </a:cubicBezTo>
                    <a:cubicBezTo>
                      <a:pt x="1989" y="20596"/>
                      <a:pt x="2577" y="20974"/>
                      <a:pt x="3241" y="21216"/>
                    </a:cubicBezTo>
                    <a:cubicBezTo>
                      <a:pt x="3847" y="21409"/>
                      <a:pt x="4432" y="21505"/>
                      <a:pt x="5147" y="21552"/>
                    </a:cubicBezTo>
                    <a:cubicBezTo>
                      <a:pt x="5862" y="21600"/>
                      <a:pt x="6707" y="21600"/>
                      <a:pt x="7831" y="21600"/>
                    </a:cubicBezTo>
                    <a:lnTo>
                      <a:pt x="21600" y="2150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21" name="Group 63908">
              <a:extLst>
                <a:ext uri="{FF2B5EF4-FFF2-40B4-BE49-F238E27FC236}">
                  <a16:creationId xmlns:a16="http://schemas.microsoft.com/office/drawing/2014/main" id="{2E4D93B3-52CE-AE25-1E3B-76BA5994BAD2}"/>
                </a:ext>
              </a:extLst>
            </p:cNvPr>
            <p:cNvGrpSpPr/>
            <p:nvPr/>
          </p:nvGrpSpPr>
          <p:grpSpPr>
            <a:xfrm>
              <a:off x="20566489" y="7193882"/>
              <a:ext cx="2054957" cy="2561032"/>
              <a:chOff x="0" y="0"/>
              <a:chExt cx="1270000" cy="1582765"/>
            </a:xfrm>
          </p:grpSpPr>
          <p:sp>
            <p:nvSpPr>
              <p:cNvPr id="29" name="Shape 63906">
                <a:extLst>
                  <a:ext uri="{FF2B5EF4-FFF2-40B4-BE49-F238E27FC236}">
                    <a16:creationId xmlns:a16="http://schemas.microsoft.com/office/drawing/2014/main" id="{B6E45CBD-9126-0541-214F-7A94E5C73C7F}"/>
                  </a:ext>
                </a:extLst>
              </p:cNvPr>
              <p:cNvSpPr/>
              <p:nvPr/>
            </p:nvSpPr>
            <p:spPr>
              <a:xfrm>
                <a:off x="0" y="0"/>
                <a:ext cx="1270000" cy="1582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2923" y="1"/>
                    </a:moveTo>
                    <a:cubicBezTo>
                      <a:pt x="2503" y="1"/>
                      <a:pt x="2191" y="-3"/>
                      <a:pt x="1924" y="11"/>
                    </a:cubicBezTo>
                    <a:cubicBezTo>
                      <a:pt x="1656" y="26"/>
                      <a:pt x="1433" y="57"/>
                      <a:pt x="1208" y="114"/>
                    </a:cubicBezTo>
                    <a:cubicBezTo>
                      <a:pt x="960" y="187"/>
                      <a:pt x="744" y="298"/>
                      <a:pt x="560" y="445"/>
                    </a:cubicBezTo>
                    <a:cubicBezTo>
                      <a:pt x="374" y="593"/>
                      <a:pt x="231" y="772"/>
                      <a:pt x="142" y="970"/>
                    </a:cubicBezTo>
                    <a:cubicBezTo>
                      <a:pt x="70" y="1152"/>
                      <a:pt x="38" y="1330"/>
                      <a:pt x="20" y="1544"/>
                    </a:cubicBezTo>
                    <a:cubicBezTo>
                      <a:pt x="2" y="1758"/>
                      <a:pt x="0" y="2009"/>
                      <a:pt x="0" y="2345"/>
                    </a:cubicBezTo>
                    <a:lnTo>
                      <a:pt x="0" y="19236"/>
                    </a:lnTo>
                    <a:cubicBezTo>
                      <a:pt x="0" y="19578"/>
                      <a:pt x="2" y="19832"/>
                      <a:pt x="20" y="20048"/>
                    </a:cubicBezTo>
                    <a:cubicBezTo>
                      <a:pt x="38" y="20265"/>
                      <a:pt x="70" y="20441"/>
                      <a:pt x="142" y="20622"/>
                    </a:cubicBezTo>
                    <a:cubicBezTo>
                      <a:pt x="232" y="20819"/>
                      <a:pt x="375" y="20999"/>
                      <a:pt x="560" y="21148"/>
                    </a:cubicBezTo>
                    <a:cubicBezTo>
                      <a:pt x="744" y="21295"/>
                      <a:pt x="961" y="21411"/>
                      <a:pt x="1208" y="21483"/>
                    </a:cubicBezTo>
                    <a:cubicBezTo>
                      <a:pt x="1435" y="21541"/>
                      <a:pt x="1657" y="21566"/>
                      <a:pt x="1924" y="21581"/>
                    </a:cubicBezTo>
                    <a:cubicBezTo>
                      <a:pt x="2191" y="21595"/>
                      <a:pt x="2503" y="21597"/>
                      <a:pt x="2923" y="21597"/>
                    </a:cubicBezTo>
                    <a:lnTo>
                      <a:pt x="18657" y="21597"/>
                    </a:lnTo>
                    <a:cubicBezTo>
                      <a:pt x="19083" y="21597"/>
                      <a:pt x="19407" y="21595"/>
                      <a:pt x="19676" y="21581"/>
                    </a:cubicBezTo>
                    <a:cubicBezTo>
                      <a:pt x="19946" y="21566"/>
                      <a:pt x="20165" y="21541"/>
                      <a:pt x="20392" y="21483"/>
                    </a:cubicBezTo>
                    <a:cubicBezTo>
                      <a:pt x="20640" y="21411"/>
                      <a:pt x="20856" y="21295"/>
                      <a:pt x="21040" y="21148"/>
                    </a:cubicBezTo>
                    <a:cubicBezTo>
                      <a:pt x="21225" y="20999"/>
                      <a:pt x="21368" y="20819"/>
                      <a:pt x="21458" y="20622"/>
                    </a:cubicBezTo>
                    <a:cubicBezTo>
                      <a:pt x="21530" y="20441"/>
                      <a:pt x="21562" y="20264"/>
                      <a:pt x="21580" y="20048"/>
                    </a:cubicBezTo>
                    <a:cubicBezTo>
                      <a:pt x="21598" y="19832"/>
                      <a:pt x="21600" y="19578"/>
                      <a:pt x="21600" y="19241"/>
                    </a:cubicBezTo>
                    <a:lnTo>
                      <a:pt x="21600" y="6434"/>
                    </a:lnTo>
                    <a:lnTo>
                      <a:pt x="13574" y="1"/>
                    </a:lnTo>
                    <a:lnTo>
                      <a:pt x="2943" y="1"/>
                    </a:lnTo>
                    <a:lnTo>
                      <a:pt x="2923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" name="Shape 63907">
                <a:extLst>
                  <a:ext uri="{FF2B5EF4-FFF2-40B4-BE49-F238E27FC236}">
                    <a16:creationId xmlns:a16="http://schemas.microsoft.com/office/drawing/2014/main" id="{4464DB97-4C7A-7B06-AFFF-F8C46A5AC42F}"/>
                  </a:ext>
                </a:extLst>
              </p:cNvPr>
              <p:cNvSpPr/>
              <p:nvPr/>
            </p:nvSpPr>
            <p:spPr>
              <a:xfrm>
                <a:off x="795653" y="0"/>
                <a:ext cx="474348" cy="473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08"/>
                    </a:moveTo>
                    <a:lnTo>
                      <a:pt x="112" y="0"/>
                    </a:lnTo>
                    <a:lnTo>
                      <a:pt x="0" y="13709"/>
                    </a:lnTo>
                    <a:cubicBezTo>
                      <a:pt x="0" y="14852"/>
                      <a:pt x="0" y="15710"/>
                      <a:pt x="48" y="16433"/>
                    </a:cubicBezTo>
                    <a:cubicBezTo>
                      <a:pt x="95" y="17156"/>
                      <a:pt x="191" y="17746"/>
                      <a:pt x="383" y="18353"/>
                    </a:cubicBezTo>
                    <a:cubicBezTo>
                      <a:pt x="624" y="19018"/>
                      <a:pt x="1002" y="19607"/>
                      <a:pt x="1495" y="20102"/>
                    </a:cubicBezTo>
                    <a:cubicBezTo>
                      <a:pt x="1989" y="20596"/>
                      <a:pt x="2577" y="20974"/>
                      <a:pt x="3241" y="21216"/>
                    </a:cubicBezTo>
                    <a:cubicBezTo>
                      <a:pt x="3847" y="21409"/>
                      <a:pt x="4432" y="21505"/>
                      <a:pt x="5147" y="21552"/>
                    </a:cubicBezTo>
                    <a:cubicBezTo>
                      <a:pt x="5862" y="21600"/>
                      <a:pt x="6707" y="21600"/>
                      <a:pt x="7831" y="21600"/>
                    </a:cubicBezTo>
                    <a:lnTo>
                      <a:pt x="21600" y="2150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22" name="Group 63913">
              <a:extLst>
                <a:ext uri="{FF2B5EF4-FFF2-40B4-BE49-F238E27FC236}">
                  <a16:creationId xmlns:a16="http://schemas.microsoft.com/office/drawing/2014/main" id="{20F6EDCC-3E77-5008-867B-CB99B29CBF23}"/>
                </a:ext>
              </a:extLst>
            </p:cNvPr>
            <p:cNvGrpSpPr/>
            <p:nvPr/>
          </p:nvGrpSpPr>
          <p:grpSpPr>
            <a:xfrm>
              <a:off x="18555046" y="10361364"/>
              <a:ext cx="2054955" cy="2561032"/>
              <a:chOff x="0" y="0"/>
              <a:chExt cx="1270000" cy="1582765"/>
            </a:xfrm>
          </p:grpSpPr>
          <p:sp>
            <p:nvSpPr>
              <p:cNvPr id="27" name="Shape 63911">
                <a:extLst>
                  <a:ext uri="{FF2B5EF4-FFF2-40B4-BE49-F238E27FC236}">
                    <a16:creationId xmlns:a16="http://schemas.microsoft.com/office/drawing/2014/main" id="{CAEE326A-F5CC-6B74-AA1B-9B2D4EA8AC25}"/>
                  </a:ext>
                </a:extLst>
              </p:cNvPr>
              <p:cNvSpPr/>
              <p:nvPr/>
            </p:nvSpPr>
            <p:spPr>
              <a:xfrm>
                <a:off x="0" y="0"/>
                <a:ext cx="1270000" cy="1582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7" extrusionOk="0">
                    <a:moveTo>
                      <a:pt x="2923" y="1"/>
                    </a:moveTo>
                    <a:cubicBezTo>
                      <a:pt x="2503" y="1"/>
                      <a:pt x="2191" y="-3"/>
                      <a:pt x="1924" y="11"/>
                    </a:cubicBezTo>
                    <a:cubicBezTo>
                      <a:pt x="1656" y="26"/>
                      <a:pt x="1433" y="57"/>
                      <a:pt x="1208" y="114"/>
                    </a:cubicBezTo>
                    <a:cubicBezTo>
                      <a:pt x="960" y="187"/>
                      <a:pt x="744" y="298"/>
                      <a:pt x="560" y="445"/>
                    </a:cubicBezTo>
                    <a:cubicBezTo>
                      <a:pt x="374" y="593"/>
                      <a:pt x="231" y="772"/>
                      <a:pt x="142" y="970"/>
                    </a:cubicBezTo>
                    <a:cubicBezTo>
                      <a:pt x="70" y="1152"/>
                      <a:pt x="38" y="1330"/>
                      <a:pt x="20" y="1544"/>
                    </a:cubicBezTo>
                    <a:cubicBezTo>
                      <a:pt x="2" y="1758"/>
                      <a:pt x="0" y="2009"/>
                      <a:pt x="0" y="2345"/>
                    </a:cubicBezTo>
                    <a:lnTo>
                      <a:pt x="0" y="19236"/>
                    </a:lnTo>
                    <a:cubicBezTo>
                      <a:pt x="0" y="19578"/>
                      <a:pt x="2" y="19832"/>
                      <a:pt x="20" y="20048"/>
                    </a:cubicBezTo>
                    <a:cubicBezTo>
                      <a:pt x="38" y="20265"/>
                      <a:pt x="70" y="20441"/>
                      <a:pt x="142" y="20622"/>
                    </a:cubicBezTo>
                    <a:cubicBezTo>
                      <a:pt x="232" y="20819"/>
                      <a:pt x="375" y="20999"/>
                      <a:pt x="560" y="21148"/>
                    </a:cubicBezTo>
                    <a:cubicBezTo>
                      <a:pt x="744" y="21295"/>
                      <a:pt x="961" y="21411"/>
                      <a:pt x="1208" y="21483"/>
                    </a:cubicBezTo>
                    <a:cubicBezTo>
                      <a:pt x="1435" y="21541"/>
                      <a:pt x="1657" y="21566"/>
                      <a:pt x="1924" y="21581"/>
                    </a:cubicBezTo>
                    <a:cubicBezTo>
                      <a:pt x="2191" y="21595"/>
                      <a:pt x="2503" y="21597"/>
                      <a:pt x="2923" y="21597"/>
                    </a:cubicBezTo>
                    <a:lnTo>
                      <a:pt x="18657" y="21597"/>
                    </a:lnTo>
                    <a:cubicBezTo>
                      <a:pt x="19083" y="21597"/>
                      <a:pt x="19407" y="21595"/>
                      <a:pt x="19676" y="21581"/>
                    </a:cubicBezTo>
                    <a:cubicBezTo>
                      <a:pt x="19946" y="21566"/>
                      <a:pt x="20165" y="21541"/>
                      <a:pt x="20392" y="21483"/>
                    </a:cubicBezTo>
                    <a:cubicBezTo>
                      <a:pt x="20640" y="21411"/>
                      <a:pt x="20856" y="21295"/>
                      <a:pt x="21040" y="21148"/>
                    </a:cubicBezTo>
                    <a:cubicBezTo>
                      <a:pt x="21225" y="20999"/>
                      <a:pt x="21368" y="20819"/>
                      <a:pt x="21458" y="20622"/>
                    </a:cubicBezTo>
                    <a:cubicBezTo>
                      <a:pt x="21530" y="20441"/>
                      <a:pt x="21562" y="20264"/>
                      <a:pt x="21580" y="20048"/>
                    </a:cubicBezTo>
                    <a:cubicBezTo>
                      <a:pt x="21598" y="19832"/>
                      <a:pt x="21600" y="19578"/>
                      <a:pt x="21600" y="19241"/>
                    </a:cubicBezTo>
                    <a:lnTo>
                      <a:pt x="21600" y="6434"/>
                    </a:lnTo>
                    <a:lnTo>
                      <a:pt x="13574" y="1"/>
                    </a:lnTo>
                    <a:lnTo>
                      <a:pt x="2943" y="1"/>
                    </a:lnTo>
                    <a:lnTo>
                      <a:pt x="2923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" name="Shape 63912">
                <a:extLst>
                  <a:ext uri="{FF2B5EF4-FFF2-40B4-BE49-F238E27FC236}">
                    <a16:creationId xmlns:a16="http://schemas.microsoft.com/office/drawing/2014/main" id="{A04F0A9D-74C2-D8FF-25C6-FFB010782E41}"/>
                  </a:ext>
                </a:extLst>
              </p:cNvPr>
              <p:cNvSpPr/>
              <p:nvPr/>
            </p:nvSpPr>
            <p:spPr>
              <a:xfrm>
                <a:off x="795653" y="0"/>
                <a:ext cx="474348" cy="473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08"/>
                    </a:moveTo>
                    <a:lnTo>
                      <a:pt x="112" y="0"/>
                    </a:lnTo>
                    <a:lnTo>
                      <a:pt x="0" y="13709"/>
                    </a:lnTo>
                    <a:cubicBezTo>
                      <a:pt x="0" y="14852"/>
                      <a:pt x="0" y="15710"/>
                      <a:pt x="48" y="16433"/>
                    </a:cubicBezTo>
                    <a:cubicBezTo>
                      <a:pt x="95" y="17156"/>
                      <a:pt x="191" y="17746"/>
                      <a:pt x="383" y="18353"/>
                    </a:cubicBezTo>
                    <a:cubicBezTo>
                      <a:pt x="624" y="19018"/>
                      <a:pt x="1002" y="19607"/>
                      <a:pt x="1495" y="20102"/>
                    </a:cubicBezTo>
                    <a:cubicBezTo>
                      <a:pt x="1989" y="20596"/>
                      <a:pt x="2577" y="20974"/>
                      <a:pt x="3241" y="21216"/>
                    </a:cubicBezTo>
                    <a:cubicBezTo>
                      <a:pt x="3847" y="21409"/>
                      <a:pt x="4432" y="21505"/>
                      <a:pt x="5147" y="21552"/>
                    </a:cubicBezTo>
                    <a:cubicBezTo>
                      <a:pt x="5862" y="21600"/>
                      <a:pt x="6707" y="21600"/>
                      <a:pt x="7831" y="21600"/>
                    </a:cubicBezTo>
                    <a:lnTo>
                      <a:pt x="21600" y="2150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5063" dirty="0">
                  <a:latin typeface="Lato Light" panose="020F0502020204030203" pitchFamily="34" charset="0"/>
                </a:endParaRPr>
              </a:p>
            </p:txBody>
          </p:sp>
        </p:grpSp>
        <p:sp>
          <p:nvSpPr>
            <p:cNvPr id="23" name="Freeform 756">
              <a:extLst>
                <a:ext uri="{FF2B5EF4-FFF2-40B4-BE49-F238E27FC236}">
                  <a16:creationId xmlns:a16="http://schemas.microsoft.com/office/drawing/2014/main" id="{17FAF9EC-7898-A6E7-AE74-394730809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2129" y="4857980"/>
              <a:ext cx="897872" cy="897874"/>
            </a:xfrm>
            <a:custGeom>
              <a:avLst/>
              <a:gdLst>
                <a:gd name="T0" fmla="*/ 9383 w 306026"/>
                <a:gd name="T1" fmla="*/ 282598 h 305668"/>
                <a:gd name="T2" fmla="*/ 27066 w 306026"/>
                <a:gd name="T3" fmla="*/ 250157 h 305668"/>
                <a:gd name="T4" fmla="*/ 90942 w 306026"/>
                <a:gd name="T5" fmla="*/ 269261 h 305668"/>
                <a:gd name="T6" fmla="*/ 27066 w 306026"/>
                <a:gd name="T7" fmla="*/ 296656 h 305668"/>
                <a:gd name="T8" fmla="*/ 119451 w 306026"/>
                <a:gd name="T9" fmla="*/ 282598 h 305668"/>
                <a:gd name="T10" fmla="*/ 276073 w 306026"/>
                <a:gd name="T11" fmla="*/ 273227 h 305668"/>
                <a:gd name="T12" fmla="*/ 144352 w 306026"/>
                <a:gd name="T13" fmla="*/ 250157 h 305668"/>
                <a:gd name="T14" fmla="*/ 27066 w 306026"/>
                <a:gd name="T15" fmla="*/ 250157 h 305668"/>
                <a:gd name="T16" fmla="*/ 94551 w 306026"/>
                <a:gd name="T17" fmla="*/ 240785 h 305668"/>
                <a:gd name="T18" fmla="*/ 188749 w 306026"/>
                <a:gd name="T19" fmla="*/ 69367 h 305668"/>
                <a:gd name="T20" fmla="*/ 188749 w 306026"/>
                <a:gd name="T21" fmla="*/ 69367 h 305668"/>
                <a:gd name="T22" fmla="*/ 184068 w 306026"/>
                <a:gd name="T23" fmla="*/ 189778 h 305668"/>
                <a:gd name="T24" fmla="*/ 184068 w 306026"/>
                <a:gd name="T25" fmla="*/ 59965 h 305668"/>
                <a:gd name="T26" fmla="*/ 83003 w 306026"/>
                <a:gd name="T27" fmla="*/ 55511 h 305668"/>
                <a:gd name="T28" fmla="*/ 94551 w 306026"/>
                <a:gd name="T29" fmla="*/ 208344 h 305668"/>
                <a:gd name="T30" fmla="*/ 48358 w 306026"/>
                <a:gd name="T31" fmla="*/ 208344 h 305668"/>
                <a:gd name="T32" fmla="*/ 59906 w 306026"/>
                <a:gd name="T33" fmla="*/ 55511 h 305668"/>
                <a:gd name="T34" fmla="*/ 71454 w 306026"/>
                <a:gd name="T35" fmla="*/ 12256 h 305668"/>
                <a:gd name="T36" fmla="*/ 81920 w 306026"/>
                <a:gd name="T37" fmla="*/ 46499 h 305668"/>
                <a:gd name="T38" fmla="*/ 149044 w 306026"/>
                <a:gd name="T39" fmla="*/ 9372 h 305668"/>
                <a:gd name="T40" fmla="*/ 167088 w 306026"/>
                <a:gd name="T41" fmla="*/ 39290 h 305668"/>
                <a:gd name="T42" fmla="*/ 149044 w 306026"/>
                <a:gd name="T43" fmla="*/ 68848 h 305668"/>
                <a:gd name="T44" fmla="*/ 162396 w 306026"/>
                <a:gd name="T45" fmla="*/ 78220 h 305668"/>
                <a:gd name="T46" fmla="*/ 162396 w 306026"/>
                <a:gd name="T47" fmla="*/ 103091 h 305668"/>
                <a:gd name="T48" fmla="*/ 149044 w 306026"/>
                <a:gd name="T49" fmla="*/ 112463 h 305668"/>
                <a:gd name="T50" fmla="*/ 167088 w 306026"/>
                <a:gd name="T51" fmla="*/ 142381 h 305668"/>
                <a:gd name="T52" fmla="*/ 149044 w 306026"/>
                <a:gd name="T53" fmla="*/ 171938 h 305668"/>
                <a:gd name="T54" fmla="*/ 162396 w 306026"/>
                <a:gd name="T55" fmla="*/ 181310 h 305668"/>
                <a:gd name="T56" fmla="*/ 162396 w 306026"/>
                <a:gd name="T57" fmla="*/ 206542 h 305668"/>
                <a:gd name="T58" fmla="*/ 149044 w 306026"/>
                <a:gd name="T59" fmla="*/ 215553 h 305668"/>
                <a:gd name="T60" fmla="*/ 180440 w 306026"/>
                <a:gd name="T61" fmla="*/ 219158 h 305668"/>
                <a:gd name="T62" fmla="*/ 185132 w 306026"/>
                <a:gd name="T63" fmla="*/ 35686 h 305668"/>
                <a:gd name="T64" fmla="*/ 149044 w 306026"/>
                <a:gd name="T65" fmla="*/ 9372 h 305668"/>
                <a:gd name="T66" fmla="*/ 189823 w 306026"/>
                <a:gd name="T67" fmla="*/ 4686 h 305668"/>
                <a:gd name="T68" fmla="*/ 189823 w 306026"/>
                <a:gd name="T69" fmla="*/ 223844 h 305668"/>
                <a:gd name="T70" fmla="*/ 306026 w 306026"/>
                <a:gd name="T71" fmla="*/ 245471 h 305668"/>
                <a:gd name="T72" fmla="*/ 294117 w 306026"/>
                <a:gd name="T73" fmla="*/ 296656 h 305668"/>
                <a:gd name="T74" fmla="*/ 301335 w 306026"/>
                <a:gd name="T75" fmla="*/ 305668 h 305668"/>
                <a:gd name="T76" fmla="*/ 0 w 306026"/>
                <a:gd name="T77" fmla="*/ 263855 h 305668"/>
                <a:gd name="T78" fmla="*/ 38975 w 306026"/>
                <a:gd name="T79" fmla="*/ 41813 h 305668"/>
                <a:gd name="T80" fmla="*/ 39697 w 306026"/>
                <a:gd name="T81" fmla="*/ 39290 h 305668"/>
                <a:gd name="T82" fmla="*/ 102851 w 306026"/>
                <a:gd name="T83" fmla="*/ 39290 h 305668"/>
                <a:gd name="T84" fmla="*/ 103934 w 306026"/>
                <a:gd name="T85" fmla="*/ 240785 h 305668"/>
                <a:gd name="T86" fmla="*/ 144352 w 306026"/>
                <a:gd name="T87" fmla="*/ 0 h 305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6026" h="305668">
                  <a:moveTo>
                    <a:pt x="17683" y="251599"/>
                  </a:moveTo>
                  <a:cubicBezTo>
                    <a:pt x="12631" y="253401"/>
                    <a:pt x="9383" y="258448"/>
                    <a:pt x="9383" y="263855"/>
                  </a:cubicBezTo>
                  <a:lnTo>
                    <a:pt x="9383" y="282598"/>
                  </a:lnTo>
                  <a:cubicBezTo>
                    <a:pt x="9383" y="288366"/>
                    <a:pt x="12631" y="293052"/>
                    <a:pt x="17683" y="295214"/>
                  </a:cubicBezTo>
                  <a:cubicBezTo>
                    <a:pt x="23457" y="282959"/>
                    <a:pt x="23457" y="263855"/>
                    <a:pt x="17683" y="251599"/>
                  </a:cubicBezTo>
                  <a:close/>
                  <a:moveTo>
                    <a:pt x="27066" y="250157"/>
                  </a:moveTo>
                  <a:cubicBezTo>
                    <a:pt x="28871" y="254843"/>
                    <a:pt x="29953" y="259169"/>
                    <a:pt x="30675" y="264215"/>
                  </a:cubicBezTo>
                  <a:lnTo>
                    <a:pt x="86611" y="264215"/>
                  </a:lnTo>
                  <a:cubicBezTo>
                    <a:pt x="89138" y="264215"/>
                    <a:pt x="90942" y="266378"/>
                    <a:pt x="90942" y="269261"/>
                  </a:cubicBezTo>
                  <a:cubicBezTo>
                    <a:pt x="90942" y="271424"/>
                    <a:pt x="89138" y="273587"/>
                    <a:pt x="86611" y="273587"/>
                  </a:cubicBezTo>
                  <a:lnTo>
                    <a:pt x="31397" y="273587"/>
                  </a:lnTo>
                  <a:cubicBezTo>
                    <a:pt x="31397" y="281877"/>
                    <a:pt x="29953" y="289447"/>
                    <a:pt x="27066" y="296656"/>
                  </a:cubicBezTo>
                  <a:lnTo>
                    <a:pt x="282569" y="296656"/>
                  </a:lnTo>
                  <a:cubicBezTo>
                    <a:pt x="280043" y="291970"/>
                    <a:pt x="278239" y="287645"/>
                    <a:pt x="276795" y="282598"/>
                  </a:cubicBezTo>
                  <a:lnTo>
                    <a:pt x="119451" y="282598"/>
                  </a:lnTo>
                  <a:cubicBezTo>
                    <a:pt x="116925" y="282598"/>
                    <a:pt x="114760" y="280436"/>
                    <a:pt x="114760" y="277912"/>
                  </a:cubicBezTo>
                  <a:cubicBezTo>
                    <a:pt x="114760" y="275389"/>
                    <a:pt x="116925" y="273227"/>
                    <a:pt x="119451" y="273227"/>
                  </a:cubicBezTo>
                  <a:lnTo>
                    <a:pt x="276073" y="273227"/>
                  </a:lnTo>
                  <a:cubicBezTo>
                    <a:pt x="276073" y="265296"/>
                    <a:pt x="278239" y="257006"/>
                    <a:pt x="282569" y="250157"/>
                  </a:cubicBezTo>
                  <a:lnTo>
                    <a:pt x="185132" y="250157"/>
                  </a:lnTo>
                  <a:lnTo>
                    <a:pt x="144352" y="250157"/>
                  </a:lnTo>
                  <a:lnTo>
                    <a:pt x="99242" y="250157"/>
                  </a:lnTo>
                  <a:lnTo>
                    <a:pt x="43667" y="250157"/>
                  </a:lnTo>
                  <a:lnTo>
                    <a:pt x="27066" y="250157"/>
                  </a:lnTo>
                  <a:close/>
                  <a:moveTo>
                    <a:pt x="48358" y="217716"/>
                  </a:moveTo>
                  <a:lnTo>
                    <a:pt x="48358" y="240785"/>
                  </a:lnTo>
                  <a:lnTo>
                    <a:pt x="94551" y="240785"/>
                  </a:lnTo>
                  <a:lnTo>
                    <a:pt x="94551" y="217716"/>
                  </a:lnTo>
                  <a:lnTo>
                    <a:pt x="48358" y="217716"/>
                  </a:lnTo>
                  <a:close/>
                  <a:moveTo>
                    <a:pt x="188749" y="69367"/>
                  </a:moveTo>
                  <a:lnTo>
                    <a:pt x="188749" y="180015"/>
                  </a:lnTo>
                  <a:cubicBezTo>
                    <a:pt x="217193" y="177846"/>
                    <a:pt x="239516" y="153619"/>
                    <a:pt x="239516" y="124691"/>
                  </a:cubicBezTo>
                  <a:cubicBezTo>
                    <a:pt x="239516" y="95763"/>
                    <a:pt x="217193" y="71898"/>
                    <a:pt x="188749" y="69367"/>
                  </a:cubicBezTo>
                  <a:close/>
                  <a:moveTo>
                    <a:pt x="184068" y="59965"/>
                  </a:moveTo>
                  <a:cubicBezTo>
                    <a:pt x="220073" y="59965"/>
                    <a:pt x="248877" y="88893"/>
                    <a:pt x="248877" y="124691"/>
                  </a:cubicBezTo>
                  <a:cubicBezTo>
                    <a:pt x="248877" y="160489"/>
                    <a:pt x="220073" y="189778"/>
                    <a:pt x="184068" y="189778"/>
                  </a:cubicBezTo>
                  <a:cubicBezTo>
                    <a:pt x="181548" y="189778"/>
                    <a:pt x="179387" y="187609"/>
                    <a:pt x="179387" y="185078"/>
                  </a:cubicBezTo>
                  <a:lnTo>
                    <a:pt x="179387" y="64666"/>
                  </a:lnTo>
                  <a:cubicBezTo>
                    <a:pt x="179387" y="62135"/>
                    <a:pt x="181548" y="59965"/>
                    <a:pt x="184068" y="59965"/>
                  </a:cubicBezTo>
                  <a:close/>
                  <a:moveTo>
                    <a:pt x="94551" y="49743"/>
                  </a:moveTo>
                  <a:lnTo>
                    <a:pt x="85168" y="55150"/>
                  </a:lnTo>
                  <a:cubicBezTo>
                    <a:pt x="84446" y="55511"/>
                    <a:pt x="83724" y="55511"/>
                    <a:pt x="83003" y="55511"/>
                  </a:cubicBezTo>
                  <a:lnTo>
                    <a:pt x="76146" y="55511"/>
                  </a:lnTo>
                  <a:lnTo>
                    <a:pt x="76146" y="208344"/>
                  </a:lnTo>
                  <a:lnTo>
                    <a:pt x="94551" y="208344"/>
                  </a:lnTo>
                  <a:lnTo>
                    <a:pt x="94551" y="49743"/>
                  </a:lnTo>
                  <a:close/>
                  <a:moveTo>
                    <a:pt x="48358" y="49743"/>
                  </a:moveTo>
                  <a:lnTo>
                    <a:pt x="48358" y="208344"/>
                  </a:lnTo>
                  <a:lnTo>
                    <a:pt x="66763" y="208344"/>
                  </a:lnTo>
                  <a:lnTo>
                    <a:pt x="66763" y="55511"/>
                  </a:lnTo>
                  <a:lnTo>
                    <a:pt x="59906" y="55511"/>
                  </a:lnTo>
                  <a:cubicBezTo>
                    <a:pt x="58824" y="55511"/>
                    <a:pt x="58102" y="55511"/>
                    <a:pt x="57380" y="55150"/>
                  </a:cubicBezTo>
                  <a:lnTo>
                    <a:pt x="48358" y="49743"/>
                  </a:lnTo>
                  <a:close/>
                  <a:moveTo>
                    <a:pt x="71454" y="12256"/>
                  </a:moveTo>
                  <a:lnTo>
                    <a:pt x="50523" y="40372"/>
                  </a:lnTo>
                  <a:lnTo>
                    <a:pt x="60989" y="46499"/>
                  </a:lnTo>
                  <a:lnTo>
                    <a:pt x="81920" y="46499"/>
                  </a:lnTo>
                  <a:lnTo>
                    <a:pt x="92385" y="40372"/>
                  </a:lnTo>
                  <a:lnTo>
                    <a:pt x="71454" y="12256"/>
                  </a:lnTo>
                  <a:close/>
                  <a:moveTo>
                    <a:pt x="149044" y="9372"/>
                  </a:moveTo>
                  <a:lnTo>
                    <a:pt x="149044" y="34604"/>
                  </a:lnTo>
                  <a:lnTo>
                    <a:pt x="162396" y="34604"/>
                  </a:lnTo>
                  <a:cubicBezTo>
                    <a:pt x="164922" y="34604"/>
                    <a:pt x="167088" y="36407"/>
                    <a:pt x="167088" y="39290"/>
                  </a:cubicBezTo>
                  <a:cubicBezTo>
                    <a:pt x="167088" y="41813"/>
                    <a:pt x="164922" y="43616"/>
                    <a:pt x="162396" y="43616"/>
                  </a:cubicBezTo>
                  <a:lnTo>
                    <a:pt x="149044" y="43616"/>
                  </a:lnTo>
                  <a:lnTo>
                    <a:pt x="149044" y="68848"/>
                  </a:lnTo>
                  <a:lnTo>
                    <a:pt x="162396" y="68848"/>
                  </a:lnTo>
                  <a:cubicBezTo>
                    <a:pt x="164922" y="68848"/>
                    <a:pt x="167088" y="71010"/>
                    <a:pt x="167088" y="73534"/>
                  </a:cubicBezTo>
                  <a:cubicBezTo>
                    <a:pt x="167088" y="76057"/>
                    <a:pt x="164922" y="78220"/>
                    <a:pt x="162396" y="78220"/>
                  </a:cubicBezTo>
                  <a:lnTo>
                    <a:pt x="149044" y="78220"/>
                  </a:lnTo>
                  <a:lnTo>
                    <a:pt x="149044" y="103091"/>
                  </a:lnTo>
                  <a:lnTo>
                    <a:pt x="162396" y="103091"/>
                  </a:lnTo>
                  <a:cubicBezTo>
                    <a:pt x="164922" y="103091"/>
                    <a:pt x="167088" y="105254"/>
                    <a:pt x="167088" y="107777"/>
                  </a:cubicBezTo>
                  <a:cubicBezTo>
                    <a:pt x="167088" y="110300"/>
                    <a:pt x="164922" y="112463"/>
                    <a:pt x="162396" y="112463"/>
                  </a:cubicBezTo>
                  <a:lnTo>
                    <a:pt x="149044" y="112463"/>
                  </a:lnTo>
                  <a:lnTo>
                    <a:pt x="149044" y="137695"/>
                  </a:lnTo>
                  <a:lnTo>
                    <a:pt x="162396" y="137695"/>
                  </a:lnTo>
                  <a:cubicBezTo>
                    <a:pt x="164922" y="137695"/>
                    <a:pt x="167088" y="139858"/>
                    <a:pt x="167088" y="142381"/>
                  </a:cubicBezTo>
                  <a:cubicBezTo>
                    <a:pt x="167088" y="144904"/>
                    <a:pt x="164922" y="146706"/>
                    <a:pt x="162396" y="146706"/>
                  </a:cubicBezTo>
                  <a:lnTo>
                    <a:pt x="149044" y="146706"/>
                  </a:lnTo>
                  <a:lnTo>
                    <a:pt x="149044" y="171938"/>
                  </a:lnTo>
                  <a:lnTo>
                    <a:pt x="162396" y="171938"/>
                  </a:lnTo>
                  <a:cubicBezTo>
                    <a:pt x="164922" y="171938"/>
                    <a:pt x="167088" y="174101"/>
                    <a:pt x="167088" y="176624"/>
                  </a:cubicBezTo>
                  <a:cubicBezTo>
                    <a:pt x="167088" y="179147"/>
                    <a:pt x="164922" y="181310"/>
                    <a:pt x="162396" y="181310"/>
                  </a:cubicBezTo>
                  <a:lnTo>
                    <a:pt x="149044" y="181310"/>
                  </a:lnTo>
                  <a:lnTo>
                    <a:pt x="149044" y="206542"/>
                  </a:lnTo>
                  <a:lnTo>
                    <a:pt x="162396" y="206542"/>
                  </a:lnTo>
                  <a:cubicBezTo>
                    <a:pt x="164922" y="206542"/>
                    <a:pt x="167088" y="208344"/>
                    <a:pt x="167088" y="211228"/>
                  </a:cubicBezTo>
                  <a:cubicBezTo>
                    <a:pt x="167088" y="213751"/>
                    <a:pt x="164922" y="215553"/>
                    <a:pt x="162396" y="215553"/>
                  </a:cubicBezTo>
                  <a:lnTo>
                    <a:pt x="149044" y="215553"/>
                  </a:lnTo>
                  <a:lnTo>
                    <a:pt x="149044" y="240785"/>
                  </a:lnTo>
                  <a:lnTo>
                    <a:pt x="180440" y="240785"/>
                  </a:lnTo>
                  <a:lnTo>
                    <a:pt x="180440" y="219158"/>
                  </a:lnTo>
                  <a:cubicBezTo>
                    <a:pt x="180440" y="216635"/>
                    <a:pt x="182605" y="214833"/>
                    <a:pt x="185132" y="214833"/>
                  </a:cubicBezTo>
                  <a:cubicBezTo>
                    <a:pt x="234933" y="214833"/>
                    <a:pt x="274991" y="174461"/>
                    <a:pt x="274991" y="125079"/>
                  </a:cubicBezTo>
                  <a:cubicBezTo>
                    <a:pt x="274991" y="75696"/>
                    <a:pt x="234933" y="35686"/>
                    <a:pt x="185132" y="35686"/>
                  </a:cubicBezTo>
                  <a:cubicBezTo>
                    <a:pt x="182605" y="35686"/>
                    <a:pt x="180440" y="33523"/>
                    <a:pt x="180440" y="31000"/>
                  </a:cubicBezTo>
                  <a:lnTo>
                    <a:pt x="180440" y="9372"/>
                  </a:lnTo>
                  <a:lnTo>
                    <a:pt x="149044" y="9372"/>
                  </a:lnTo>
                  <a:close/>
                  <a:moveTo>
                    <a:pt x="144352" y="0"/>
                  </a:moveTo>
                  <a:lnTo>
                    <a:pt x="185132" y="0"/>
                  </a:lnTo>
                  <a:cubicBezTo>
                    <a:pt x="187658" y="0"/>
                    <a:pt x="189823" y="2163"/>
                    <a:pt x="189823" y="4686"/>
                  </a:cubicBezTo>
                  <a:lnTo>
                    <a:pt x="189823" y="26314"/>
                  </a:lnTo>
                  <a:cubicBezTo>
                    <a:pt x="242151" y="28837"/>
                    <a:pt x="284013" y="72092"/>
                    <a:pt x="284013" y="125079"/>
                  </a:cubicBezTo>
                  <a:cubicBezTo>
                    <a:pt x="284013" y="178066"/>
                    <a:pt x="242151" y="221321"/>
                    <a:pt x="189823" y="223844"/>
                  </a:cubicBezTo>
                  <a:lnTo>
                    <a:pt x="189823" y="240785"/>
                  </a:lnTo>
                  <a:lnTo>
                    <a:pt x="301335" y="240785"/>
                  </a:lnTo>
                  <a:cubicBezTo>
                    <a:pt x="303861" y="240785"/>
                    <a:pt x="306026" y="242948"/>
                    <a:pt x="306026" y="245471"/>
                  </a:cubicBezTo>
                  <a:cubicBezTo>
                    <a:pt x="306026" y="247995"/>
                    <a:pt x="303861" y="250157"/>
                    <a:pt x="301335" y="250157"/>
                  </a:cubicBezTo>
                  <a:lnTo>
                    <a:pt x="294117" y="250157"/>
                  </a:lnTo>
                  <a:cubicBezTo>
                    <a:pt x="282208" y="263134"/>
                    <a:pt x="282208" y="283319"/>
                    <a:pt x="294117" y="296656"/>
                  </a:cubicBezTo>
                  <a:lnTo>
                    <a:pt x="301335" y="296656"/>
                  </a:lnTo>
                  <a:cubicBezTo>
                    <a:pt x="303861" y="296656"/>
                    <a:pt x="306026" y="298458"/>
                    <a:pt x="306026" y="301342"/>
                  </a:cubicBezTo>
                  <a:cubicBezTo>
                    <a:pt x="306026" y="303865"/>
                    <a:pt x="303861" y="305668"/>
                    <a:pt x="301335" y="305668"/>
                  </a:cubicBezTo>
                  <a:lnTo>
                    <a:pt x="23457" y="305668"/>
                  </a:lnTo>
                  <a:cubicBezTo>
                    <a:pt x="10466" y="305668"/>
                    <a:pt x="0" y="295214"/>
                    <a:pt x="0" y="282598"/>
                  </a:cubicBezTo>
                  <a:lnTo>
                    <a:pt x="0" y="263855"/>
                  </a:lnTo>
                  <a:cubicBezTo>
                    <a:pt x="0" y="251239"/>
                    <a:pt x="10466" y="240785"/>
                    <a:pt x="23457" y="240785"/>
                  </a:cubicBezTo>
                  <a:lnTo>
                    <a:pt x="38975" y="240785"/>
                  </a:lnTo>
                  <a:lnTo>
                    <a:pt x="38975" y="41813"/>
                  </a:lnTo>
                  <a:cubicBezTo>
                    <a:pt x="38975" y="41453"/>
                    <a:pt x="38975" y="41093"/>
                    <a:pt x="38975" y="40732"/>
                  </a:cubicBezTo>
                  <a:cubicBezTo>
                    <a:pt x="38975" y="40732"/>
                    <a:pt x="38975" y="40732"/>
                    <a:pt x="39336" y="40732"/>
                  </a:cubicBezTo>
                  <a:cubicBezTo>
                    <a:pt x="39336" y="40011"/>
                    <a:pt x="39336" y="39651"/>
                    <a:pt x="39697" y="39290"/>
                  </a:cubicBezTo>
                  <a:lnTo>
                    <a:pt x="67485" y="2163"/>
                  </a:lnTo>
                  <a:cubicBezTo>
                    <a:pt x="69650" y="-360"/>
                    <a:pt x="73259" y="-360"/>
                    <a:pt x="75063" y="2163"/>
                  </a:cubicBezTo>
                  <a:lnTo>
                    <a:pt x="102851" y="39290"/>
                  </a:lnTo>
                  <a:cubicBezTo>
                    <a:pt x="103212" y="39651"/>
                    <a:pt x="103573" y="40011"/>
                    <a:pt x="103573" y="40732"/>
                  </a:cubicBezTo>
                  <a:cubicBezTo>
                    <a:pt x="103934" y="41093"/>
                    <a:pt x="103934" y="41453"/>
                    <a:pt x="103934" y="41813"/>
                  </a:cubicBezTo>
                  <a:lnTo>
                    <a:pt x="103934" y="240785"/>
                  </a:lnTo>
                  <a:lnTo>
                    <a:pt x="139661" y="240785"/>
                  </a:lnTo>
                  <a:lnTo>
                    <a:pt x="139661" y="4686"/>
                  </a:lnTo>
                  <a:cubicBezTo>
                    <a:pt x="139661" y="2163"/>
                    <a:pt x="141826" y="0"/>
                    <a:pt x="1443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24" name="Freeform 760">
              <a:extLst>
                <a:ext uri="{FF2B5EF4-FFF2-40B4-BE49-F238E27FC236}">
                  <a16:creationId xmlns:a16="http://schemas.microsoft.com/office/drawing/2014/main" id="{7A00BD57-FF2D-F9EC-A747-9E0D720F8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2389" y="3549299"/>
              <a:ext cx="897872" cy="786216"/>
            </a:xfrm>
            <a:custGeom>
              <a:avLst/>
              <a:gdLst>
                <a:gd name="T0" fmla="*/ 29805 w 306027"/>
                <a:gd name="T1" fmla="*/ 186710 h 267856"/>
                <a:gd name="T2" fmla="*/ 19050 w 306027"/>
                <a:gd name="T3" fmla="*/ 186710 h 267856"/>
                <a:gd name="T4" fmla="*/ 276074 w 306027"/>
                <a:gd name="T5" fmla="*/ 180535 h 267856"/>
                <a:gd name="T6" fmla="*/ 215807 w 306027"/>
                <a:gd name="T7" fmla="*/ 201649 h 267856"/>
                <a:gd name="T8" fmla="*/ 215085 w 306027"/>
                <a:gd name="T9" fmla="*/ 213101 h 267856"/>
                <a:gd name="T10" fmla="*/ 273187 w 306027"/>
                <a:gd name="T11" fmla="*/ 193060 h 267856"/>
                <a:gd name="T12" fmla="*/ 276074 w 306027"/>
                <a:gd name="T13" fmla="*/ 180535 h 267856"/>
                <a:gd name="T14" fmla="*/ 48358 w 306027"/>
                <a:gd name="T15" fmla="*/ 246026 h 267856"/>
                <a:gd name="T16" fmla="*/ 296644 w 306027"/>
                <a:gd name="T17" fmla="*/ 200934 h 267856"/>
                <a:gd name="T18" fmla="*/ 273909 w 306027"/>
                <a:gd name="T19" fmla="*/ 202723 h 267856"/>
                <a:gd name="T20" fmla="*/ 168532 w 306027"/>
                <a:gd name="T21" fmla="*/ 230279 h 267856"/>
                <a:gd name="T22" fmla="*/ 123422 w 306027"/>
                <a:gd name="T23" fmla="*/ 222048 h 267856"/>
                <a:gd name="T24" fmla="*/ 198124 w 306027"/>
                <a:gd name="T25" fmla="*/ 217038 h 267856"/>
                <a:gd name="T26" fmla="*/ 206785 w 306027"/>
                <a:gd name="T27" fmla="*/ 208449 h 267856"/>
                <a:gd name="T28" fmla="*/ 194876 w 306027"/>
                <a:gd name="T29" fmla="*/ 192702 h 267856"/>
                <a:gd name="T30" fmla="*/ 48358 w 306027"/>
                <a:gd name="T31" fmla="*/ 171230 h 267856"/>
                <a:gd name="T32" fmla="*/ 9383 w 306027"/>
                <a:gd name="T33" fmla="*/ 244952 h 267856"/>
                <a:gd name="T34" fmla="*/ 38975 w 306027"/>
                <a:gd name="T35" fmla="*/ 171230 h 267856"/>
                <a:gd name="T36" fmla="*/ 4692 w 306027"/>
                <a:gd name="T37" fmla="*/ 161925 h 267856"/>
                <a:gd name="T38" fmla="*/ 136413 w 306027"/>
                <a:gd name="T39" fmla="*/ 175166 h 267856"/>
                <a:gd name="T40" fmla="*/ 210033 w 306027"/>
                <a:gd name="T41" fmla="*/ 189481 h 267856"/>
                <a:gd name="T42" fmla="*/ 249730 w 306027"/>
                <a:gd name="T43" fmla="*/ 179461 h 267856"/>
                <a:gd name="T44" fmla="*/ 287622 w 306027"/>
                <a:gd name="T45" fmla="*/ 184829 h 267856"/>
                <a:gd name="T46" fmla="*/ 300253 w 306027"/>
                <a:gd name="T47" fmla="*/ 189481 h 267856"/>
                <a:gd name="T48" fmla="*/ 294840 w 306027"/>
                <a:gd name="T49" fmla="*/ 218112 h 267856"/>
                <a:gd name="T50" fmla="*/ 42945 w 306027"/>
                <a:gd name="T51" fmla="*/ 253899 h 267856"/>
                <a:gd name="T52" fmla="*/ 0 w 306027"/>
                <a:gd name="T53" fmla="*/ 249247 h 267856"/>
                <a:gd name="T54" fmla="*/ 4692 w 306027"/>
                <a:gd name="T55" fmla="*/ 161925 h 267856"/>
                <a:gd name="T56" fmla="*/ 178636 w 306027"/>
                <a:gd name="T57" fmla="*/ 143471 h 267856"/>
                <a:gd name="T58" fmla="*/ 202455 w 306027"/>
                <a:gd name="T59" fmla="*/ 143471 h 267856"/>
                <a:gd name="T60" fmla="*/ 232769 w 306027"/>
                <a:gd name="T61" fmla="*/ 97330 h 267856"/>
                <a:gd name="T62" fmla="*/ 195237 w 306027"/>
                <a:gd name="T63" fmla="*/ 122563 h 267856"/>
                <a:gd name="T64" fmla="*/ 232769 w 306027"/>
                <a:gd name="T65" fmla="*/ 109586 h 267856"/>
                <a:gd name="T66" fmla="*/ 73259 w 306027"/>
                <a:gd name="T67" fmla="*/ 97330 h 267856"/>
                <a:gd name="T68" fmla="*/ 153014 w 306027"/>
                <a:gd name="T69" fmla="*/ 134099 h 267856"/>
                <a:gd name="T70" fmla="*/ 185854 w 306027"/>
                <a:gd name="T71" fmla="*/ 122563 h 267856"/>
                <a:gd name="T72" fmla="*/ 153014 w 306027"/>
                <a:gd name="T73" fmla="*/ 115354 h 267856"/>
                <a:gd name="T74" fmla="*/ 232769 w 306027"/>
                <a:gd name="T75" fmla="*/ 63805 h 267856"/>
                <a:gd name="T76" fmla="*/ 195237 w 306027"/>
                <a:gd name="T77" fmla="*/ 102376 h 267856"/>
                <a:gd name="T78" fmla="*/ 232769 w 306027"/>
                <a:gd name="T79" fmla="*/ 63805 h 267856"/>
                <a:gd name="T80" fmla="*/ 73259 w 306027"/>
                <a:gd name="T81" fmla="*/ 81829 h 267856"/>
                <a:gd name="T82" fmla="*/ 185854 w 306027"/>
                <a:gd name="T83" fmla="*/ 103818 h 267856"/>
                <a:gd name="T84" fmla="*/ 154096 w 306027"/>
                <a:gd name="T85" fmla="*/ 83271 h 267856"/>
                <a:gd name="T86" fmla="*/ 151931 w 306027"/>
                <a:gd name="T87" fmla="*/ 83271 h 267856"/>
                <a:gd name="T88" fmla="*/ 153014 w 306027"/>
                <a:gd name="T89" fmla="*/ 9373 h 267856"/>
                <a:gd name="T90" fmla="*/ 153014 w 306027"/>
                <a:gd name="T91" fmla="*/ 74259 h 267856"/>
                <a:gd name="T92" fmla="*/ 150127 w 306027"/>
                <a:gd name="T93" fmla="*/ 41455 h 267856"/>
                <a:gd name="T94" fmla="*/ 155901 w 306027"/>
                <a:gd name="T95" fmla="*/ 34246 h 267856"/>
                <a:gd name="T96" fmla="*/ 282209 w 306027"/>
                <a:gd name="T97" fmla="*/ 41816 h 267856"/>
                <a:gd name="T98" fmla="*/ 151931 w 306027"/>
                <a:gd name="T99" fmla="*/ 0 h 267856"/>
                <a:gd name="T100" fmla="*/ 302419 w 306027"/>
                <a:gd name="T101" fmla="*/ 37130 h 267856"/>
                <a:gd name="T102" fmla="*/ 302419 w 306027"/>
                <a:gd name="T103" fmla="*/ 46142 h 267856"/>
                <a:gd name="T104" fmla="*/ 242151 w 306027"/>
                <a:gd name="T105" fmla="*/ 109586 h 267856"/>
                <a:gd name="T106" fmla="*/ 211477 w 306027"/>
                <a:gd name="T107" fmla="*/ 143471 h 267856"/>
                <a:gd name="T108" fmla="*/ 169253 w 306027"/>
                <a:gd name="T109" fmla="*/ 143471 h 267856"/>
                <a:gd name="T110" fmla="*/ 153014 w 306027"/>
                <a:gd name="T111" fmla="*/ 143471 h 267856"/>
                <a:gd name="T112" fmla="*/ 64237 w 306027"/>
                <a:gd name="T113" fmla="*/ 61282 h 267856"/>
                <a:gd name="T114" fmla="*/ 0 w 306027"/>
                <a:gd name="T115" fmla="*/ 41816 h 267856"/>
                <a:gd name="T116" fmla="*/ 151931 w 306027"/>
                <a:gd name="T117" fmla="*/ 0 h 267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6027" h="267856">
                  <a:moveTo>
                    <a:pt x="24428" y="180975"/>
                  </a:moveTo>
                  <a:cubicBezTo>
                    <a:pt x="27295" y="180975"/>
                    <a:pt x="29805" y="183484"/>
                    <a:pt x="29805" y="186710"/>
                  </a:cubicBezTo>
                  <a:cubicBezTo>
                    <a:pt x="29805" y="189578"/>
                    <a:pt x="27295" y="191729"/>
                    <a:pt x="24428" y="191729"/>
                  </a:cubicBezTo>
                  <a:cubicBezTo>
                    <a:pt x="21201" y="191729"/>
                    <a:pt x="19050" y="189578"/>
                    <a:pt x="19050" y="186710"/>
                  </a:cubicBezTo>
                  <a:cubicBezTo>
                    <a:pt x="19050" y="183484"/>
                    <a:pt x="21201" y="180975"/>
                    <a:pt x="24428" y="180975"/>
                  </a:cubicBezTo>
                  <a:close/>
                  <a:moveTo>
                    <a:pt x="276074" y="180535"/>
                  </a:moveTo>
                  <a:cubicBezTo>
                    <a:pt x="273548" y="179461"/>
                    <a:pt x="262000" y="184113"/>
                    <a:pt x="253700" y="187692"/>
                  </a:cubicBezTo>
                  <a:cubicBezTo>
                    <a:pt x="243234" y="192344"/>
                    <a:pt x="230242" y="197713"/>
                    <a:pt x="215807" y="201649"/>
                  </a:cubicBezTo>
                  <a:cubicBezTo>
                    <a:pt x="216168" y="203797"/>
                    <a:pt x="216529" y="206302"/>
                    <a:pt x="216168" y="208807"/>
                  </a:cubicBezTo>
                  <a:cubicBezTo>
                    <a:pt x="215807" y="210238"/>
                    <a:pt x="215807" y="211670"/>
                    <a:pt x="215085" y="213101"/>
                  </a:cubicBezTo>
                  <a:cubicBezTo>
                    <a:pt x="239986" y="207017"/>
                    <a:pt x="257669" y="199502"/>
                    <a:pt x="270300" y="194492"/>
                  </a:cubicBezTo>
                  <a:cubicBezTo>
                    <a:pt x="271383" y="193776"/>
                    <a:pt x="272465" y="193418"/>
                    <a:pt x="273187" y="193060"/>
                  </a:cubicBezTo>
                  <a:cubicBezTo>
                    <a:pt x="275713" y="190913"/>
                    <a:pt x="278600" y="187334"/>
                    <a:pt x="278600" y="184829"/>
                  </a:cubicBezTo>
                  <a:cubicBezTo>
                    <a:pt x="278600" y="183755"/>
                    <a:pt x="278240" y="182324"/>
                    <a:pt x="276074" y="180535"/>
                  </a:cubicBezTo>
                  <a:close/>
                  <a:moveTo>
                    <a:pt x="48358" y="171230"/>
                  </a:moveTo>
                  <a:lnTo>
                    <a:pt x="48358" y="246026"/>
                  </a:lnTo>
                  <a:cubicBezTo>
                    <a:pt x="69289" y="252468"/>
                    <a:pt x="194154" y="285392"/>
                    <a:pt x="289427" y="210596"/>
                  </a:cubicBezTo>
                  <a:cubicBezTo>
                    <a:pt x="291231" y="209165"/>
                    <a:pt x="296284" y="204870"/>
                    <a:pt x="296644" y="200934"/>
                  </a:cubicBezTo>
                  <a:cubicBezTo>
                    <a:pt x="296644" y="200218"/>
                    <a:pt x="296284" y="198428"/>
                    <a:pt x="294479" y="196639"/>
                  </a:cubicBezTo>
                  <a:cubicBezTo>
                    <a:pt x="292314" y="194850"/>
                    <a:pt x="283292" y="198786"/>
                    <a:pt x="273909" y="202723"/>
                  </a:cubicBezTo>
                  <a:cubicBezTo>
                    <a:pt x="258391" y="209165"/>
                    <a:pt x="235295" y="219185"/>
                    <a:pt x="201011" y="225627"/>
                  </a:cubicBezTo>
                  <a:cubicBezTo>
                    <a:pt x="193072" y="228490"/>
                    <a:pt x="182245" y="230279"/>
                    <a:pt x="168532" y="230279"/>
                  </a:cubicBezTo>
                  <a:cubicBezTo>
                    <a:pt x="156983" y="230279"/>
                    <a:pt x="143270" y="229206"/>
                    <a:pt x="127391" y="227058"/>
                  </a:cubicBezTo>
                  <a:cubicBezTo>
                    <a:pt x="124865" y="226701"/>
                    <a:pt x="122700" y="224553"/>
                    <a:pt x="123422" y="222048"/>
                  </a:cubicBezTo>
                  <a:cubicBezTo>
                    <a:pt x="123422" y="219543"/>
                    <a:pt x="125948" y="217396"/>
                    <a:pt x="128474" y="217754"/>
                  </a:cubicBezTo>
                  <a:cubicBezTo>
                    <a:pt x="170336" y="223122"/>
                    <a:pt x="189463" y="220259"/>
                    <a:pt x="198124" y="217038"/>
                  </a:cubicBezTo>
                  <a:lnTo>
                    <a:pt x="198485" y="216680"/>
                  </a:lnTo>
                  <a:cubicBezTo>
                    <a:pt x="206785" y="213817"/>
                    <a:pt x="206785" y="209523"/>
                    <a:pt x="206785" y="208449"/>
                  </a:cubicBezTo>
                  <a:cubicBezTo>
                    <a:pt x="207146" y="202723"/>
                    <a:pt x="206063" y="198428"/>
                    <a:pt x="203537" y="195923"/>
                  </a:cubicBezTo>
                  <a:cubicBezTo>
                    <a:pt x="199928" y="192344"/>
                    <a:pt x="194876" y="192702"/>
                    <a:pt x="194876" y="192702"/>
                  </a:cubicBezTo>
                  <a:cubicBezTo>
                    <a:pt x="149405" y="193418"/>
                    <a:pt x="140744" y="188766"/>
                    <a:pt x="131361" y="183040"/>
                  </a:cubicBezTo>
                  <a:cubicBezTo>
                    <a:pt x="121978" y="177672"/>
                    <a:pt x="111512" y="171588"/>
                    <a:pt x="48358" y="171230"/>
                  </a:cubicBezTo>
                  <a:close/>
                  <a:moveTo>
                    <a:pt x="9383" y="171230"/>
                  </a:moveTo>
                  <a:lnTo>
                    <a:pt x="9383" y="244952"/>
                  </a:lnTo>
                  <a:lnTo>
                    <a:pt x="38975" y="244952"/>
                  </a:lnTo>
                  <a:lnTo>
                    <a:pt x="38975" y="171230"/>
                  </a:lnTo>
                  <a:lnTo>
                    <a:pt x="9383" y="171230"/>
                  </a:lnTo>
                  <a:close/>
                  <a:moveTo>
                    <a:pt x="4692" y="161925"/>
                  </a:moveTo>
                  <a:lnTo>
                    <a:pt x="43667" y="161925"/>
                  </a:lnTo>
                  <a:cubicBezTo>
                    <a:pt x="113678" y="161925"/>
                    <a:pt x="125587" y="169083"/>
                    <a:pt x="136413" y="175166"/>
                  </a:cubicBezTo>
                  <a:cubicBezTo>
                    <a:pt x="144353" y="180177"/>
                    <a:pt x="151570" y="184113"/>
                    <a:pt x="194154" y="183398"/>
                  </a:cubicBezTo>
                  <a:cubicBezTo>
                    <a:pt x="194515" y="183398"/>
                    <a:pt x="203537" y="183040"/>
                    <a:pt x="210033" y="189481"/>
                  </a:cubicBezTo>
                  <a:cubicBezTo>
                    <a:pt x="211116" y="190555"/>
                    <a:pt x="211837" y="191629"/>
                    <a:pt x="212920" y="193060"/>
                  </a:cubicBezTo>
                  <a:cubicBezTo>
                    <a:pt x="226994" y="188766"/>
                    <a:pt x="239625" y="183755"/>
                    <a:pt x="249730" y="179461"/>
                  </a:cubicBezTo>
                  <a:cubicBezTo>
                    <a:pt x="265609" y="172661"/>
                    <a:pt x="275352" y="168725"/>
                    <a:pt x="281487" y="173377"/>
                  </a:cubicBezTo>
                  <a:cubicBezTo>
                    <a:pt x="286901" y="177314"/>
                    <a:pt x="287622" y="181608"/>
                    <a:pt x="287622" y="184829"/>
                  </a:cubicBezTo>
                  <a:cubicBezTo>
                    <a:pt x="287622" y="185903"/>
                    <a:pt x="287622" y="186976"/>
                    <a:pt x="287262" y="187692"/>
                  </a:cubicBezTo>
                  <a:cubicBezTo>
                    <a:pt x="292675" y="186618"/>
                    <a:pt x="297005" y="186976"/>
                    <a:pt x="300253" y="189481"/>
                  </a:cubicBezTo>
                  <a:cubicBezTo>
                    <a:pt x="305306" y="193776"/>
                    <a:pt x="306027" y="198428"/>
                    <a:pt x="306027" y="201291"/>
                  </a:cubicBezTo>
                  <a:cubicBezTo>
                    <a:pt x="305666" y="210596"/>
                    <a:pt x="295923" y="217396"/>
                    <a:pt x="294840" y="218112"/>
                  </a:cubicBezTo>
                  <a:cubicBezTo>
                    <a:pt x="245038" y="257478"/>
                    <a:pt x="186937" y="267856"/>
                    <a:pt x="139300" y="267856"/>
                  </a:cubicBezTo>
                  <a:cubicBezTo>
                    <a:pt x="88416" y="267856"/>
                    <a:pt x="48719" y="255689"/>
                    <a:pt x="42945" y="253899"/>
                  </a:cubicBezTo>
                  <a:lnTo>
                    <a:pt x="4692" y="253899"/>
                  </a:lnTo>
                  <a:cubicBezTo>
                    <a:pt x="2166" y="253899"/>
                    <a:pt x="0" y="252110"/>
                    <a:pt x="0" y="249247"/>
                  </a:cubicBezTo>
                  <a:lnTo>
                    <a:pt x="0" y="166577"/>
                  </a:lnTo>
                  <a:cubicBezTo>
                    <a:pt x="0" y="164072"/>
                    <a:pt x="2166" y="161925"/>
                    <a:pt x="4692" y="161925"/>
                  </a:cubicBezTo>
                  <a:close/>
                  <a:moveTo>
                    <a:pt x="190545" y="131575"/>
                  </a:moveTo>
                  <a:cubicBezTo>
                    <a:pt x="184050" y="131575"/>
                    <a:pt x="178636" y="136983"/>
                    <a:pt x="178636" y="143471"/>
                  </a:cubicBezTo>
                  <a:cubicBezTo>
                    <a:pt x="178636" y="150320"/>
                    <a:pt x="184050" y="155367"/>
                    <a:pt x="190545" y="155367"/>
                  </a:cubicBezTo>
                  <a:cubicBezTo>
                    <a:pt x="197041" y="155367"/>
                    <a:pt x="202455" y="150320"/>
                    <a:pt x="202455" y="143471"/>
                  </a:cubicBezTo>
                  <a:cubicBezTo>
                    <a:pt x="202455" y="136983"/>
                    <a:pt x="197041" y="131575"/>
                    <a:pt x="190545" y="131575"/>
                  </a:cubicBezTo>
                  <a:close/>
                  <a:moveTo>
                    <a:pt x="232769" y="97330"/>
                  </a:moveTo>
                  <a:cubicBezTo>
                    <a:pt x="224107" y="103818"/>
                    <a:pt x="210755" y="108505"/>
                    <a:pt x="195237" y="111749"/>
                  </a:cubicBezTo>
                  <a:lnTo>
                    <a:pt x="195237" y="122563"/>
                  </a:lnTo>
                  <a:cubicBezTo>
                    <a:pt x="198846" y="123645"/>
                    <a:pt x="202094" y="125447"/>
                    <a:pt x="204620" y="127971"/>
                  </a:cubicBezTo>
                  <a:cubicBezTo>
                    <a:pt x="221942" y="122924"/>
                    <a:pt x="232769" y="116075"/>
                    <a:pt x="232769" y="109586"/>
                  </a:cubicBezTo>
                  <a:lnTo>
                    <a:pt x="232769" y="97330"/>
                  </a:lnTo>
                  <a:close/>
                  <a:moveTo>
                    <a:pt x="73259" y="97330"/>
                  </a:moveTo>
                  <a:lnTo>
                    <a:pt x="73259" y="109586"/>
                  </a:lnTo>
                  <a:cubicBezTo>
                    <a:pt x="73259" y="121121"/>
                    <a:pt x="107543" y="134099"/>
                    <a:pt x="153014" y="134099"/>
                  </a:cubicBezTo>
                  <a:cubicBezTo>
                    <a:pt x="159871" y="134099"/>
                    <a:pt x="166006" y="133738"/>
                    <a:pt x="172140" y="133378"/>
                  </a:cubicBezTo>
                  <a:cubicBezTo>
                    <a:pt x="175028" y="127971"/>
                    <a:pt x="180080" y="124005"/>
                    <a:pt x="185854" y="122563"/>
                  </a:cubicBezTo>
                  <a:lnTo>
                    <a:pt x="185854" y="113191"/>
                  </a:lnTo>
                  <a:cubicBezTo>
                    <a:pt x="175028" y="114993"/>
                    <a:pt x="163840" y="115354"/>
                    <a:pt x="153014" y="115354"/>
                  </a:cubicBezTo>
                  <a:cubicBezTo>
                    <a:pt x="121617" y="115354"/>
                    <a:pt x="89138" y="109586"/>
                    <a:pt x="73259" y="97330"/>
                  </a:cubicBezTo>
                  <a:close/>
                  <a:moveTo>
                    <a:pt x="232769" y="63805"/>
                  </a:moveTo>
                  <a:lnTo>
                    <a:pt x="195237" y="73178"/>
                  </a:lnTo>
                  <a:lnTo>
                    <a:pt x="195237" y="102376"/>
                  </a:lnTo>
                  <a:cubicBezTo>
                    <a:pt x="217972" y="97690"/>
                    <a:pt x="232769" y="89399"/>
                    <a:pt x="232769" y="81829"/>
                  </a:cubicBezTo>
                  <a:lnTo>
                    <a:pt x="232769" y="63805"/>
                  </a:lnTo>
                  <a:close/>
                  <a:moveTo>
                    <a:pt x="73259" y="63805"/>
                  </a:moveTo>
                  <a:lnTo>
                    <a:pt x="73259" y="81829"/>
                  </a:lnTo>
                  <a:cubicBezTo>
                    <a:pt x="73259" y="93364"/>
                    <a:pt x="107543" y="106342"/>
                    <a:pt x="153014" y="106342"/>
                  </a:cubicBezTo>
                  <a:cubicBezTo>
                    <a:pt x="164923" y="106342"/>
                    <a:pt x="176110" y="105260"/>
                    <a:pt x="185854" y="103818"/>
                  </a:cubicBezTo>
                  <a:lnTo>
                    <a:pt x="185854" y="75340"/>
                  </a:lnTo>
                  <a:lnTo>
                    <a:pt x="154096" y="83271"/>
                  </a:lnTo>
                  <a:cubicBezTo>
                    <a:pt x="153736" y="83271"/>
                    <a:pt x="153375" y="83271"/>
                    <a:pt x="153014" y="83271"/>
                  </a:cubicBezTo>
                  <a:cubicBezTo>
                    <a:pt x="152653" y="83271"/>
                    <a:pt x="152292" y="83271"/>
                    <a:pt x="151931" y="83271"/>
                  </a:cubicBezTo>
                  <a:lnTo>
                    <a:pt x="73259" y="63805"/>
                  </a:lnTo>
                  <a:close/>
                  <a:moveTo>
                    <a:pt x="153014" y="9373"/>
                  </a:moveTo>
                  <a:lnTo>
                    <a:pt x="23818" y="41816"/>
                  </a:lnTo>
                  <a:lnTo>
                    <a:pt x="153014" y="74259"/>
                  </a:lnTo>
                  <a:lnTo>
                    <a:pt x="180441" y="67049"/>
                  </a:lnTo>
                  <a:lnTo>
                    <a:pt x="150127" y="41455"/>
                  </a:lnTo>
                  <a:cubicBezTo>
                    <a:pt x="147961" y="39653"/>
                    <a:pt x="147961" y="36769"/>
                    <a:pt x="149405" y="34606"/>
                  </a:cubicBezTo>
                  <a:cubicBezTo>
                    <a:pt x="151209" y="32804"/>
                    <a:pt x="154096" y="32443"/>
                    <a:pt x="155901" y="34246"/>
                  </a:cubicBezTo>
                  <a:lnTo>
                    <a:pt x="191628" y="64166"/>
                  </a:lnTo>
                  <a:lnTo>
                    <a:pt x="282209" y="41816"/>
                  </a:lnTo>
                  <a:lnTo>
                    <a:pt x="153014" y="9373"/>
                  </a:lnTo>
                  <a:close/>
                  <a:moveTo>
                    <a:pt x="151931" y="0"/>
                  </a:moveTo>
                  <a:cubicBezTo>
                    <a:pt x="152653" y="0"/>
                    <a:pt x="153375" y="0"/>
                    <a:pt x="154096" y="0"/>
                  </a:cubicBezTo>
                  <a:lnTo>
                    <a:pt x="302419" y="37130"/>
                  </a:lnTo>
                  <a:cubicBezTo>
                    <a:pt x="304584" y="37851"/>
                    <a:pt x="306027" y="39653"/>
                    <a:pt x="306027" y="41816"/>
                  </a:cubicBezTo>
                  <a:cubicBezTo>
                    <a:pt x="306027" y="43979"/>
                    <a:pt x="304584" y="45781"/>
                    <a:pt x="302419" y="46142"/>
                  </a:cubicBezTo>
                  <a:lnTo>
                    <a:pt x="242151" y="61282"/>
                  </a:lnTo>
                  <a:lnTo>
                    <a:pt x="242151" y="109586"/>
                  </a:lnTo>
                  <a:cubicBezTo>
                    <a:pt x="242151" y="121482"/>
                    <a:pt x="228799" y="130133"/>
                    <a:pt x="210394" y="135901"/>
                  </a:cubicBezTo>
                  <a:cubicBezTo>
                    <a:pt x="211116" y="138064"/>
                    <a:pt x="211477" y="140587"/>
                    <a:pt x="211477" y="143471"/>
                  </a:cubicBezTo>
                  <a:cubicBezTo>
                    <a:pt x="211477" y="155007"/>
                    <a:pt x="202094" y="164740"/>
                    <a:pt x="190545" y="164740"/>
                  </a:cubicBezTo>
                  <a:cubicBezTo>
                    <a:pt x="178636" y="164740"/>
                    <a:pt x="169253" y="155007"/>
                    <a:pt x="169253" y="143471"/>
                  </a:cubicBezTo>
                  <a:lnTo>
                    <a:pt x="169253" y="143111"/>
                  </a:lnTo>
                  <a:cubicBezTo>
                    <a:pt x="163840" y="143111"/>
                    <a:pt x="158427" y="143471"/>
                    <a:pt x="153014" y="143471"/>
                  </a:cubicBezTo>
                  <a:cubicBezTo>
                    <a:pt x="110069" y="143471"/>
                    <a:pt x="64237" y="131575"/>
                    <a:pt x="64237" y="109586"/>
                  </a:cubicBezTo>
                  <a:lnTo>
                    <a:pt x="64237" y="61282"/>
                  </a:lnTo>
                  <a:lnTo>
                    <a:pt x="3609" y="46142"/>
                  </a:lnTo>
                  <a:cubicBezTo>
                    <a:pt x="1444" y="45781"/>
                    <a:pt x="0" y="43979"/>
                    <a:pt x="0" y="41816"/>
                  </a:cubicBezTo>
                  <a:cubicBezTo>
                    <a:pt x="0" y="39653"/>
                    <a:pt x="1444" y="37851"/>
                    <a:pt x="3609" y="37130"/>
                  </a:cubicBezTo>
                  <a:lnTo>
                    <a:pt x="1519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25" name="Freeform 774">
              <a:extLst>
                <a:ext uri="{FF2B5EF4-FFF2-40B4-BE49-F238E27FC236}">
                  <a16:creationId xmlns:a16="http://schemas.microsoft.com/office/drawing/2014/main" id="{2D6592AF-5CF0-65FE-1D5D-9198CD99C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031" y="8031551"/>
              <a:ext cx="897872" cy="888566"/>
            </a:xfrm>
            <a:custGeom>
              <a:avLst/>
              <a:gdLst>
                <a:gd name="T0" fmla="*/ 30314 w 306026"/>
                <a:gd name="T1" fmla="*/ 264904 h 302202"/>
                <a:gd name="T2" fmla="*/ 129917 w 306026"/>
                <a:gd name="T3" fmla="*/ 279250 h 302202"/>
                <a:gd name="T4" fmla="*/ 134608 w 306026"/>
                <a:gd name="T5" fmla="*/ 283912 h 302202"/>
                <a:gd name="T6" fmla="*/ 143630 w 306026"/>
                <a:gd name="T7" fmla="*/ 292878 h 302202"/>
                <a:gd name="T8" fmla="*/ 171779 w 306026"/>
                <a:gd name="T9" fmla="*/ 283912 h 302202"/>
                <a:gd name="T10" fmla="*/ 282569 w 306026"/>
                <a:gd name="T11" fmla="*/ 279250 h 302202"/>
                <a:gd name="T12" fmla="*/ 156622 w 306026"/>
                <a:gd name="T13" fmla="*/ 273511 h 302202"/>
                <a:gd name="T14" fmla="*/ 81468 w 306026"/>
                <a:gd name="T15" fmla="*/ 252531 h 302202"/>
                <a:gd name="T16" fmla="*/ 44388 w 306026"/>
                <a:gd name="T17" fmla="*/ 250200 h 302202"/>
                <a:gd name="T18" fmla="*/ 52327 w 306026"/>
                <a:gd name="T19" fmla="*/ 230116 h 302202"/>
                <a:gd name="T20" fmla="*/ 170336 w 306026"/>
                <a:gd name="T21" fmla="*/ 251635 h 302202"/>
                <a:gd name="T22" fmla="*/ 247203 w 306026"/>
                <a:gd name="T23" fmla="*/ 212184 h 302202"/>
                <a:gd name="T24" fmla="*/ 173944 w 306026"/>
                <a:gd name="T25" fmla="*/ 194611 h 302202"/>
                <a:gd name="T26" fmla="*/ 173944 w 306026"/>
                <a:gd name="T27" fmla="*/ 203936 h 302202"/>
                <a:gd name="T28" fmla="*/ 157705 w 306026"/>
                <a:gd name="T29" fmla="*/ 252710 h 302202"/>
                <a:gd name="T30" fmla="*/ 254421 w 306026"/>
                <a:gd name="T31" fmla="*/ 205729 h 302202"/>
                <a:gd name="T32" fmla="*/ 281126 w 306026"/>
                <a:gd name="T33" fmla="*/ 257014 h 302202"/>
                <a:gd name="T34" fmla="*/ 292674 w 306026"/>
                <a:gd name="T35" fmla="*/ 279250 h 302202"/>
                <a:gd name="T36" fmla="*/ 306026 w 306026"/>
                <a:gd name="T37" fmla="*/ 283912 h 302202"/>
                <a:gd name="T38" fmla="*/ 180440 w 306026"/>
                <a:gd name="T39" fmla="*/ 288216 h 302202"/>
                <a:gd name="T40" fmla="*/ 143630 w 306026"/>
                <a:gd name="T41" fmla="*/ 302202 h 302202"/>
                <a:gd name="T42" fmla="*/ 4691 w 306026"/>
                <a:gd name="T43" fmla="*/ 288216 h 302202"/>
                <a:gd name="T44" fmla="*/ 4691 w 306026"/>
                <a:gd name="T45" fmla="*/ 279250 h 302202"/>
                <a:gd name="T46" fmla="*/ 22735 w 306026"/>
                <a:gd name="T47" fmla="*/ 259166 h 302202"/>
                <a:gd name="T48" fmla="*/ 33201 w 306026"/>
                <a:gd name="T49" fmla="*/ 254145 h 302202"/>
                <a:gd name="T50" fmla="*/ 47997 w 306026"/>
                <a:gd name="T51" fmla="*/ 221150 h 302202"/>
                <a:gd name="T52" fmla="*/ 148322 w 306026"/>
                <a:gd name="T53" fmla="*/ 203936 h 302202"/>
                <a:gd name="T54" fmla="*/ 127391 w 306026"/>
                <a:gd name="T55" fmla="*/ 199273 h 302202"/>
                <a:gd name="T56" fmla="*/ 115770 w 306026"/>
                <a:gd name="T57" fmla="*/ 170799 h 302202"/>
                <a:gd name="T58" fmla="*/ 193318 w 306026"/>
                <a:gd name="T59" fmla="*/ 175032 h 302202"/>
                <a:gd name="T60" fmla="*/ 115770 w 306026"/>
                <a:gd name="T61" fmla="*/ 179971 h 302202"/>
                <a:gd name="T62" fmla="*/ 115770 w 306026"/>
                <a:gd name="T63" fmla="*/ 170799 h 302202"/>
                <a:gd name="T64" fmla="*/ 218153 w 306026"/>
                <a:gd name="T65" fmla="*/ 25324 h 302202"/>
                <a:gd name="T66" fmla="*/ 154346 w 306026"/>
                <a:gd name="T67" fmla="*/ 95972 h 302202"/>
                <a:gd name="T68" fmla="*/ 147894 w 306026"/>
                <a:gd name="T69" fmla="*/ 95972 h 302202"/>
                <a:gd name="T70" fmla="*/ 122443 w 306026"/>
                <a:gd name="T71" fmla="*/ 63892 h 302202"/>
                <a:gd name="T72" fmla="*/ 151120 w 306026"/>
                <a:gd name="T73" fmla="*/ 86240 h 302202"/>
                <a:gd name="T74" fmla="*/ 147650 w 306026"/>
                <a:gd name="T75" fmla="*/ 72 h 302202"/>
                <a:gd name="T76" fmla="*/ 193687 w 306026"/>
                <a:gd name="T77" fmla="*/ 19961 h 302202"/>
                <a:gd name="T78" fmla="*/ 148369 w 306026"/>
                <a:gd name="T79" fmla="*/ 9113 h 302202"/>
                <a:gd name="T80" fmla="*/ 105209 w 306026"/>
                <a:gd name="T81" fmla="*/ 106388 h 302202"/>
                <a:gd name="T82" fmla="*/ 183617 w 306026"/>
                <a:gd name="T83" fmla="*/ 148697 h 302202"/>
                <a:gd name="T84" fmla="*/ 198003 w 306026"/>
                <a:gd name="T85" fmla="*/ 106388 h 302202"/>
                <a:gd name="T86" fmla="*/ 210592 w 306026"/>
                <a:gd name="T87" fmla="*/ 61909 h 302202"/>
                <a:gd name="T88" fmla="*/ 219943 w 306026"/>
                <a:gd name="T89" fmla="*/ 60824 h 302202"/>
                <a:gd name="T90" fmla="*/ 205197 w 306026"/>
                <a:gd name="T91" fmla="*/ 112174 h 302202"/>
                <a:gd name="T92" fmla="*/ 192968 w 306026"/>
                <a:gd name="T93" fmla="*/ 153036 h 302202"/>
                <a:gd name="T94" fmla="*/ 114920 w 306026"/>
                <a:gd name="T95" fmla="*/ 157738 h 302202"/>
                <a:gd name="T96" fmla="*/ 110244 w 306026"/>
                <a:gd name="T97" fmla="*/ 149059 h 302202"/>
                <a:gd name="T98" fmla="*/ 82909 w 306026"/>
                <a:gd name="T99" fmla="*/ 68780 h 30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6026" h="302202">
                  <a:moveTo>
                    <a:pt x="81468" y="252531"/>
                  </a:moveTo>
                  <a:cubicBezTo>
                    <a:pt x="57470" y="254773"/>
                    <a:pt x="36268" y="262573"/>
                    <a:pt x="30314" y="264904"/>
                  </a:cubicBezTo>
                  <a:lnTo>
                    <a:pt x="23818" y="279250"/>
                  </a:lnTo>
                  <a:lnTo>
                    <a:pt x="129917" y="279250"/>
                  </a:lnTo>
                  <a:cubicBezTo>
                    <a:pt x="131000" y="279250"/>
                    <a:pt x="132082" y="279608"/>
                    <a:pt x="133165" y="280326"/>
                  </a:cubicBezTo>
                  <a:cubicBezTo>
                    <a:pt x="133887" y="281401"/>
                    <a:pt x="134608" y="282477"/>
                    <a:pt x="134608" y="283912"/>
                  </a:cubicBezTo>
                  <a:cubicBezTo>
                    <a:pt x="134608" y="286064"/>
                    <a:pt x="135330" y="288216"/>
                    <a:pt x="137135" y="290367"/>
                  </a:cubicBezTo>
                  <a:cubicBezTo>
                    <a:pt x="138939" y="291802"/>
                    <a:pt x="141465" y="292878"/>
                    <a:pt x="143630" y="292878"/>
                  </a:cubicBezTo>
                  <a:lnTo>
                    <a:pt x="162396" y="292878"/>
                  </a:lnTo>
                  <a:cubicBezTo>
                    <a:pt x="167448" y="292878"/>
                    <a:pt x="171779" y="288933"/>
                    <a:pt x="171779" y="283912"/>
                  </a:cubicBezTo>
                  <a:cubicBezTo>
                    <a:pt x="171779" y="281401"/>
                    <a:pt x="173583" y="279250"/>
                    <a:pt x="176110" y="279250"/>
                  </a:cubicBezTo>
                  <a:lnTo>
                    <a:pt x="282569" y="279250"/>
                  </a:lnTo>
                  <a:lnTo>
                    <a:pt x="275712" y="264904"/>
                  </a:lnTo>
                  <a:cubicBezTo>
                    <a:pt x="264164" y="260242"/>
                    <a:pt x="190906" y="233703"/>
                    <a:pt x="156622" y="273511"/>
                  </a:cubicBezTo>
                  <a:cubicBezTo>
                    <a:pt x="154818" y="275663"/>
                    <a:pt x="151209" y="275663"/>
                    <a:pt x="149405" y="273511"/>
                  </a:cubicBezTo>
                  <a:cubicBezTo>
                    <a:pt x="132263" y="253607"/>
                    <a:pt x="105467" y="250290"/>
                    <a:pt x="81468" y="252531"/>
                  </a:cubicBezTo>
                  <a:close/>
                  <a:moveTo>
                    <a:pt x="52327" y="230116"/>
                  </a:moveTo>
                  <a:lnTo>
                    <a:pt x="44388" y="250200"/>
                  </a:lnTo>
                  <a:cubicBezTo>
                    <a:pt x="65680" y="244103"/>
                    <a:pt x="100685" y="237289"/>
                    <a:pt x="129556" y="248765"/>
                  </a:cubicBezTo>
                  <a:cubicBezTo>
                    <a:pt x="115120" y="236572"/>
                    <a:pt x="90581" y="225095"/>
                    <a:pt x="52327" y="230116"/>
                  </a:cubicBezTo>
                  <a:close/>
                  <a:moveTo>
                    <a:pt x="247203" y="212184"/>
                  </a:moveTo>
                  <a:cubicBezTo>
                    <a:pt x="206063" y="217564"/>
                    <a:pt x="182605" y="236213"/>
                    <a:pt x="170336" y="251635"/>
                  </a:cubicBezTo>
                  <a:cubicBezTo>
                    <a:pt x="199928" y="236213"/>
                    <a:pt x="238903" y="243386"/>
                    <a:pt x="261638" y="250200"/>
                  </a:cubicBezTo>
                  <a:lnTo>
                    <a:pt x="247203" y="212184"/>
                  </a:lnTo>
                  <a:close/>
                  <a:moveTo>
                    <a:pt x="132082" y="194611"/>
                  </a:moveTo>
                  <a:lnTo>
                    <a:pt x="173944" y="194611"/>
                  </a:lnTo>
                  <a:cubicBezTo>
                    <a:pt x="176470" y="194611"/>
                    <a:pt x="178275" y="196763"/>
                    <a:pt x="178275" y="199273"/>
                  </a:cubicBezTo>
                  <a:cubicBezTo>
                    <a:pt x="178275" y="201784"/>
                    <a:pt x="176470" y="203936"/>
                    <a:pt x="173944" y="203936"/>
                  </a:cubicBezTo>
                  <a:lnTo>
                    <a:pt x="157705" y="203936"/>
                  </a:lnTo>
                  <a:lnTo>
                    <a:pt x="157705" y="252710"/>
                  </a:lnTo>
                  <a:cubicBezTo>
                    <a:pt x="169975" y="234779"/>
                    <a:pt x="196680" y="208239"/>
                    <a:pt x="249729" y="202860"/>
                  </a:cubicBezTo>
                  <a:cubicBezTo>
                    <a:pt x="251894" y="202501"/>
                    <a:pt x="253699" y="203577"/>
                    <a:pt x="254421" y="205729"/>
                  </a:cubicBezTo>
                  <a:lnTo>
                    <a:pt x="273186" y="254145"/>
                  </a:lnTo>
                  <a:cubicBezTo>
                    <a:pt x="277517" y="255580"/>
                    <a:pt x="280404" y="257014"/>
                    <a:pt x="281126" y="257014"/>
                  </a:cubicBezTo>
                  <a:cubicBezTo>
                    <a:pt x="282208" y="257373"/>
                    <a:pt x="282930" y="258449"/>
                    <a:pt x="283291" y="259166"/>
                  </a:cubicBezTo>
                  <a:lnTo>
                    <a:pt x="292674" y="279250"/>
                  </a:lnTo>
                  <a:lnTo>
                    <a:pt x="301335" y="279250"/>
                  </a:lnTo>
                  <a:cubicBezTo>
                    <a:pt x="303861" y="279250"/>
                    <a:pt x="306026" y="281401"/>
                    <a:pt x="306026" y="283912"/>
                  </a:cubicBezTo>
                  <a:cubicBezTo>
                    <a:pt x="306026" y="286422"/>
                    <a:pt x="303861" y="288216"/>
                    <a:pt x="301335" y="288216"/>
                  </a:cubicBezTo>
                  <a:lnTo>
                    <a:pt x="180440" y="288216"/>
                  </a:lnTo>
                  <a:cubicBezTo>
                    <a:pt x="178275" y="296106"/>
                    <a:pt x="171057" y="302202"/>
                    <a:pt x="162396" y="302202"/>
                  </a:cubicBezTo>
                  <a:lnTo>
                    <a:pt x="143630" y="302202"/>
                  </a:lnTo>
                  <a:cubicBezTo>
                    <a:pt x="135330" y="302202"/>
                    <a:pt x="127752" y="296106"/>
                    <a:pt x="125947" y="288216"/>
                  </a:cubicBezTo>
                  <a:lnTo>
                    <a:pt x="4691" y="288216"/>
                  </a:lnTo>
                  <a:cubicBezTo>
                    <a:pt x="2165" y="288216"/>
                    <a:pt x="0" y="286422"/>
                    <a:pt x="0" y="283912"/>
                  </a:cubicBezTo>
                  <a:cubicBezTo>
                    <a:pt x="0" y="281401"/>
                    <a:pt x="2165" y="279250"/>
                    <a:pt x="4691" y="279250"/>
                  </a:cubicBezTo>
                  <a:lnTo>
                    <a:pt x="13352" y="279250"/>
                  </a:lnTo>
                  <a:lnTo>
                    <a:pt x="22735" y="259166"/>
                  </a:lnTo>
                  <a:cubicBezTo>
                    <a:pt x="23096" y="258449"/>
                    <a:pt x="23818" y="257373"/>
                    <a:pt x="24900" y="257014"/>
                  </a:cubicBezTo>
                  <a:cubicBezTo>
                    <a:pt x="25622" y="257014"/>
                    <a:pt x="28509" y="255580"/>
                    <a:pt x="33201" y="254145"/>
                  </a:cubicBezTo>
                  <a:lnTo>
                    <a:pt x="44388" y="224378"/>
                  </a:lnTo>
                  <a:cubicBezTo>
                    <a:pt x="45110" y="222585"/>
                    <a:pt x="46192" y="221509"/>
                    <a:pt x="47997" y="221150"/>
                  </a:cubicBezTo>
                  <a:cubicBezTo>
                    <a:pt x="104655" y="212902"/>
                    <a:pt x="134969" y="238365"/>
                    <a:pt x="148322" y="254862"/>
                  </a:cubicBezTo>
                  <a:lnTo>
                    <a:pt x="148322" y="203936"/>
                  </a:lnTo>
                  <a:lnTo>
                    <a:pt x="132082" y="203936"/>
                  </a:lnTo>
                  <a:cubicBezTo>
                    <a:pt x="129556" y="203936"/>
                    <a:pt x="127391" y="201784"/>
                    <a:pt x="127391" y="199273"/>
                  </a:cubicBezTo>
                  <a:cubicBezTo>
                    <a:pt x="127391" y="196763"/>
                    <a:pt x="129556" y="194611"/>
                    <a:pt x="132082" y="194611"/>
                  </a:cubicBezTo>
                  <a:close/>
                  <a:moveTo>
                    <a:pt x="115770" y="170799"/>
                  </a:moveTo>
                  <a:lnTo>
                    <a:pt x="188672" y="170799"/>
                  </a:lnTo>
                  <a:cubicBezTo>
                    <a:pt x="191174" y="170799"/>
                    <a:pt x="193318" y="172916"/>
                    <a:pt x="193318" y="175032"/>
                  </a:cubicBezTo>
                  <a:cubicBezTo>
                    <a:pt x="193318" y="177855"/>
                    <a:pt x="191174" y="179971"/>
                    <a:pt x="188672" y="179971"/>
                  </a:cubicBezTo>
                  <a:lnTo>
                    <a:pt x="115770" y="179971"/>
                  </a:lnTo>
                  <a:cubicBezTo>
                    <a:pt x="113269" y="179971"/>
                    <a:pt x="111125" y="177855"/>
                    <a:pt x="111125" y="175032"/>
                  </a:cubicBezTo>
                  <a:cubicBezTo>
                    <a:pt x="111125" y="172916"/>
                    <a:pt x="113269" y="170799"/>
                    <a:pt x="115770" y="170799"/>
                  </a:cubicBezTo>
                  <a:close/>
                  <a:moveTo>
                    <a:pt x="211701" y="25324"/>
                  </a:moveTo>
                  <a:cubicBezTo>
                    <a:pt x="213493" y="23161"/>
                    <a:pt x="216719" y="23161"/>
                    <a:pt x="218153" y="25324"/>
                  </a:cubicBezTo>
                  <a:cubicBezTo>
                    <a:pt x="220304" y="26766"/>
                    <a:pt x="220304" y="29649"/>
                    <a:pt x="218153" y="31812"/>
                  </a:cubicBezTo>
                  <a:lnTo>
                    <a:pt x="154346" y="95972"/>
                  </a:lnTo>
                  <a:cubicBezTo>
                    <a:pt x="153629" y="96693"/>
                    <a:pt x="152554" y="97414"/>
                    <a:pt x="151120" y="97414"/>
                  </a:cubicBezTo>
                  <a:cubicBezTo>
                    <a:pt x="149686" y="97414"/>
                    <a:pt x="148969" y="96693"/>
                    <a:pt x="147894" y="95972"/>
                  </a:cubicBezTo>
                  <a:lnTo>
                    <a:pt x="122443" y="70380"/>
                  </a:lnTo>
                  <a:cubicBezTo>
                    <a:pt x="120650" y="68578"/>
                    <a:pt x="120650" y="65694"/>
                    <a:pt x="122443" y="63892"/>
                  </a:cubicBezTo>
                  <a:cubicBezTo>
                    <a:pt x="124235" y="62090"/>
                    <a:pt x="127461" y="62090"/>
                    <a:pt x="128895" y="63892"/>
                  </a:cubicBezTo>
                  <a:lnTo>
                    <a:pt x="151120" y="86240"/>
                  </a:lnTo>
                  <a:lnTo>
                    <a:pt x="211701" y="25324"/>
                  </a:lnTo>
                  <a:close/>
                  <a:moveTo>
                    <a:pt x="147650" y="72"/>
                  </a:moveTo>
                  <a:cubicBezTo>
                    <a:pt x="163835" y="-651"/>
                    <a:pt x="180020" y="4050"/>
                    <a:pt x="192968" y="13814"/>
                  </a:cubicBezTo>
                  <a:cubicBezTo>
                    <a:pt x="194766" y="15260"/>
                    <a:pt x="195126" y="18153"/>
                    <a:pt x="193687" y="19961"/>
                  </a:cubicBezTo>
                  <a:cubicBezTo>
                    <a:pt x="192249" y="22131"/>
                    <a:pt x="189371" y="22492"/>
                    <a:pt x="187213" y="21046"/>
                  </a:cubicBezTo>
                  <a:cubicBezTo>
                    <a:pt x="176064" y="12729"/>
                    <a:pt x="162396" y="8751"/>
                    <a:pt x="148369" y="9113"/>
                  </a:cubicBezTo>
                  <a:cubicBezTo>
                    <a:pt x="117437" y="10921"/>
                    <a:pt x="92261" y="37680"/>
                    <a:pt x="91901" y="68780"/>
                  </a:cubicBezTo>
                  <a:cubicBezTo>
                    <a:pt x="91901" y="82883"/>
                    <a:pt x="96577" y="95901"/>
                    <a:pt x="105209" y="106388"/>
                  </a:cubicBezTo>
                  <a:cubicBezTo>
                    <a:pt x="114560" y="117960"/>
                    <a:pt x="119595" y="132786"/>
                    <a:pt x="119595" y="148697"/>
                  </a:cubicBezTo>
                  <a:lnTo>
                    <a:pt x="183617" y="148697"/>
                  </a:lnTo>
                  <a:lnTo>
                    <a:pt x="183617" y="147612"/>
                  </a:lnTo>
                  <a:cubicBezTo>
                    <a:pt x="183617" y="132786"/>
                    <a:pt x="188652" y="118321"/>
                    <a:pt x="198003" y="106388"/>
                  </a:cubicBezTo>
                  <a:cubicBezTo>
                    <a:pt x="206635" y="95539"/>
                    <a:pt x="211311" y="82883"/>
                    <a:pt x="211311" y="69141"/>
                  </a:cubicBezTo>
                  <a:cubicBezTo>
                    <a:pt x="211311" y="66610"/>
                    <a:pt x="210951" y="64440"/>
                    <a:pt x="210592" y="61909"/>
                  </a:cubicBezTo>
                  <a:cubicBezTo>
                    <a:pt x="210592" y="59739"/>
                    <a:pt x="212390" y="57208"/>
                    <a:pt x="214908" y="56846"/>
                  </a:cubicBezTo>
                  <a:cubicBezTo>
                    <a:pt x="217425" y="56485"/>
                    <a:pt x="219583" y="58293"/>
                    <a:pt x="219943" y="60824"/>
                  </a:cubicBezTo>
                  <a:cubicBezTo>
                    <a:pt x="220303" y="63717"/>
                    <a:pt x="220303" y="66248"/>
                    <a:pt x="220303" y="69141"/>
                  </a:cubicBezTo>
                  <a:cubicBezTo>
                    <a:pt x="220303" y="84691"/>
                    <a:pt x="214908" y="100240"/>
                    <a:pt x="205197" y="112174"/>
                  </a:cubicBezTo>
                  <a:cubicBezTo>
                    <a:pt x="197284" y="122299"/>
                    <a:pt x="192968" y="134956"/>
                    <a:pt x="192968" y="147612"/>
                  </a:cubicBezTo>
                  <a:lnTo>
                    <a:pt x="192968" y="153036"/>
                  </a:lnTo>
                  <a:cubicBezTo>
                    <a:pt x="192968" y="155929"/>
                    <a:pt x="190810" y="157738"/>
                    <a:pt x="188292" y="157738"/>
                  </a:cubicBezTo>
                  <a:lnTo>
                    <a:pt x="114920" y="157738"/>
                  </a:lnTo>
                  <a:cubicBezTo>
                    <a:pt x="112402" y="157738"/>
                    <a:pt x="110244" y="155929"/>
                    <a:pt x="110244" y="153036"/>
                  </a:cubicBezTo>
                  <a:lnTo>
                    <a:pt x="110244" y="149059"/>
                  </a:lnTo>
                  <a:cubicBezTo>
                    <a:pt x="110244" y="135317"/>
                    <a:pt x="105928" y="122299"/>
                    <a:pt x="98015" y="112535"/>
                  </a:cubicBezTo>
                  <a:cubicBezTo>
                    <a:pt x="88304" y="100240"/>
                    <a:pt x="82550" y="84691"/>
                    <a:pt x="82909" y="68780"/>
                  </a:cubicBezTo>
                  <a:cubicBezTo>
                    <a:pt x="82909" y="32618"/>
                    <a:pt x="112042" y="1880"/>
                    <a:pt x="147650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26" name="Freeform 792">
              <a:extLst>
                <a:ext uri="{FF2B5EF4-FFF2-40B4-BE49-F238E27FC236}">
                  <a16:creationId xmlns:a16="http://schemas.microsoft.com/office/drawing/2014/main" id="{69E941CB-2E27-2338-CB2E-DB052912A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9675" y="11311424"/>
              <a:ext cx="897872" cy="758308"/>
            </a:xfrm>
            <a:custGeom>
              <a:avLst/>
              <a:gdLst>
                <a:gd name="T0" fmla="*/ 30314 w 306026"/>
                <a:gd name="T1" fmla="*/ 220957 h 258406"/>
                <a:gd name="T2" fmla="*/ 129917 w 306026"/>
                <a:gd name="T3" fmla="*/ 235223 h 258406"/>
                <a:gd name="T4" fmla="*/ 134608 w 306026"/>
                <a:gd name="T5" fmla="*/ 239860 h 258406"/>
                <a:gd name="T6" fmla="*/ 143630 w 306026"/>
                <a:gd name="T7" fmla="*/ 249133 h 258406"/>
                <a:gd name="T8" fmla="*/ 171779 w 306026"/>
                <a:gd name="T9" fmla="*/ 239860 h 258406"/>
                <a:gd name="T10" fmla="*/ 282569 w 306026"/>
                <a:gd name="T11" fmla="*/ 235223 h 258406"/>
                <a:gd name="T12" fmla="*/ 156622 w 306026"/>
                <a:gd name="T13" fmla="*/ 229517 h 258406"/>
                <a:gd name="T14" fmla="*/ 81649 w 306026"/>
                <a:gd name="T15" fmla="*/ 208919 h 258406"/>
                <a:gd name="T16" fmla="*/ 153013 w 306026"/>
                <a:gd name="T17" fmla="*/ 219887 h 258406"/>
                <a:gd name="T18" fmla="*/ 283652 w 306026"/>
                <a:gd name="T19" fmla="*/ 215607 h 258406"/>
                <a:gd name="T20" fmla="*/ 301335 w 306026"/>
                <a:gd name="T21" fmla="*/ 235223 h 258406"/>
                <a:gd name="T22" fmla="*/ 301335 w 306026"/>
                <a:gd name="T23" fmla="*/ 244497 h 258406"/>
                <a:gd name="T24" fmla="*/ 162396 w 306026"/>
                <a:gd name="T25" fmla="*/ 258406 h 258406"/>
                <a:gd name="T26" fmla="*/ 125947 w 306026"/>
                <a:gd name="T27" fmla="*/ 244497 h 258406"/>
                <a:gd name="T28" fmla="*/ 0 w 306026"/>
                <a:gd name="T29" fmla="*/ 239860 h 258406"/>
                <a:gd name="T30" fmla="*/ 13714 w 306026"/>
                <a:gd name="T31" fmla="*/ 235223 h 258406"/>
                <a:gd name="T32" fmla="*/ 24901 w 306026"/>
                <a:gd name="T33" fmla="*/ 213110 h 258406"/>
                <a:gd name="T34" fmla="*/ 157500 w 306026"/>
                <a:gd name="T35" fmla="*/ 124634 h 258406"/>
                <a:gd name="T36" fmla="*/ 202715 w 306026"/>
                <a:gd name="T37" fmla="*/ 174200 h 258406"/>
                <a:gd name="T38" fmla="*/ 157500 w 306026"/>
                <a:gd name="T39" fmla="*/ 124634 h 258406"/>
                <a:gd name="T40" fmla="*/ 102954 w 306026"/>
                <a:gd name="T41" fmla="*/ 174200 h 258406"/>
                <a:gd name="T42" fmla="*/ 148170 w 306026"/>
                <a:gd name="T43" fmla="*/ 124634 h 258406"/>
                <a:gd name="T44" fmla="*/ 202715 w 306026"/>
                <a:gd name="T45" fmla="*/ 65729 h 258406"/>
                <a:gd name="T46" fmla="*/ 157500 w 306026"/>
                <a:gd name="T47" fmla="*/ 115655 h 258406"/>
                <a:gd name="T48" fmla="*/ 202715 w 306026"/>
                <a:gd name="T49" fmla="*/ 65729 h 258406"/>
                <a:gd name="T50" fmla="*/ 91112 w 306026"/>
                <a:gd name="T51" fmla="*/ 115655 h 258406"/>
                <a:gd name="T52" fmla="*/ 148170 w 306026"/>
                <a:gd name="T53" fmla="*/ 76504 h 258406"/>
                <a:gd name="T54" fmla="*/ 234294 w 306026"/>
                <a:gd name="T55" fmla="*/ 44897 h 258406"/>
                <a:gd name="T56" fmla="*/ 224246 w 306026"/>
                <a:gd name="T57" fmla="*/ 115655 h 258406"/>
                <a:gd name="T58" fmla="*/ 234294 w 306026"/>
                <a:gd name="T59" fmla="*/ 44897 h 258406"/>
                <a:gd name="T60" fmla="*/ 42667 w 306026"/>
                <a:gd name="T61" fmla="*/ 115655 h 258406"/>
                <a:gd name="T62" fmla="*/ 95060 w 306026"/>
                <a:gd name="T63" fmla="*/ 61778 h 258406"/>
                <a:gd name="T64" fmla="*/ 157500 w 306026"/>
                <a:gd name="T65" fmla="*/ 13289 h 258406"/>
                <a:gd name="T66" fmla="*/ 198768 w 306026"/>
                <a:gd name="T67" fmla="*/ 57827 h 258406"/>
                <a:gd name="T68" fmla="*/ 148170 w 306026"/>
                <a:gd name="T69" fmla="*/ 13289 h 258406"/>
                <a:gd name="T70" fmla="*/ 148170 w 306026"/>
                <a:gd name="T71" fmla="*/ 67525 h 258406"/>
                <a:gd name="T72" fmla="*/ 169701 w 306026"/>
                <a:gd name="T73" fmla="*/ 10775 h 258406"/>
                <a:gd name="T74" fmla="*/ 227835 w 306026"/>
                <a:gd name="T75" fmla="*/ 38432 h 258406"/>
                <a:gd name="T76" fmla="*/ 135969 w 306026"/>
                <a:gd name="T77" fmla="*/ 10775 h 258406"/>
                <a:gd name="T78" fmla="*/ 99007 w 306026"/>
                <a:gd name="T79" fmla="*/ 53517 h 258406"/>
                <a:gd name="T80" fmla="*/ 152835 w 306026"/>
                <a:gd name="T81" fmla="*/ 0 h 258406"/>
                <a:gd name="T82" fmla="*/ 249725 w 306026"/>
                <a:gd name="T83" fmla="*/ 190723 h 258406"/>
                <a:gd name="T84" fmla="*/ 243266 w 306026"/>
                <a:gd name="T85" fmla="*/ 191800 h 258406"/>
                <a:gd name="T86" fmla="*/ 263361 w 306026"/>
                <a:gd name="T87" fmla="*/ 124634 h 258406"/>
                <a:gd name="T88" fmla="*/ 210969 w 306026"/>
                <a:gd name="T89" fmla="*/ 178511 h 258406"/>
                <a:gd name="T90" fmla="*/ 222093 w 306026"/>
                <a:gd name="T91" fmla="*/ 190364 h 258406"/>
                <a:gd name="T92" fmla="*/ 215634 w 306026"/>
                <a:gd name="T93" fmla="*/ 191800 h 258406"/>
                <a:gd name="T94" fmla="*/ 157500 w 306026"/>
                <a:gd name="T95" fmla="*/ 202935 h 258406"/>
                <a:gd name="T96" fmla="*/ 148170 w 306026"/>
                <a:gd name="T97" fmla="*/ 202935 h 258406"/>
                <a:gd name="T98" fmla="*/ 90395 w 306026"/>
                <a:gd name="T99" fmla="*/ 191800 h 258406"/>
                <a:gd name="T100" fmla="*/ 83935 w 306026"/>
                <a:gd name="T101" fmla="*/ 190364 h 258406"/>
                <a:gd name="T102" fmla="*/ 94701 w 306026"/>
                <a:gd name="T103" fmla="*/ 178511 h 258406"/>
                <a:gd name="T104" fmla="*/ 42667 w 306026"/>
                <a:gd name="T105" fmla="*/ 124634 h 258406"/>
                <a:gd name="T106" fmla="*/ 62404 w 306026"/>
                <a:gd name="T107" fmla="*/ 191800 h 258406"/>
                <a:gd name="T108" fmla="*/ 56304 w 306026"/>
                <a:gd name="T109" fmla="*/ 190723 h 258406"/>
                <a:gd name="T110" fmla="*/ 152835 w 306026"/>
                <a:gd name="T111" fmla="*/ 0 h 258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6026" h="258406">
                  <a:moveTo>
                    <a:pt x="81649" y="208919"/>
                  </a:moveTo>
                  <a:cubicBezTo>
                    <a:pt x="57561" y="211148"/>
                    <a:pt x="36269" y="218817"/>
                    <a:pt x="30314" y="220957"/>
                  </a:cubicBezTo>
                  <a:lnTo>
                    <a:pt x="23818" y="235223"/>
                  </a:lnTo>
                  <a:lnTo>
                    <a:pt x="129917" y="235223"/>
                  </a:lnTo>
                  <a:cubicBezTo>
                    <a:pt x="131361" y="235223"/>
                    <a:pt x="132443" y="235937"/>
                    <a:pt x="133165" y="236650"/>
                  </a:cubicBezTo>
                  <a:cubicBezTo>
                    <a:pt x="133887" y="237363"/>
                    <a:pt x="134608" y="238433"/>
                    <a:pt x="134608" y="239860"/>
                  </a:cubicBezTo>
                  <a:cubicBezTo>
                    <a:pt x="134608" y="242357"/>
                    <a:pt x="135330" y="244497"/>
                    <a:pt x="137495" y="246280"/>
                  </a:cubicBezTo>
                  <a:cubicBezTo>
                    <a:pt x="138939" y="248063"/>
                    <a:pt x="141465" y="249133"/>
                    <a:pt x="143630" y="249133"/>
                  </a:cubicBezTo>
                  <a:lnTo>
                    <a:pt x="162396" y="249133"/>
                  </a:lnTo>
                  <a:cubicBezTo>
                    <a:pt x="167448" y="249133"/>
                    <a:pt x="171779" y="244853"/>
                    <a:pt x="171779" y="239860"/>
                  </a:cubicBezTo>
                  <a:cubicBezTo>
                    <a:pt x="171779" y="237363"/>
                    <a:pt x="173583" y="235223"/>
                    <a:pt x="176470" y="235223"/>
                  </a:cubicBezTo>
                  <a:lnTo>
                    <a:pt x="282569" y="235223"/>
                  </a:lnTo>
                  <a:lnTo>
                    <a:pt x="275712" y="220957"/>
                  </a:lnTo>
                  <a:cubicBezTo>
                    <a:pt x="264164" y="216677"/>
                    <a:pt x="190906" y="190283"/>
                    <a:pt x="156622" y="229517"/>
                  </a:cubicBezTo>
                  <a:cubicBezTo>
                    <a:pt x="154818" y="231657"/>
                    <a:pt x="151570" y="231657"/>
                    <a:pt x="149765" y="229517"/>
                  </a:cubicBezTo>
                  <a:cubicBezTo>
                    <a:pt x="132624" y="209900"/>
                    <a:pt x="105738" y="206690"/>
                    <a:pt x="81649" y="208919"/>
                  </a:cubicBezTo>
                  <a:close/>
                  <a:moveTo>
                    <a:pt x="74341" y="200181"/>
                  </a:moveTo>
                  <a:cubicBezTo>
                    <a:pt x="100595" y="196793"/>
                    <a:pt x="131721" y="198843"/>
                    <a:pt x="153013" y="219887"/>
                  </a:cubicBezTo>
                  <a:cubicBezTo>
                    <a:pt x="195958" y="177800"/>
                    <a:pt x="277517" y="211683"/>
                    <a:pt x="281126" y="213110"/>
                  </a:cubicBezTo>
                  <a:cubicBezTo>
                    <a:pt x="282208" y="213467"/>
                    <a:pt x="282930" y="214537"/>
                    <a:pt x="283652" y="215607"/>
                  </a:cubicBezTo>
                  <a:lnTo>
                    <a:pt x="292674" y="235223"/>
                  </a:lnTo>
                  <a:lnTo>
                    <a:pt x="301335" y="235223"/>
                  </a:lnTo>
                  <a:cubicBezTo>
                    <a:pt x="303861" y="235223"/>
                    <a:pt x="306026" y="237363"/>
                    <a:pt x="306026" y="239860"/>
                  </a:cubicBezTo>
                  <a:cubicBezTo>
                    <a:pt x="306026" y="242357"/>
                    <a:pt x="303861" y="244497"/>
                    <a:pt x="301335" y="244497"/>
                  </a:cubicBezTo>
                  <a:lnTo>
                    <a:pt x="180440" y="244497"/>
                  </a:lnTo>
                  <a:cubicBezTo>
                    <a:pt x="178275" y="252343"/>
                    <a:pt x="171057" y="258406"/>
                    <a:pt x="162396" y="258406"/>
                  </a:cubicBezTo>
                  <a:lnTo>
                    <a:pt x="143630" y="258406"/>
                  </a:lnTo>
                  <a:cubicBezTo>
                    <a:pt x="135330" y="258406"/>
                    <a:pt x="127752" y="252343"/>
                    <a:pt x="125947" y="244497"/>
                  </a:cubicBezTo>
                  <a:lnTo>
                    <a:pt x="4692" y="244497"/>
                  </a:lnTo>
                  <a:cubicBezTo>
                    <a:pt x="2166" y="244497"/>
                    <a:pt x="0" y="242357"/>
                    <a:pt x="0" y="239860"/>
                  </a:cubicBezTo>
                  <a:cubicBezTo>
                    <a:pt x="0" y="237363"/>
                    <a:pt x="2166" y="235223"/>
                    <a:pt x="4692" y="235223"/>
                  </a:cubicBezTo>
                  <a:lnTo>
                    <a:pt x="13714" y="235223"/>
                  </a:lnTo>
                  <a:lnTo>
                    <a:pt x="22736" y="215607"/>
                  </a:lnTo>
                  <a:cubicBezTo>
                    <a:pt x="23097" y="214537"/>
                    <a:pt x="24179" y="213467"/>
                    <a:pt x="24901" y="213110"/>
                  </a:cubicBezTo>
                  <a:cubicBezTo>
                    <a:pt x="26705" y="212397"/>
                    <a:pt x="48087" y="203569"/>
                    <a:pt x="74341" y="200181"/>
                  </a:cubicBezTo>
                  <a:close/>
                  <a:moveTo>
                    <a:pt x="157500" y="124634"/>
                  </a:moveTo>
                  <a:lnTo>
                    <a:pt x="157500" y="163425"/>
                  </a:lnTo>
                  <a:cubicBezTo>
                    <a:pt x="173289" y="164143"/>
                    <a:pt x="188720" y="167735"/>
                    <a:pt x="202715" y="174200"/>
                  </a:cubicBezTo>
                  <a:cubicBezTo>
                    <a:pt x="210251" y="158397"/>
                    <a:pt x="214199" y="141874"/>
                    <a:pt x="214916" y="124634"/>
                  </a:cubicBezTo>
                  <a:lnTo>
                    <a:pt x="157500" y="124634"/>
                  </a:lnTo>
                  <a:close/>
                  <a:moveTo>
                    <a:pt x="91112" y="124634"/>
                  </a:moveTo>
                  <a:cubicBezTo>
                    <a:pt x="91471" y="141874"/>
                    <a:pt x="95419" y="158397"/>
                    <a:pt x="102954" y="174200"/>
                  </a:cubicBezTo>
                  <a:cubicBezTo>
                    <a:pt x="116950" y="167735"/>
                    <a:pt x="132380" y="164143"/>
                    <a:pt x="148170" y="163425"/>
                  </a:cubicBezTo>
                  <a:lnTo>
                    <a:pt x="148170" y="124634"/>
                  </a:lnTo>
                  <a:lnTo>
                    <a:pt x="91112" y="124634"/>
                  </a:lnTo>
                  <a:close/>
                  <a:moveTo>
                    <a:pt x="202715" y="65729"/>
                  </a:moveTo>
                  <a:cubicBezTo>
                    <a:pt x="188720" y="72194"/>
                    <a:pt x="173648" y="76145"/>
                    <a:pt x="157500" y="76504"/>
                  </a:cubicBezTo>
                  <a:lnTo>
                    <a:pt x="157500" y="115655"/>
                  </a:lnTo>
                  <a:lnTo>
                    <a:pt x="214916" y="115655"/>
                  </a:lnTo>
                  <a:cubicBezTo>
                    <a:pt x="214557" y="98055"/>
                    <a:pt x="210251" y="81174"/>
                    <a:pt x="202715" y="65729"/>
                  </a:cubicBezTo>
                  <a:close/>
                  <a:moveTo>
                    <a:pt x="103313" y="65729"/>
                  </a:moveTo>
                  <a:cubicBezTo>
                    <a:pt x="95777" y="81174"/>
                    <a:pt x="91471" y="98055"/>
                    <a:pt x="91112" y="115655"/>
                  </a:cubicBezTo>
                  <a:lnTo>
                    <a:pt x="148170" y="115655"/>
                  </a:lnTo>
                  <a:lnTo>
                    <a:pt x="148170" y="76504"/>
                  </a:lnTo>
                  <a:cubicBezTo>
                    <a:pt x="132380" y="76145"/>
                    <a:pt x="117309" y="72553"/>
                    <a:pt x="103313" y="65729"/>
                  </a:cubicBezTo>
                  <a:close/>
                  <a:moveTo>
                    <a:pt x="234294" y="44897"/>
                  </a:moveTo>
                  <a:cubicBezTo>
                    <a:pt x="227117" y="51721"/>
                    <a:pt x="219222" y="57109"/>
                    <a:pt x="210969" y="61778"/>
                  </a:cubicBezTo>
                  <a:cubicBezTo>
                    <a:pt x="219222" y="78300"/>
                    <a:pt x="223529" y="96618"/>
                    <a:pt x="224246" y="115655"/>
                  </a:cubicBezTo>
                  <a:lnTo>
                    <a:pt x="263720" y="115655"/>
                  </a:lnTo>
                  <a:cubicBezTo>
                    <a:pt x="262285" y="88357"/>
                    <a:pt x="251160" y="63574"/>
                    <a:pt x="234294" y="44897"/>
                  </a:cubicBezTo>
                  <a:close/>
                  <a:moveTo>
                    <a:pt x="71734" y="44897"/>
                  </a:moveTo>
                  <a:cubicBezTo>
                    <a:pt x="54510" y="63933"/>
                    <a:pt x="43385" y="88357"/>
                    <a:pt x="42667" y="115655"/>
                  </a:cubicBezTo>
                  <a:lnTo>
                    <a:pt x="81782" y="115655"/>
                  </a:lnTo>
                  <a:cubicBezTo>
                    <a:pt x="82500" y="96618"/>
                    <a:pt x="86806" y="78300"/>
                    <a:pt x="95060" y="61778"/>
                  </a:cubicBezTo>
                  <a:cubicBezTo>
                    <a:pt x="86447" y="57109"/>
                    <a:pt x="78911" y="51721"/>
                    <a:pt x="71734" y="44897"/>
                  </a:cubicBezTo>
                  <a:close/>
                  <a:moveTo>
                    <a:pt x="157500" y="13289"/>
                  </a:moveTo>
                  <a:lnTo>
                    <a:pt x="157500" y="67525"/>
                  </a:lnTo>
                  <a:cubicBezTo>
                    <a:pt x="171854" y="66807"/>
                    <a:pt x="185849" y="63215"/>
                    <a:pt x="198768" y="57827"/>
                  </a:cubicBezTo>
                  <a:cubicBezTo>
                    <a:pt x="188720" y="40228"/>
                    <a:pt x="174725" y="24783"/>
                    <a:pt x="157500" y="13289"/>
                  </a:cubicBezTo>
                  <a:close/>
                  <a:moveTo>
                    <a:pt x="148170" y="13289"/>
                  </a:moveTo>
                  <a:cubicBezTo>
                    <a:pt x="131304" y="24783"/>
                    <a:pt x="116950" y="39868"/>
                    <a:pt x="107261" y="57827"/>
                  </a:cubicBezTo>
                  <a:cubicBezTo>
                    <a:pt x="120179" y="63215"/>
                    <a:pt x="133816" y="66807"/>
                    <a:pt x="148170" y="67525"/>
                  </a:cubicBezTo>
                  <a:lnTo>
                    <a:pt x="148170" y="13289"/>
                  </a:lnTo>
                  <a:close/>
                  <a:moveTo>
                    <a:pt x="169701" y="10775"/>
                  </a:moveTo>
                  <a:cubicBezTo>
                    <a:pt x="185132" y="22269"/>
                    <a:pt x="197691" y="36995"/>
                    <a:pt x="207022" y="53517"/>
                  </a:cubicBezTo>
                  <a:cubicBezTo>
                    <a:pt x="214199" y="49207"/>
                    <a:pt x="221376" y="44538"/>
                    <a:pt x="227835" y="38432"/>
                  </a:cubicBezTo>
                  <a:cubicBezTo>
                    <a:pt x="212045" y="24065"/>
                    <a:pt x="191950" y="14008"/>
                    <a:pt x="169701" y="10775"/>
                  </a:cubicBezTo>
                  <a:close/>
                  <a:moveTo>
                    <a:pt x="135969" y="10775"/>
                  </a:moveTo>
                  <a:cubicBezTo>
                    <a:pt x="114079" y="14008"/>
                    <a:pt x="93983" y="24065"/>
                    <a:pt x="78194" y="38432"/>
                  </a:cubicBezTo>
                  <a:cubicBezTo>
                    <a:pt x="84653" y="44538"/>
                    <a:pt x="91830" y="49207"/>
                    <a:pt x="99007" y="53517"/>
                  </a:cubicBezTo>
                  <a:cubicBezTo>
                    <a:pt x="108337" y="36995"/>
                    <a:pt x="120897" y="22269"/>
                    <a:pt x="135969" y="10775"/>
                  </a:cubicBezTo>
                  <a:close/>
                  <a:moveTo>
                    <a:pt x="152835" y="0"/>
                  </a:moveTo>
                  <a:cubicBezTo>
                    <a:pt x="219222" y="0"/>
                    <a:pt x="272691" y="53876"/>
                    <a:pt x="272691" y="119965"/>
                  </a:cubicBezTo>
                  <a:cubicBezTo>
                    <a:pt x="272691" y="145825"/>
                    <a:pt x="264797" y="170249"/>
                    <a:pt x="249725" y="190723"/>
                  </a:cubicBezTo>
                  <a:cubicBezTo>
                    <a:pt x="249007" y="192159"/>
                    <a:pt x="247572" y="192878"/>
                    <a:pt x="246136" y="192878"/>
                  </a:cubicBezTo>
                  <a:cubicBezTo>
                    <a:pt x="245060" y="192878"/>
                    <a:pt x="243983" y="192159"/>
                    <a:pt x="243266" y="191800"/>
                  </a:cubicBezTo>
                  <a:cubicBezTo>
                    <a:pt x="241112" y="190004"/>
                    <a:pt x="240754" y="187490"/>
                    <a:pt x="242189" y="185335"/>
                  </a:cubicBezTo>
                  <a:cubicBezTo>
                    <a:pt x="255467" y="167735"/>
                    <a:pt x="262644" y="146544"/>
                    <a:pt x="263361" y="124634"/>
                  </a:cubicBezTo>
                  <a:lnTo>
                    <a:pt x="224246" y="124634"/>
                  </a:lnTo>
                  <a:cubicBezTo>
                    <a:pt x="223529" y="143311"/>
                    <a:pt x="219222" y="161270"/>
                    <a:pt x="210969" y="178511"/>
                  </a:cubicBezTo>
                  <a:cubicBezTo>
                    <a:pt x="214557" y="179947"/>
                    <a:pt x="217787" y="182102"/>
                    <a:pt x="220658" y="184258"/>
                  </a:cubicBezTo>
                  <a:cubicBezTo>
                    <a:pt x="222811" y="185694"/>
                    <a:pt x="223170" y="188568"/>
                    <a:pt x="222093" y="190364"/>
                  </a:cubicBezTo>
                  <a:cubicBezTo>
                    <a:pt x="221017" y="191800"/>
                    <a:pt x="219581" y="192878"/>
                    <a:pt x="218146" y="192878"/>
                  </a:cubicBezTo>
                  <a:cubicBezTo>
                    <a:pt x="217069" y="192878"/>
                    <a:pt x="216352" y="192159"/>
                    <a:pt x="215634" y="191800"/>
                  </a:cubicBezTo>
                  <a:cubicBezTo>
                    <a:pt x="198409" y="179947"/>
                    <a:pt x="178313" y="173482"/>
                    <a:pt x="157500" y="172764"/>
                  </a:cubicBezTo>
                  <a:lnTo>
                    <a:pt x="157500" y="202935"/>
                  </a:lnTo>
                  <a:cubicBezTo>
                    <a:pt x="157500" y="205449"/>
                    <a:pt x="155347" y="207604"/>
                    <a:pt x="152835" y="207604"/>
                  </a:cubicBezTo>
                  <a:cubicBezTo>
                    <a:pt x="150323" y="207604"/>
                    <a:pt x="148170" y="205449"/>
                    <a:pt x="148170" y="202935"/>
                  </a:cubicBezTo>
                  <a:lnTo>
                    <a:pt x="148170" y="172764"/>
                  </a:lnTo>
                  <a:cubicBezTo>
                    <a:pt x="127356" y="173482"/>
                    <a:pt x="107620" y="179947"/>
                    <a:pt x="90395" y="191800"/>
                  </a:cubicBezTo>
                  <a:cubicBezTo>
                    <a:pt x="89677" y="192519"/>
                    <a:pt x="88600" y="192878"/>
                    <a:pt x="87883" y="192878"/>
                  </a:cubicBezTo>
                  <a:cubicBezTo>
                    <a:pt x="86447" y="192878"/>
                    <a:pt x="85012" y="191800"/>
                    <a:pt x="83935" y="190364"/>
                  </a:cubicBezTo>
                  <a:cubicBezTo>
                    <a:pt x="82500" y="188568"/>
                    <a:pt x="82859" y="185694"/>
                    <a:pt x="85012" y="184258"/>
                  </a:cubicBezTo>
                  <a:cubicBezTo>
                    <a:pt x="88242" y="182102"/>
                    <a:pt x="91471" y="180307"/>
                    <a:pt x="94701" y="178511"/>
                  </a:cubicBezTo>
                  <a:cubicBezTo>
                    <a:pt x="86447" y="161270"/>
                    <a:pt x="82500" y="143311"/>
                    <a:pt x="81782" y="124634"/>
                  </a:cubicBezTo>
                  <a:lnTo>
                    <a:pt x="42667" y="124634"/>
                  </a:lnTo>
                  <a:cubicBezTo>
                    <a:pt x="43385" y="146544"/>
                    <a:pt x="50562" y="167735"/>
                    <a:pt x="63481" y="185335"/>
                  </a:cubicBezTo>
                  <a:cubicBezTo>
                    <a:pt x="64916" y="187490"/>
                    <a:pt x="64557" y="190004"/>
                    <a:pt x="62404" y="191800"/>
                  </a:cubicBezTo>
                  <a:cubicBezTo>
                    <a:pt x="61687" y="192159"/>
                    <a:pt x="60969" y="192878"/>
                    <a:pt x="59892" y="192878"/>
                  </a:cubicBezTo>
                  <a:cubicBezTo>
                    <a:pt x="58457" y="192878"/>
                    <a:pt x="57021" y="192159"/>
                    <a:pt x="56304" y="190723"/>
                  </a:cubicBezTo>
                  <a:cubicBezTo>
                    <a:pt x="40873" y="170249"/>
                    <a:pt x="33337" y="145825"/>
                    <a:pt x="33337" y="119965"/>
                  </a:cubicBezTo>
                  <a:cubicBezTo>
                    <a:pt x="33337" y="53876"/>
                    <a:pt x="86806" y="0"/>
                    <a:pt x="1528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dirty="0">
                <a:latin typeface="Lato Light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78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E78769-3EDB-6848-85D2-54F8E1DF4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9" t="5370" r="65834" b="68334"/>
          <a:stretch/>
        </p:blipFill>
        <p:spPr>
          <a:xfrm>
            <a:off x="393700" y="1667202"/>
            <a:ext cx="3771900" cy="180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170609-F6FE-03F2-B590-DDD2073A377A}"/>
              </a:ext>
            </a:extLst>
          </p:cNvPr>
          <p:cNvSpPr txBox="1"/>
          <p:nvPr/>
        </p:nvSpPr>
        <p:spPr>
          <a:xfrm>
            <a:off x="4470400" y="368300"/>
            <a:ext cx="73279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What is it? </a:t>
            </a:r>
            <a:r>
              <a:rPr lang="en-US" sz="2800" dirty="0"/>
              <a:t>A platform for cooperation, sharing and interaction of students and faculty with local stakeholders (at each partner university), as well as between the universities.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How it works? </a:t>
            </a:r>
            <a:r>
              <a:rPr lang="en-US" sz="2800" dirty="0"/>
              <a:t>Students and staff will be able to propose pilot projects for testing innovative solutions to local challenges.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What is its added-value? </a:t>
            </a:r>
            <a:r>
              <a:rPr lang="en-US" sz="2800" dirty="0"/>
              <a:t>It will help HEIs to improve the quality of student-led and student centered learning through digital tools</a:t>
            </a:r>
            <a:endParaRPr lang="bg-BG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93DD97-E7E1-BBCF-5415-B5B0FD75E181}"/>
              </a:ext>
            </a:extLst>
          </p:cNvPr>
          <p:cNvSpPr txBox="1"/>
          <p:nvPr/>
        </p:nvSpPr>
        <p:spPr>
          <a:xfrm>
            <a:off x="4673600" y="4615616"/>
            <a:ext cx="1866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chemeClr val="accent2">
                    <a:lumMod val="75000"/>
                  </a:schemeClr>
                </a:solidFill>
              </a:rPr>
              <a:t>60</a:t>
            </a:r>
            <a:endParaRPr lang="bg-BG" sz="10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D7322-E24C-5AFA-D79B-2747FEFCAF08}"/>
              </a:ext>
            </a:extLst>
          </p:cNvPr>
          <p:cNvSpPr txBox="1"/>
          <p:nvPr/>
        </p:nvSpPr>
        <p:spPr>
          <a:xfrm>
            <a:off x="6435725" y="4923393"/>
            <a:ext cx="5492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students have </a:t>
            </a:r>
          </a:p>
          <a:p>
            <a:r>
              <a:rPr lang="en-US" sz="4000" b="1" dirty="0">
                <a:solidFill>
                  <a:srgbClr val="002060"/>
                </a:solidFill>
              </a:rPr>
              <a:t>participated in VOCIS</a:t>
            </a:r>
            <a:endParaRPr lang="bg-BG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7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787D9-3E2F-275F-39A7-2EEFD6DF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46" y="12585"/>
            <a:ext cx="10515600" cy="1325563"/>
          </a:xfrm>
        </p:spPr>
        <p:txBody>
          <a:bodyPr/>
          <a:lstStyle/>
          <a:p>
            <a:r>
              <a:rPr lang="en-US" dirty="0"/>
              <a:t>Competition for small scale projects</a:t>
            </a:r>
            <a:br>
              <a:rPr lang="en-US" dirty="0"/>
            </a:br>
            <a:r>
              <a:rPr lang="en-US" dirty="0"/>
              <a:t>Call for competition – 2 rounds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7B6DAB-FA6F-F7B9-4E0F-561EE0613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3181"/>
            <a:ext cx="4385123" cy="313666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7EA11E-D226-EBA6-9A89-8FF55EC20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40" y="596986"/>
            <a:ext cx="4703292" cy="3204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EF782D-5563-DF08-D46F-D24EA4B96E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960" y="3485362"/>
            <a:ext cx="4850612" cy="3221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5787AD-C2C3-3F0E-C165-4694E41022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54" b="48440"/>
          <a:stretch/>
        </p:blipFill>
        <p:spPr>
          <a:xfrm>
            <a:off x="5060602" y="1204152"/>
            <a:ext cx="2164421" cy="2784221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290AC2C-32E7-E122-540E-01E5CC540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52" y="3854377"/>
            <a:ext cx="2289354" cy="305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50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05B7-24A0-C3CC-FA78-B1EF8DB7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81" y="-179288"/>
            <a:ext cx="10515600" cy="1325563"/>
          </a:xfrm>
        </p:spPr>
        <p:txBody>
          <a:bodyPr/>
          <a:lstStyle/>
          <a:p>
            <a:r>
              <a:rPr lang="ro-RO" dirty="0" err="1"/>
              <a:t>Running</a:t>
            </a:r>
            <a:r>
              <a:rPr lang="ro-RO" dirty="0"/>
              <a:t> </a:t>
            </a:r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dirty="0" err="1"/>
              <a:t>projects</a:t>
            </a:r>
            <a:endParaRPr dirty="0"/>
          </a:p>
        </p:txBody>
      </p:sp>
      <p:pic>
        <p:nvPicPr>
          <p:cNvPr id="4" name="Picture 3" descr="A screenshot of a video call&#10;&#10;Description automatically generated">
            <a:extLst>
              <a:ext uri="{FF2B5EF4-FFF2-40B4-BE49-F238E27FC236}">
                <a16:creationId xmlns:a16="http://schemas.microsoft.com/office/drawing/2014/main" id="{91367964-2E85-4F8D-F1EE-93F343AAE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173" y="942316"/>
            <a:ext cx="4422623" cy="2486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A30725-C6F6-D574-B7A2-87C42A6F58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87" y="781673"/>
            <a:ext cx="4371132" cy="3359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353CB-A194-5C07-6182-E59B7A8DB5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87" y="3724993"/>
            <a:ext cx="4422623" cy="313300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7E30D9-F1A4-6023-FDA2-A3981BC3D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12" y="3531761"/>
            <a:ext cx="6220522" cy="4351338"/>
          </a:xfrm>
        </p:spPr>
        <p:txBody>
          <a:bodyPr>
            <a:normAutofit/>
          </a:bodyPr>
          <a:lstStyle/>
          <a:p>
            <a:r>
              <a:rPr lang="ro-RO" sz="2200" dirty="0" err="1"/>
              <a:t>Communication</a:t>
            </a:r>
            <a:r>
              <a:rPr lang="ro-RO" sz="2200" dirty="0"/>
              <a:t> </a:t>
            </a:r>
            <a:r>
              <a:rPr lang="ro-RO" sz="2200" dirty="0" err="1"/>
              <a:t>with</a:t>
            </a:r>
            <a:r>
              <a:rPr lang="ro-RO" sz="2200" dirty="0"/>
              <a:t> </a:t>
            </a:r>
            <a:r>
              <a:rPr lang="ro-RO" sz="2200" dirty="0" err="1"/>
              <a:t>students</a:t>
            </a:r>
            <a:endParaRPr lang="ro-RO" sz="2200" dirty="0"/>
          </a:p>
          <a:p>
            <a:r>
              <a:rPr lang="ro-RO" sz="2200" dirty="0" err="1"/>
              <a:t>Mentoring</a:t>
            </a:r>
            <a:r>
              <a:rPr lang="ro-RO" sz="2200" dirty="0"/>
              <a:t> </a:t>
            </a:r>
            <a:r>
              <a:rPr lang="ro-RO" sz="2200" dirty="0" err="1"/>
              <a:t>the</a:t>
            </a:r>
            <a:r>
              <a:rPr lang="ro-RO" sz="2200" dirty="0"/>
              <a:t> </a:t>
            </a:r>
            <a:r>
              <a:rPr lang="ro-RO" sz="2200" dirty="0" err="1"/>
              <a:t>students</a:t>
            </a:r>
            <a:endParaRPr lang="ro-RO" sz="2200" dirty="0"/>
          </a:p>
          <a:p>
            <a:r>
              <a:rPr lang="ro-RO" sz="2200" dirty="0" err="1"/>
              <a:t>Other</a:t>
            </a:r>
            <a:r>
              <a:rPr lang="ro-RO" sz="2200" dirty="0"/>
              <a:t> </a:t>
            </a:r>
            <a:r>
              <a:rPr lang="ro-RO" sz="2200" dirty="0" err="1"/>
              <a:t>activities</a:t>
            </a:r>
            <a:r>
              <a:rPr lang="ro-RO" sz="2200" dirty="0"/>
              <a:t> – </a:t>
            </a:r>
            <a:r>
              <a:rPr lang="ro-RO" sz="2200" dirty="0" err="1"/>
              <a:t>conferences</a:t>
            </a:r>
            <a:r>
              <a:rPr lang="ro-RO" sz="2200" dirty="0"/>
              <a:t>,...</a:t>
            </a:r>
          </a:p>
          <a:p>
            <a:r>
              <a:rPr lang="ro-RO" sz="2200" dirty="0" err="1"/>
              <a:t>Courses</a:t>
            </a:r>
            <a:r>
              <a:rPr lang="ro-RO" sz="2200" dirty="0"/>
              <a:t> </a:t>
            </a:r>
            <a:r>
              <a:rPr lang="ro-RO" sz="2200" dirty="0" err="1"/>
              <a:t>the</a:t>
            </a:r>
            <a:r>
              <a:rPr lang="ro-RO" sz="2200" dirty="0"/>
              <a:t> </a:t>
            </a:r>
            <a:r>
              <a:rPr lang="ro-RO" sz="2200" dirty="0" err="1"/>
              <a:t>students</a:t>
            </a:r>
            <a:r>
              <a:rPr lang="ro-RO" sz="2200" dirty="0"/>
              <a:t> - CBL,...</a:t>
            </a:r>
          </a:p>
          <a:p>
            <a:r>
              <a:rPr lang="ro-RO" sz="2200" dirty="0"/>
              <a:t>Project monitoring</a:t>
            </a:r>
          </a:p>
          <a:p>
            <a:r>
              <a:rPr lang="ro-RO" sz="2200" dirty="0" err="1"/>
              <a:t>Projects</a:t>
            </a:r>
            <a:r>
              <a:rPr lang="ro-RO" sz="2200" dirty="0"/>
              <a:t> </a:t>
            </a:r>
            <a:r>
              <a:rPr lang="ro-RO" sz="2200" dirty="0" err="1"/>
              <a:t>requirements</a:t>
            </a:r>
            <a:r>
              <a:rPr lang="ro-RO" sz="2200" dirty="0"/>
              <a:t> – </a:t>
            </a:r>
            <a:r>
              <a:rPr lang="ro-RO" sz="2200" dirty="0" err="1"/>
              <a:t>structure</a:t>
            </a:r>
            <a:r>
              <a:rPr lang="ro-RO" sz="2200" dirty="0"/>
              <a:t>, </a:t>
            </a:r>
            <a:r>
              <a:rPr lang="ro-RO" sz="2200" dirty="0" err="1"/>
              <a:t>no</a:t>
            </a:r>
            <a:r>
              <a:rPr lang="ro-RO" sz="2200" dirty="0"/>
              <a:t> of </a:t>
            </a:r>
            <a:r>
              <a:rPr lang="ro-RO" sz="2200" dirty="0" err="1"/>
              <a:t>pages</a:t>
            </a:r>
            <a:endParaRPr lang="ro-RO" sz="2200" dirty="0"/>
          </a:p>
          <a:p>
            <a:r>
              <a:rPr lang="ro-RO" sz="2200" dirty="0"/>
              <a:t>Project </a:t>
            </a:r>
            <a:r>
              <a:rPr lang="ro-RO" sz="2200" dirty="0" err="1"/>
              <a:t>evaluation</a:t>
            </a:r>
            <a:endParaRPr lang="ro-RO" sz="2200" dirty="0"/>
          </a:p>
          <a:p>
            <a:r>
              <a:rPr lang="ro-RO" sz="2200" dirty="0" err="1"/>
              <a:t>Selection</a:t>
            </a:r>
            <a:r>
              <a:rPr lang="ro-RO" sz="2200" dirty="0"/>
              <a:t> – </a:t>
            </a:r>
            <a:r>
              <a:rPr lang="ro-RO" sz="2200" dirty="0" err="1"/>
              <a:t>projects</a:t>
            </a:r>
            <a:r>
              <a:rPr lang="ro-RO" sz="2200" dirty="0"/>
              <a:t> </a:t>
            </a:r>
            <a:r>
              <a:rPr lang="ro-RO" sz="2200" dirty="0" err="1"/>
              <a:t>that</a:t>
            </a:r>
            <a:r>
              <a:rPr lang="ro-RO" sz="2200" dirty="0"/>
              <a:t> </a:t>
            </a:r>
            <a:r>
              <a:rPr lang="ro-RO" sz="2200" dirty="0" err="1"/>
              <a:t>support</a:t>
            </a:r>
            <a:r>
              <a:rPr lang="ro-RO" sz="2200" dirty="0"/>
              <a:t> </a:t>
            </a:r>
            <a:r>
              <a:rPr lang="ro-RO" sz="2200" dirty="0" err="1"/>
              <a:t>courses</a:t>
            </a:r>
            <a:endParaRPr lang="ro-RO" sz="2200" dirty="0"/>
          </a:p>
          <a:p>
            <a:endParaRPr lang="ro-RO" sz="2200" dirty="0"/>
          </a:p>
          <a:p>
            <a:pPr marL="0" indent="0">
              <a:buNone/>
            </a:pPr>
            <a:endParaRPr lang="en-GB" sz="2200" dirty="0">
              <a:effectLst/>
              <a:highlight>
                <a:srgbClr val="FFFF00"/>
              </a:highligh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0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5CD2-6D0B-D4C8-DE95-677A7BBA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52" y="127096"/>
            <a:ext cx="10515600" cy="1325563"/>
          </a:xfrm>
        </p:spPr>
        <p:txBody>
          <a:bodyPr/>
          <a:lstStyle/>
          <a:p>
            <a:r>
              <a:rPr lang="en-US" dirty="0"/>
              <a:t>Students coordinating small-scale projects.</a:t>
            </a:r>
            <a:br>
              <a:rPr lang="en-US" dirty="0"/>
            </a:br>
            <a:r>
              <a:rPr lang="en-US" dirty="0"/>
              <a:t>Satisfaction survey</a:t>
            </a:r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2E392E4-1D5B-51AB-DA44-0F8B9A691A0B}"/>
              </a:ext>
            </a:extLst>
          </p:cNvPr>
          <p:cNvGraphicFramePr/>
          <p:nvPr/>
        </p:nvGraphicFramePr>
        <p:xfrm>
          <a:off x="6810831" y="1785435"/>
          <a:ext cx="4214521" cy="200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BE358E-EA81-DD18-B9A3-B6AD3E5FA81F}"/>
              </a:ext>
            </a:extLst>
          </p:cNvPr>
          <p:cNvGraphicFramePr/>
          <p:nvPr/>
        </p:nvGraphicFramePr>
        <p:xfrm>
          <a:off x="1166648" y="1766423"/>
          <a:ext cx="4027257" cy="196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4F8422B-5B2B-939C-4EFF-15B9AEDBB8E2}"/>
              </a:ext>
            </a:extLst>
          </p:cNvPr>
          <p:cNvGraphicFramePr/>
          <p:nvPr/>
        </p:nvGraphicFramePr>
        <p:xfrm>
          <a:off x="1166648" y="4067872"/>
          <a:ext cx="4294886" cy="200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92C5730-4079-89F1-C1A6-FF4983361ECF}"/>
              </a:ext>
            </a:extLst>
          </p:cNvPr>
          <p:cNvGraphicFramePr/>
          <p:nvPr/>
        </p:nvGraphicFramePr>
        <p:xfrm>
          <a:off x="7089612" y="3945208"/>
          <a:ext cx="3935740" cy="212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72744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1937</Words>
  <Application>Microsoft Office PowerPoint</Application>
  <PresentationFormat>Widescreen</PresentationFormat>
  <Paragraphs>194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Helvetica</vt:lpstr>
      <vt:lpstr>Lato Light</vt:lpstr>
      <vt:lpstr>Noto Sans</vt:lpstr>
      <vt:lpstr>Symbol</vt:lpstr>
      <vt:lpstr>Times New Roman</vt:lpstr>
      <vt:lpstr>Office Theme</vt:lpstr>
      <vt:lpstr>A framework for capturing student learning in challenge-based learning</vt:lpstr>
      <vt:lpstr>Introduction and background</vt:lpstr>
      <vt:lpstr>PowerPoint Presentation</vt:lpstr>
      <vt:lpstr>PowerPoint Presentation</vt:lpstr>
      <vt:lpstr>Aim of the Study</vt:lpstr>
      <vt:lpstr>PowerPoint Presentation</vt:lpstr>
      <vt:lpstr>Competition for small scale projects Call for competition – 2 rounds</vt:lpstr>
      <vt:lpstr>Running the projects</vt:lpstr>
      <vt:lpstr>Students coordinating small-scale projects. Satisfaction survey</vt:lpstr>
      <vt:lpstr>Student Satisfaction survey</vt:lpstr>
      <vt:lpstr>Student Satisfaction survey – open answers</vt:lpstr>
      <vt:lpstr>PowerPoint Presentation</vt:lpstr>
      <vt:lpstr>PR2 - Protinc</vt:lpstr>
      <vt:lpstr>Feedback. Courses evaluation by students.</vt:lpstr>
      <vt:lpstr>PowerPoint Presentation</vt:lpstr>
      <vt:lpstr>Key Findings</vt:lpstr>
      <vt:lpstr>Areas for Improvement</vt:lpstr>
      <vt:lpstr>PowerPoint Presentation</vt:lpstr>
      <vt:lpstr>PR2. Courses / Videos - LBUS</vt:lpstr>
      <vt:lpstr>PR2. Courses / Videos – Sofia Uni</vt:lpstr>
      <vt:lpstr>PR2. Courses / Videos – HOU - Patras</vt:lpstr>
      <vt:lpstr>Dissemination</vt:lpstr>
      <vt:lpstr>Dissemination</vt:lpstr>
      <vt:lpstr>Conferences, journals where we published the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Agnese Rusakova</dc:creator>
  <cp:lastModifiedBy>ROTARU MIHAELA</cp:lastModifiedBy>
  <cp:revision>7</cp:revision>
  <dcterms:created xsi:type="dcterms:W3CDTF">2023-10-05T05:13:23Z</dcterms:created>
  <dcterms:modified xsi:type="dcterms:W3CDTF">2025-01-30T15:31:17Z</dcterms:modified>
</cp:coreProperties>
</file>