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42" r:id="rId5"/>
    <p:sldId id="351" r:id="rId6"/>
    <p:sldId id="354" r:id="rId7"/>
    <p:sldId id="369" r:id="rId8"/>
    <p:sldId id="355" r:id="rId9"/>
    <p:sldId id="356" r:id="rId10"/>
    <p:sldId id="358" r:id="rId11"/>
    <p:sldId id="357" r:id="rId12"/>
    <p:sldId id="360" r:id="rId13"/>
    <p:sldId id="361" r:id="rId14"/>
    <p:sldId id="363" r:id="rId15"/>
    <p:sldId id="362" r:id="rId16"/>
    <p:sldId id="365" r:id="rId17"/>
    <p:sldId id="364" r:id="rId18"/>
    <p:sldId id="366" r:id="rId19"/>
    <p:sldId id="368" r:id="rId20"/>
    <p:sldId id="367" r:id="rId21"/>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19B7E-E204-49F0-908E-7AD77D61045E}" v="4" dt="2025-01-30T09:57:38.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646"/>
  </p:normalViewPr>
  <p:slideViewPr>
    <p:cSldViewPr snapToGrid="0" snapToObjects="1" showGuides="1">
      <p:cViewPr varScale="1">
        <p:scale>
          <a:sx n="60" d="100"/>
          <a:sy n="60" d="100"/>
        </p:scale>
        <p:origin x="90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5" d="100"/>
          <a:sy n="95" d="100"/>
        </p:scale>
        <p:origin x="366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eva Birka" userId="a351bc5f-b644-4d85-8593-0517316f0d93" providerId="ADAL" clId="{FC119B7E-E204-49F0-908E-7AD77D61045E}"/>
    <pc:docChg chg="undo redo custSel addSld delSld modSld">
      <pc:chgData name="Ieva Birka" userId="a351bc5f-b644-4d85-8593-0517316f0d93" providerId="ADAL" clId="{FC119B7E-E204-49F0-908E-7AD77D61045E}" dt="2025-01-30T10:05:40.971" v="340" actId="114"/>
      <pc:docMkLst>
        <pc:docMk/>
      </pc:docMkLst>
      <pc:sldChg chg="modSp mod">
        <pc:chgData name="Ieva Birka" userId="a351bc5f-b644-4d85-8593-0517316f0d93" providerId="ADAL" clId="{FC119B7E-E204-49F0-908E-7AD77D61045E}" dt="2025-01-30T09:48:46.215" v="26" actId="20577"/>
        <pc:sldMkLst>
          <pc:docMk/>
          <pc:sldMk cId="2498031464" sldId="342"/>
        </pc:sldMkLst>
        <pc:spChg chg="mod">
          <ac:chgData name="Ieva Birka" userId="a351bc5f-b644-4d85-8593-0517316f0d93" providerId="ADAL" clId="{FC119B7E-E204-49F0-908E-7AD77D61045E}" dt="2025-01-30T09:48:35.232" v="7" actId="20577"/>
          <ac:spMkLst>
            <pc:docMk/>
            <pc:sldMk cId="2498031464" sldId="342"/>
            <ac:spMk id="2" creationId="{997874EA-2F67-60CD-631F-5A787057F8CE}"/>
          </ac:spMkLst>
        </pc:spChg>
        <pc:spChg chg="mod">
          <ac:chgData name="Ieva Birka" userId="a351bc5f-b644-4d85-8593-0517316f0d93" providerId="ADAL" clId="{FC119B7E-E204-49F0-908E-7AD77D61045E}" dt="2025-01-30T09:48:46.215" v="26" actId="20577"/>
          <ac:spMkLst>
            <pc:docMk/>
            <pc:sldMk cId="2498031464" sldId="342"/>
            <ac:spMk id="4" creationId="{2981AB9E-AF0F-CAD0-2DD2-D640FB871E66}"/>
          </ac:spMkLst>
        </pc:spChg>
      </pc:sldChg>
      <pc:sldChg chg="addSp delSp modSp mod">
        <pc:chgData name="Ieva Birka" userId="a351bc5f-b644-4d85-8593-0517316f0d93" providerId="ADAL" clId="{FC119B7E-E204-49F0-908E-7AD77D61045E}" dt="2025-01-30T09:53:48.340" v="121" actId="21"/>
        <pc:sldMkLst>
          <pc:docMk/>
          <pc:sldMk cId="2249031310" sldId="351"/>
        </pc:sldMkLst>
        <pc:spChg chg="mod">
          <ac:chgData name="Ieva Birka" userId="a351bc5f-b644-4d85-8593-0517316f0d93" providerId="ADAL" clId="{FC119B7E-E204-49F0-908E-7AD77D61045E}" dt="2025-01-30T09:52:42.512" v="113" actId="20577"/>
          <ac:spMkLst>
            <pc:docMk/>
            <pc:sldMk cId="2249031310" sldId="351"/>
            <ac:spMk id="2" creationId="{7D58ABCF-B0F6-3B9E-078F-2A8A22C56DAA}"/>
          </ac:spMkLst>
        </pc:spChg>
        <pc:spChg chg="mod">
          <ac:chgData name="Ieva Birka" userId="a351bc5f-b644-4d85-8593-0517316f0d93" providerId="ADAL" clId="{FC119B7E-E204-49F0-908E-7AD77D61045E}" dt="2025-01-30T09:49:42.039" v="70" actId="14100"/>
          <ac:spMkLst>
            <pc:docMk/>
            <pc:sldMk cId="2249031310" sldId="351"/>
            <ac:spMk id="3" creationId="{B90F77A5-9A4F-1583-1DB9-95BA90866C29}"/>
          </ac:spMkLst>
        </pc:spChg>
        <pc:spChg chg="mod">
          <ac:chgData name="Ieva Birka" userId="a351bc5f-b644-4d85-8593-0517316f0d93" providerId="ADAL" clId="{FC119B7E-E204-49F0-908E-7AD77D61045E}" dt="2025-01-30T09:49:38.226" v="69"/>
          <ac:spMkLst>
            <pc:docMk/>
            <pc:sldMk cId="2249031310" sldId="351"/>
            <ac:spMk id="4" creationId="{5AC76B71-3E57-E2F3-291A-39B418022AD7}"/>
          </ac:spMkLst>
        </pc:spChg>
        <pc:spChg chg="del mod">
          <ac:chgData name="Ieva Birka" userId="a351bc5f-b644-4d85-8593-0517316f0d93" providerId="ADAL" clId="{FC119B7E-E204-49F0-908E-7AD77D61045E}" dt="2025-01-30T09:53:48.340" v="121" actId="21"/>
          <ac:spMkLst>
            <pc:docMk/>
            <pc:sldMk cId="2249031310" sldId="351"/>
            <ac:spMk id="17" creationId="{51D17EAA-BAAD-6B17-CF45-131271883A11}"/>
          </ac:spMkLst>
        </pc:spChg>
        <pc:picChg chg="add mod">
          <ac:chgData name="Ieva Birka" userId="a351bc5f-b644-4d85-8593-0517316f0d93" providerId="ADAL" clId="{FC119B7E-E204-49F0-908E-7AD77D61045E}" dt="2025-01-30T09:53:43.977" v="120" actId="1076"/>
          <ac:picMkLst>
            <pc:docMk/>
            <pc:sldMk cId="2249031310" sldId="351"/>
            <ac:picMk id="6" creationId="{A3BDDA06-8BC2-52E6-2413-678DBEC0F09A}"/>
          </ac:picMkLst>
        </pc:picChg>
      </pc:sldChg>
      <pc:sldChg chg="delSp modSp mod">
        <pc:chgData name="Ieva Birka" userId="a351bc5f-b644-4d85-8593-0517316f0d93" providerId="ADAL" clId="{FC119B7E-E204-49F0-908E-7AD77D61045E}" dt="2025-01-30T10:01:10.984" v="248" actId="21"/>
        <pc:sldMkLst>
          <pc:docMk/>
          <pc:sldMk cId="387291128" sldId="354"/>
        </pc:sldMkLst>
        <pc:spChg chg="mod">
          <ac:chgData name="Ieva Birka" userId="a351bc5f-b644-4d85-8593-0517316f0d93" providerId="ADAL" clId="{FC119B7E-E204-49F0-908E-7AD77D61045E}" dt="2025-01-30T10:01:07.076" v="247" actId="20577"/>
          <ac:spMkLst>
            <pc:docMk/>
            <pc:sldMk cId="387291128" sldId="354"/>
            <ac:spMk id="3" creationId="{B90F77A5-9A4F-1583-1DB9-95BA90866C29}"/>
          </ac:spMkLst>
        </pc:spChg>
        <pc:spChg chg="del mod">
          <ac:chgData name="Ieva Birka" userId="a351bc5f-b644-4d85-8593-0517316f0d93" providerId="ADAL" clId="{FC119B7E-E204-49F0-908E-7AD77D61045E}" dt="2025-01-30T10:01:10.984" v="248" actId="21"/>
          <ac:spMkLst>
            <pc:docMk/>
            <pc:sldMk cId="387291128" sldId="354"/>
            <ac:spMk id="17" creationId="{51D17EAA-BAAD-6B17-CF45-131271883A11}"/>
          </ac:spMkLst>
        </pc:spChg>
      </pc:sldChg>
      <pc:sldChg chg="del">
        <pc:chgData name="Ieva Birka" userId="a351bc5f-b644-4d85-8593-0517316f0d93" providerId="ADAL" clId="{FC119B7E-E204-49F0-908E-7AD77D61045E}" dt="2025-01-30T09:55:15.097" v="122" actId="2696"/>
        <pc:sldMkLst>
          <pc:docMk/>
          <pc:sldMk cId="305869288" sldId="359"/>
        </pc:sldMkLst>
      </pc:sldChg>
      <pc:sldChg chg="addSp delSp modSp mod">
        <pc:chgData name="Ieva Birka" userId="a351bc5f-b644-4d85-8593-0517316f0d93" providerId="ADAL" clId="{FC119B7E-E204-49F0-908E-7AD77D61045E}" dt="2025-01-30T10:00:44.432" v="214" actId="790"/>
        <pc:sldMkLst>
          <pc:docMk/>
          <pc:sldMk cId="2051655774" sldId="367"/>
        </pc:sldMkLst>
        <pc:spChg chg="mod">
          <ac:chgData name="Ieva Birka" userId="a351bc5f-b644-4d85-8593-0517316f0d93" providerId="ADAL" clId="{FC119B7E-E204-49F0-908E-7AD77D61045E}" dt="2025-01-30T10:00:44.432" v="214" actId="790"/>
          <ac:spMkLst>
            <pc:docMk/>
            <pc:sldMk cId="2051655774" sldId="367"/>
            <ac:spMk id="3" creationId="{E6340656-76C5-51B1-ABE0-7939065FEB21}"/>
          </ac:spMkLst>
        </pc:spChg>
        <pc:spChg chg="add del mod">
          <ac:chgData name="Ieva Birka" userId="a351bc5f-b644-4d85-8593-0517316f0d93" providerId="ADAL" clId="{FC119B7E-E204-49F0-908E-7AD77D61045E}" dt="2025-01-30T09:56:22.676" v="124" actId="931"/>
          <ac:spMkLst>
            <pc:docMk/>
            <pc:sldMk cId="2051655774" sldId="367"/>
            <ac:spMk id="4" creationId="{C63F3D88-4E3D-B785-39D7-7E72A69FABA7}"/>
          </ac:spMkLst>
        </pc:spChg>
        <pc:picChg chg="del">
          <ac:chgData name="Ieva Birka" userId="a351bc5f-b644-4d85-8593-0517316f0d93" providerId="ADAL" clId="{FC119B7E-E204-49F0-908E-7AD77D61045E}" dt="2025-01-30T09:56:14.014" v="123" actId="478"/>
          <ac:picMkLst>
            <pc:docMk/>
            <pc:sldMk cId="2051655774" sldId="367"/>
            <ac:picMk id="7" creationId="{2847E88A-EF96-1730-D268-F3BA60BF3809}"/>
          </ac:picMkLst>
        </pc:picChg>
        <pc:picChg chg="add mod">
          <ac:chgData name="Ieva Birka" userId="a351bc5f-b644-4d85-8593-0517316f0d93" providerId="ADAL" clId="{FC119B7E-E204-49F0-908E-7AD77D61045E}" dt="2025-01-30T09:56:26.392" v="125" actId="27614"/>
          <ac:picMkLst>
            <pc:docMk/>
            <pc:sldMk cId="2051655774" sldId="367"/>
            <ac:picMk id="8" creationId="{60E9CCE0-FD14-AD55-E48F-FD64047B85CC}"/>
          </ac:picMkLst>
        </pc:picChg>
      </pc:sldChg>
      <pc:sldChg chg="addSp delSp modSp new mod modClrScheme chgLayout">
        <pc:chgData name="Ieva Birka" userId="a351bc5f-b644-4d85-8593-0517316f0d93" providerId="ADAL" clId="{FC119B7E-E204-49F0-908E-7AD77D61045E}" dt="2025-01-30T10:00:24.018" v="213" actId="20577"/>
        <pc:sldMkLst>
          <pc:docMk/>
          <pc:sldMk cId="117824889" sldId="368"/>
        </pc:sldMkLst>
        <pc:spChg chg="del mod">
          <ac:chgData name="Ieva Birka" userId="a351bc5f-b644-4d85-8593-0517316f0d93" providerId="ADAL" clId="{FC119B7E-E204-49F0-908E-7AD77D61045E}" dt="2025-01-30T09:57:20.685" v="128" actId="21"/>
          <ac:spMkLst>
            <pc:docMk/>
            <pc:sldMk cId="117824889" sldId="368"/>
            <ac:spMk id="2" creationId="{2C0A56F4-CF4B-84B1-C25B-4A7694D4F52C}"/>
          </ac:spMkLst>
        </pc:spChg>
        <pc:spChg chg="del mod ord">
          <ac:chgData name="Ieva Birka" userId="a351bc5f-b644-4d85-8593-0517316f0d93" providerId="ADAL" clId="{FC119B7E-E204-49F0-908E-7AD77D61045E}" dt="2025-01-30T09:57:30.557" v="129" actId="700"/>
          <ac:spMkLst>
            <pc:docMk/>
            <pc:sldMk cId="117824889" sldId="368"/>
            <ac:spMk id="3" creationId="{844090BC-5616-1439-2B6C-5243BB3A95D3}"/>
          </ac:spMkLst>
        </pc:spChg>
        <pc:spChg chg="del mod ord">
          <ac:chgData name="Ieva Birka" userId="a351bc5f-b644-4d85-8593-0517316f0d93" providerId="ADAL" clId="{FC119B7E-E204-49F0-908E-7AD77D61045E}" dt="2025-01-30T09:57:55.867" v="136" actId="478"/>
          <ac:spMkLst>
            <pc:docMk/>
            <pc:sldMk cId="117824889" sldId="368"/>
            <ac:spMk id="4" creationId="{8745A62D-B27A-559C-BD85-7B3AE13D37BB}"/>
          </ac:spMkLst>
        </pc:spChg>
        <pc:spChg chg="mod ord">
          <ac:chgData name="Ieva Birka" userId="a351bc5f-b644-4d85-8593-0517316f0d93" providerId="ADAL" clId="{FC119B7E-E204-49F0-908E-7AD77D61045E}" dt="2025-01-30T09:57:30.557" v="129" actId="700"/>
          <ac:spMkLst>
            <pc:docMk/>
            <pc:sldMk cId="117824889" sldId="368"/>
            <ac:spMk id="5" creationId="{13157F9B-2CBD-B479-28B7-5AB31D1A412C}"/>
          </ac:spMkLst>
        </pc:spChg>
        <pc:spChg chg="add del mod ord">
          <ac:chgData name="Ieva Birka" userId="a351bc5f-b644-4d85-8593-0517316f0d93" providerId="ADAL" clId="{FC119B7E-E204-49F0-908E-7AD77D61045E}" dt="2025-01-30T09:57:30.557" v="129" actId="700"/>
          <ac:spMkLst>
            <pc:docMk/>
            <pc:sldMk cId="117824889" sldId="368"/>
            <ac:spMk id="7" creationId="{26F9181C-BE06-16F5-1EDA-0B1670C78247}"/>
          </ac:spMkLst>
        </pc:spChg>
        <pc:spChg chg="add mod ord">
          <ac:chgData name="Ieva Birka" userId="a351bc5f-b644-4d85-8593-0517316f0d93" providerId="ADAL" clId="{FC119B7E-E204-49F0-908E-7AD77D61045E}" dt="2025-01-30T09:59:55.935" v="165" actId="790"/>
          <ac:spMkLst>
            <pc:docMk/>
            <pc:sldMk cId="117824889" sldId="368"/>
            <ac:spMk id="8" creationId="{06B6D102-0DD0-AA92-8884-EF0D2747CC68}"/>
          </ac:spMkLst>
        </pc:spChg>
        <pc:spChg chg="add mod ord">
          <ac:chgData name="Ieva Birka" userId="a351bc5f-b644-4d85-8593-0517316f0d93" providerId="ADAL" clId="{FC119B7E-E204-49F0-908E-7AD77D61045E}" dt="2025-01-30T10:00:24.018" v="213" actId="20577"/>
          <ac:spMkLst>
            <pc:docMk/>
            <pc:sldMk cId="117824889" sldId="368"/>
            <ac:spMk id="9" creationId="{BC2DEA8E-CDA8-1703-F104-2C814ACCC598}"/>
          </ac:spMkLst>
        </pc:spChg>
        <pc:spChg chg="add del mod ord">
          <ac:chgData name="Ieva Birka" userId="a351bc5f-b644-4d85-8593-0517316f0d93" providerId="ADAL" clId="{FC119B7E-E204-49F0-908E-7AD77D61045E}" dt="2025-01-30T09:58:04.469" v="137" actId="21"/>
          <ac:spMkLst>
            <pc:docMk/>
            <pc:sldMk cId="117824889" sldId="368"/>
            <ac:spMk id="10" creationId="{0ED85CB3-3606-02AE-7817-8E1D084F6796}"/>
          </ac:spMkLst>
        </pc:spChg>
        <pc:picChg chg="add">
          <ac:chgData name="Ieva Birka" userId="a351bc5f-b644-4d85-8593-0517316f0d93" providerId="ADAL" clId="{FC119B7E-E204-49F0-908E-7AD77D61045E}" dt="2025-01-30T09:57:35.716" v="130"/>
          <ac:picMkLst>
            <pc:docMk/>
            <pc:sldMk cId="117824889" sldId="368"/>
            <ac:picMk id="11" creationId="{BED1C80C-7CF5-F666-AF15-5E2A169A70F4}"/>
          </ac:picMkLst>
        </pc:picChg>
      </pc:sldChg>
      <pc:sldChg chg="delSp modSp new mod">
        <pc:chgData name="Ieva Birka" userId="a351bc5f-b644-4d85-8593-0517316f0d93" providerId="ADAL" clId="{FC119B7E-E204-49F0-908E-7AD77D61045E}" dt="2025-01-30T10:05:40.971" v="340" actId="114"/>
        <pc:sldMkLst>
          <pc:docMk/>
          <pc:sldMk cId="904357256" sldId="369"/>
        </pc:sldMkLst>
        <pc:spChg chg="mod">
          <ac:chgData name="Ieva Birka" userId="a351bc5f-b644-4d85-8593-0517316f0d93" providerId="ADAL" clId="{FC119B7E-E204-49F0-908E-7AD77D61045E}" dt="2025-01-30T10:05:25.515" v="339" actId="14100"/>
          <ac:spMkLst>
            <pc:docMk/>
            <pc:sldMk cId="904357256" sldId="369"/>
            <ac:spMk id="2" creationId="{0F52F24D-04EC-D777-CE65-5272C017C439}"/>
          </ac:spMkLst>
        </pc:spChg>
        <pc:spChg chg="del">
          <ac:chgData name="Ieva Birka" userId="a351bc5f-b644-4d85-8593-0517316f0d93" providerId="ADAL" clId="{FC119B7E-E204-49F0-908E-7AD77D61045E}" dt="2025-01-30T10:04:34.347" v="254" actId="21"/>
          <ac:spMkLst>
            <pc:docMk/>
            <pc:sldMk cId="904357256" sldId="369"/>
            <ac:spMk id="3" creationId="{3B91DC32-8D73-338E-C274-995A292F818E}"/>
          </ac:spMkLst>
        </pc:spChg>
        <pc:spChg chg="mod">
          <ac:chgData name="Ieva Birka" userId="a351bc5f-b644-4d85-8593-0517316f0d93" providerId="ADAL" clId="{FC119B7E-E204-49F0-908E-7AD77D61045E}" dt="2025-01-30T10:05:40.971" v="340" actId="114"/>
          <ac:spMkLst>
            <pc:docMk/>
            <pc:sldMk cId="904357256" sldId="369"/>
            <ac:spMk id="4" creationId="{774CC5DF-F17F-2761-D2C5-DBC7B732D59E}"/>
          </ac:spMkLst>
        </pc:spChg>
        <pc:spChg chg="del mod">
          <ac:chgData name="Ieva Birka" userId="a351bc5f-b644-4d85-8593-0517316f0d93" providerId="ADAL" clId="{FC119B7E-E204-49F0-908E-7AD77D61045E}" dt="2025-01-30T10:04:28.228" v="253" actId="21"/>
          <ac:spMkLst>
            <pc:docMk/>
            <pc:sldMk cId="904357256" sldId="369"/>
            <ac:spMk id="5" creationId="{ACCFA9D5-A217-3FB1-FFC6-BC22F74A1B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71277-867B-4F79-B626-5D15310F0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a:p>
        </p:txBody>
      </p:sp>
      <p:sp>
        <p:nvSpPr>
          <p:cNvPr id="3" name="Date Placeholder 2">
            <a:extLst>
              <a:ext uri="{FF2B5EF4-FFF2-40B4-BE49-F238E27FC236}">
                <a16:creationId xmlns:a16="http://schemas.microsoft.com/office/drawing/2014/main" id="{DD0F123B-AFBA-49F9-9E86-24F100D1F1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4DC31BE2-E78D-4ABE-8EDB-4AD36DF398A3}" type="datetimeFigureOut">
              <a:rPr lang="en-GB" smtClean="0"/>
              <a:t>30/01/2025</a:t>
            </a:fld>
            <a:endParaRPr lang="en-GB"/>
          </a:p>
        </p:txBody>
      </p:sp>
      <p:sp>
        <p:nvSpPr>
          <p:cNvPr id="4" name="Footer Placeholder 3">
            <a:extLst>
              <a:ext uri="{FF2B5EF4-FFF2-40B4-BE49-F238E27FC236}">
                <a16:creationId xmlns:a16="http://schemas.microsoft.com/office/drawing/2014/main" id="{6C879063-21AE-4790-85A4-50D17E2D8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a:p>
        </p:txBody>
      </p:sp>
      <p:sp>
        <p:nvSpPr>
          <p:cNvPr id="5" name="Slide Number Placeholder 4">
            <a:extLst>
              <a:ext uri="{FF2B5EF4-FFF2-40B4-BE49-F238E27FC236}">
                <a16:creationId xmlns:a16="http://schemas.microsoft.com/office/drawing/2014/main" id="{F29F5F78-3D9C-4E5F-A866-96C1DD86FE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63FF618-F07E-477B-AA5D-612E7A56D407}" type="slidenum">
              <a:rPr lang="en-GB" smtClean="0"/>
              <a:t>‹#›</a:t>
            </a:fld>
            <a:endParaRPr lang="en-GB"/>
          </a:p>
        </p:txBody>
      </p:sp>
    </p:spTree>
    <p:extLst>
      <p:ext uri="{BB962C8B-B14F-4D97-AF65-F5344CB8AC3E}">
        <p14:creationId xmlns:p14="http://schemas.microsoft.com/office/powerpoint/2010/main" val="19253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D4B3339F-6CEA-4641-BE08-40DAFD6FCF25}" type="datetimeFigureOut">
              <a:rPr lang="en-GB" smtClean="0"/>
              <a:t>30/01/2025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DEF75CB5-5666-5049-9AE0-38EFD385C21E}" type="slidenum">
              <a:rPr lang="en-GB" smtClean="0"/>
              <a:t>‹#›</a:t>
            </a:fld>
            <a:endParaRPr lang="en-GB"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a:t>
            </a:fld>
            <a:endParaRPr lang="en-GB"/>
          </a:p>
        </p:txBody>
      </p:sp>
    </p:spTree>
    <p:extLst>
      <p:ext uri="{BB962C8B-B14F-4D97-AF65-F5344CB8AC3E}">
        <p14:creationId xmlns:p14="http://schemas.microsoft.com/office/powerpoint/2010/main" val="257909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Next in our survey we asked some specific preparedness questions. The first was about knowing what to do if you hear sirens. Riga residents lagged slightly behind German and Finnish urban residents. </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11</a:t>
            </a:fld>
            <a:endParaRPr lang="en-GB" dirty="0"/>
          </a:p>
        </p:txBody>
      </p:sp>
    </p:spTree>
    <p:extLst>
      <p:ext uri="{BB962C8B-B14F-4D97-AF65-F5344CB8AC3E}">
        <p14:creationId xmlns:p14="http://schemas.microsoft.com/office/powerpoint/2010/main" val="71370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The correct answer to the previous question, what should you do when you hear sirens, is actually to go inside and turn on the radio. But here we also have a gap in Riga residents preparedness. A radio with batteries is one of the key items of the preparedness list, in case electricity is disrupted, to be able to receive further instruction from the authorities. Only 24% of our respondents, said they had such a radio at home.</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12</a:t>
            </a:fld>
            <a:endParaRPr lang="en-GB" dirty="0"/>
          </a:p>
        </p:txBody>
      </p:sp>
    </p:spTree>
    <p:extLst>
      <p:ext uri="{BB962C8B-B14F-4D97-AF65-F5344CB8AC3E}">
        <p14:creationId xmlns:p14="http://schemas.microsoft.com/office/powerpoint/2010/main" val="377425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Urban populations from all three countries seldom have an agreed upon meeting place with family in case of emergency and communication disruption.</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13</a:t>
            </a:fld>
            <a:endParaRPr lang="en-GB" dirty="0"/>
          </a:p>
        </p:txBody>
      </p:sp>
    </p:spTree>
    <p:extLst>
      <p:ext uri="{BB962C8B-B14F-4D97-AF65-F5344CB8AC3E}">
        <p14:creationId xmlns:p14="http://schemas.microsoft.com/office/powerpoint/2010/main" val="77302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72 hour supplies are critical, but there are potential disasters/emergencies that may require remaining indoors for much longer. </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14</a:t>
            </a:fld>
            <a:endParaRPr lang="en-GB" dirty="0"/>
          </a:p>
        </p:txBody>
      </p:sp>
    </p:spTree>
    <p:extLst>
      <p:ext uri="{BB962C8B-B14F-4D97-AF65-F5344CB8AC3E}">
        <p14:creationId xmlns:p14="http://schemas.microsoft.com/office/powerpoint/2010/main" val="388199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Finally, in the survey we asked what the needs would be from the authorities. Here we see that all urban residents are keen on more detailed information. But in Riga, urban residents are also keen for neighborhood awarness raising, increased investment in infrastructure, and financial support for stocking up on supplies. Our aim is to write opinion pieces using this data, and getting the entire report into the hands of the competent authorities to help them see the gaps, where disaster preparedness work is necessary.</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15</a:t>
            </a:fld>
            <a:endParaRPr lang="en-GB" dirty="0"/>
          </a:p>
        </p:txBody>
      </p:sp>
    </p:spTree>
    <p:extLst>
      <p:ext uri="{BB962C8B-B14F-4D97-AF65-F5344CB8AC3E}">
        <p14:creationId xmlns:p14="http://schemas.microsoft.com/office/powerpoint/2010/main" val="379075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2</a:t>
            </a:fld>
            <a:endParaRPr lang="en-GB"/>
          </a:p>
        </p:txBody>
      </p:sp>
    </p:spTree>
    <p:extLst>
      <p:ext uri="{BB962C8B-B14F-4D97-AF65-F5344CB8AC3E}">
        <p14:creationId xmlns:p14="http://schemas.microsoft.com/office/powerpoint/2010/main" val="291380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3</a:t>
            </a:fld>
            <a:endParaRPr lang="en-GB"/>
          </a:p>
        </p:txBody>
      </p:sp>
    </p:spTree>
    <p:extLst>
      <p:ext uri="{BB962C8B-B14F-4D97-AF65-F5344CB8AC3E}">
        <p14:creationId xmlns:p14="http://schemas.microsoft.com/office/powerpoint/2010/main" val="219633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For Latvia, it is interesting that Latvia as such, is below the avarage in terms of being a secure place to live, but Riga is considered a safe place to live.</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5</a:t>
            </a:fld>
            <a:endParaRPr lang="en-GB" dirty="0"/>
          </a:p>
        </p:txBody>
      </p:sp>
    </p:spTree>
    <p:extLst>
      <p:ext uri="{BB962C8B-B14F-4D97-AF65-F5344CB8AC3E}">
        <p14:creationId xmlns:p14="http://schemas.microsoft.com/office/powerpoint/2010/main" val="248141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If we look at the profile of who feels secure or un/secure, the data shows that Latvian speakers feel secure living in Latvia, but Russian speakers and others, do not. The same applies for the marker of the EU being a secure place to live. Here, we do not have the background info of why this is so, but we can guess that disinformation is probably playing a part, as well as attitudes towards foreigners.</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6</a:t>
            </a:fld>
            <a:endParaRPr lang="en-GB" dirty="0"/>
          </a:p>
        </p:txBody>
      </p:sp>
    </p:spTree>
    <p:extLst>
      <p:ext uri="{BB962C8B-B14F-4D97-AF65-F5344CB8AC3E}">
        <p14:creationId xmlns:p14="http://schemas.microsoft.com/office/powerpoint/2010/main" val="117891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Very evident, that Finns are much less concerned about everything, except for climate change. In Riga, the major concerns are disruption to critical supplies, use of chemical, nuclear, biological substances, military attacks, and all that coupled with a concern for the country’s economic situation.</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7</a:t>
            </a:fld>
            <a:endParaRPr lang="en-GB" dirty="0"/>
          </a:p>
        </p:txBody>
      </p:sp>
    </p:spTree>
    <p:extLst>
      <p:ext uri="{BB962C8B-B14F-4D97-AF65-F5344CB8AC3E}">
        <p14:creationId xmlns:p14="http://schemas.microsoft.com/office/powerpoint/2010/main" val="257132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8</a:t>
            </a:fld>
            <a:endParaRPr lang="en-GB" dirty="0"/>
          </a:p>
        </p:txBody>
      </p:sp>
    </p:spTree>
    <p:extLst>
      <p:ext uri="{BB962C8B-B14F-4D97-AF65-F5344CB8AC3E}">
        <p14:creationId xmlns:p14="http://schemas.microsoft.com/office/powerpoint/2010/main" val="110174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What is interesting from this slide, and the data, is that Riga residents feel more confident than their German or Finnish counterparts in terms of having the skills/knowledge to respond to disasters/emergencies. While at the same time, they don’t know where to go in such a situation. Further, they are also quite optimistic, in thinking that nothing major will happen in the next 10 years. The lack of preparedness of Riga residents, will become even more evident further on.</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9</a:t>
            </a:fld>
            <a:endParaRPr lang="en-GB" dirty="0"/>
          </a:p>
        </p:txBody>
      </p:sp>
    </p:spTree>
    <p:extLst>
      <p:ext uri="{BB962C8B-B14F-4D97-AF65-F5344CB8AC3E}">
        <p14:creationId xmlns:p14="http://schemas.microsoft.com/office/powerpoint/2010/main" val="233140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Looking closer, we see that Latvians are less self-sure of having the skills and knowledge necessary to deal with a disaster/emergency. Where Russians are really confident. The older generation think the next 10 years will be without major disasters, where it is the youth, who are less optimistic. In terms of evacuation, no one is aware of where to go, but it is specifically the female population that is less knowledgable. </a:t>
            </a:r>
            <a:endParaRPr lang="en-GB" dirty="0"/>
          </a:p>
        </p:txBody>
      </p:sp>
      <p:sp>
        <p:nvSpPr>
          <p:cNvPr id="4" name="Slide Number Placeholder 3"/>
          <p:cNvSpPr>
            <a:spLocks noGrp="1"/>
          </p:cNvSpPr>
          <p:nvPr>
            <p:ph type="sldNum" sz="quarter" idx="5"/>
          </p:nvPr>
        </p:nvSpPr>
        <p:spPr/>
        <p:txBody>
          <a:bodyPr/>
          <a:lstStyle/>
          <a:p>
            <a:pPr rtl="0"/>
            <a:fld id="{DEF75CB5-5666-5049-9AE0-38EFD385C21E}" type="slidenum">
              <a:rPr lang="en-GB" smtClean="0"/>
              <a:t>10</a:t>
            </a:fld>
            <a:endParaRPr lang="en-GB" dirty="0"/>
          </a:p>
        </p:txBody>
      </p:sp>
    </p:spTree>
    <p:extLst>
      <p:ext uri="{BB962C8B-B14F-4D97-AF65-F5344CB8AC3E}">
        <p14:creationId xmlns:p14="http://schemas.microsoft.com/office/powerpoint/2010/main" val="13138861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ised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rtlCol="0">
            <a:noAutofit/>
          </a:bodyPr>
          <a:lstStyle>
            <a:lvl1pPr algn="ctr">
              <a:defRPr lang="en-GB" sz="6000" kern="1200" spc="2200" baseline="0">
                <a:solidFill>
                  <a:schemeClr val="accent5"/>
                </a:solidFill>
              </a:defRPr>
            </a:lvl1pPr>
          </a:lstStyle>
          <a:p>
            <a:pPr rtl="0"/>
            <a:r>
              <a:rPr lang="en-GB"/>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rtlCol="0">
            <a:noAutofit/>
          </a:bodyPr>
          <a:lstStyle>
            <a:lvl1pPr marL="0" indent="0" algn="ctr">
              <a:buNone/>
              <a:defRPr lang="en-GB"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rtlCol="0" anchor="ctr" anchorCtr="0">
            <a:noAutofit/>
          </a:bodyPr>
          <a:lstStyle>
            <a:lvl1pPr marL="0" indent="0" algn="ctr">
              <a:lnSpc>
                <a:spcPct val="60000"/>
              </a:lnSpc>
              <a:buNone/>
              <a:defRPr lang="en-GB" sz="2000" b="0" i="0" spc="300">
                <a:solidFill>
                  <a:schemeClr val="bg1"/>
                </a:solidFill>
                <a:latin typeface="+mn-lt"/>
                <a:cs typeface="Arial" panose="020B0604020202020204" pitchFamily="34" charset="0"/>
              </a:defRPr>
            </a:lvl1pPr>
          </a:lstStyle>
          <a:p>
            <a:pPr lvl="0" rtl="0"/>
            <a:r>
              <a:rPr lang="en-GB"/>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rtlCol="0" anchor="b">
            <a:noAutofit/>
          </a:bodyPr>
          <a:lstStyle>
            <a:defPPr>
              <a:defRPr lang="en-GB"/>
            </a:defPPr>
          </a:lstStyle>
          <a:p>
            <a:pPr rtl="0"/>
            <a:r>
              <a:rPr lang="en-GB"/>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rtlCol="0">
            <a:noAutofit/>
          </a:bodyPr>
          <a:lstStyle>
            <a:lvl1pPr>
              <a:lnSpc>
                <a:spcPct val="140000"/>
              </a:lnSpc>
              <a:defRPr lang="en-GB" sz="2000"/>
            </a:lvl1pPr>
          </a:lstStyle>
          <a:p>
            <a:pPr lvl="0" rt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rtlCol="0"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lang="en-GB"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endParaRPr lang="en-GB" dirty="0">
              <a:solidFill>
                <a:schemeClr val="bg1"/>
              </a:solidFill>
            </a:endParaRPr>
          </a:p>
          <a:p>
            <a:pPr rtl="0"/>
            <a:endParaRPr lang="en-GB" dirty="0">
              <a:solidFill>
                <a:schemeClr val="bg1"/>
              </a:solidFill>
            </a:endParaRPr>
          </a:p>
          <a:p>
            <a:pPr rtl="0"/>
            <a:endParaRPr lang="en-GB"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rtlCol="0" anchor="t">
            <a:noAutofit/>
          </a:bodyPr>
          <a:lstStyle>
            <a:lvl1pPr marL="0" indent="0" algn="ctr">
              <a:lnSpc>
                <a:spcPct val="140000"/>
              </a:lnSpc>
              <a:buFontTx/>
              <a:buNone/>
              <a:defRPr lang="en-GB" sz="1600">
                <a:solidFill>
                  <a:schemeClr val="bg1"/>
                </a:solidFill>
                <a:latin typeface="+mn-lt"/>
                <a:cs typeface="Arial" panose="020B0604020202020204" pitchFamily="34" charset="0"/>
              </a:defRPr>
            </a:lvl1pPr>
          </a:lstStyle>
          <a:p>
            <a:pPr rtl="0"/>
            <a:r>
              <a:rPr lang="en-GB">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rtlCol="0" anchor="ctr">
            <a:noAutofit/>
          </a:bodyPr>
          <a:lstStyle>
            <a:lvl1pPr algn="ctr">
              <a:defRPr lang="en-GB" sz="2000"/>
            </a:lvl1pPr>
          </a:lstStyle>
          <a:p>
            <a:pPr lvl="0" rt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rtlCol="0" anchor="ctr">
            <a:noAutofit/>
          </a:bodyPr>
          <a:lstStyle>
            <a:lvl1pPr algn="ctr">
              <a:defRPr lang="en-GB" sz="2000"/>
            </a:lvl1pPr>
          </a:lstStyle>
          <a:p>
            <a:pPr lvl="0" rt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rtlCol="0" anchor="ctr">
            <a:noAutofit/>
          </a:bodyPr>
          <a:lstStyle>
            <a:lvl1pPr algn="ctr">
              <a:defRPr lang="en-GB" sz="2000"/>
            </a:lvl1pPr>
          </a:lstStyle>
          <a:p>
            <a:pPr lvl="0" rt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rtlCol="0" anchor="ctr">
            <a:noAutofit/>
          </a:bodyPr>
          <a:lstStyle>
            <a:lvl1pPr algn="ctr" rtl="0" fontAlgn="base">
              <a:defRPr lang="en-GB"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GB" b="0" i="0">
                <a:solidFill>
                  <a:srgbClr val="201F1E"/>
                </a:solidFill>
                <a:effectLst/>
                <a:latin typeface="Calibri" panose="020F0502020204030204" pitchFamily="34" charset="0"/>
              </a:rPr>
              <a:t>Click to insert image or graphic here</a:t>
            </a:r>
            <a:endParaRPr lang="en-GB"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rtlCol="0">
            <a:noAutofit/>
          </a:bodyPr>
          <a:lstStyle>
            <a:lvl1pPr algn="ctr">
              <a:defRPr lang="en-GB" spc="0"/>
            </a:lvl1pPr>
          </a:lstStyle>
          <a:p>
            <a:pPr rtl="0"/>
            <a:r>
              <a:rPr lang="en-US"/>
              <a:t>Click to edit Master title style</a:t>
            </a:r>
            <a:endParaRPr lang="en-GB"/>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rtlCol="0" anchor="ctr">
            <a:noAutofit/>
          </a:bodyPr>
          <a:lstStyle>
            <a:lvl1pPr marL="0" indent="0" algn="ctr">
              <a:lnSpc>
                <a:spcPct val="100000"/>
              </a:lnSpc>
              <a:buFontTx/>
              <a:buNone/>
              <a:defRPr lang="en-GB" sz="1600">
                <a:solidFill>
                  <a:schemeClr val="bg1"/>
                </a:solidFill>
                <a:latin typeface="Arial Nova" panose="020B0504020202020204" pitchFamily="34" charset="0"/>
              </a:defRPr>
            </a:lvl1pPr>
          </a:lstStyle>
          <a:p>
            <a:pPr rtl="0"/>
            <a:r>
              <a:rPr lang="en-GB">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defPPr>
              <a:defRPr lang="en-GB"/>
            </a:defPPr>
          </a:lstStyle>
          <a:p>
            <a:pPr rtl="0"/>
            <a:endParaRPr lang="en-GB"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rtlCol="0" anchor="ctr">
            <a:noAutofit/>
          </a:bodyPr>
          <a:lstStyle>
            <a:lvl1pPr algn="ctr">
              <a:defRPr lang="en-GB" sz="1800">
                <a:solidFill>
                  <a:schemeClr val="tx1"/>
                </a:solidFill>
              </a:defRPr>
            </a:lvl1pPr>
          </a:lstStyle>
          <a:p>
            <a:pPr rtl="0"/>
            <a:r>
              <a:rPr lang="en-US"/>
              <a:t>Click icon to add picture</a:t>
            </a:r>
            <a:endParaRPr lang="en-GB"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defPPr>
              <a:defRPr lang="en-GB"/>
            </a:defPPr>
          </a:lstStyle>
          <a:p>
            <a:pPr rtl="0"/>
            <a:r>
              <a:rPr lang="en-GB"/>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lang="en-GB" sz="1600">
                <a:solidFill>
                  <a:schemeClr val="bg1"/>
                </a:solidFill>
                <a:latin typeface="+mn-lt"/>
              </a:defRPr>
            </a:lvl1pPr>
          </a:lstStyle>
          <a:p>
            <a:pPr lvl="0" rt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lang="en-GB" sz="1200">
                <a:solidFill>
                  <a:schemeClr val="bg1"/>
                </a:solidFill>
                <a:latin typeface="+mj-lt"/>
                <a:cs typeface="Biome" panose="020B0503030204020804" pitchFamily="34" charset="0"/>
              </a:defRPr>
            </a:lvl1pPr>
          </a:lstStyle>
          <a:p>
            <a:pPr rtl="0"/>
            <a:endParaRPr lang="en-GB"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lang="en-GB" sz="1200">
                <a:solidFill>
                  <a:schemeClr val="bg1"/>
                </a:solidFill>
                <a:latin typeface="+mj-lt"/>
                <a:cs typeface="Biome" panose="020B0503030204020804" pitchFamily="34" charset="0"/>
              </a:defRPr>
            </a:lvl1pPr>
          </a:lstStyle>
          <a:p>
            <a:pPr rtl="0"/>
            <a:r>
              <a:rPr lang="en-GB"/>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lang="en-GB" sz="1200">
                <a:solidFill>
                  <a:schemeClr val="bg1"/>
                </a:solidFill>
                <a:latin typeface="+mj-lt"/>
                <a:cs typeface="Biome" panose="020B0503030204020804" pitchFamily="34" charset="0"/>
              </a:defRPr>
            </a:lvl1pPr>
          </a:lstStyle>
          <a:p>
            <a:pPr rtl="0"/>
            <a:fld id="{FE024F78-56A6-7740-B68D-8D4D026EDF3F}" type="slidenum">
              <a:rPr lang="en-GB" smtClean="0"/>
              <a:pPr/>
              <a:t>‹#›</a:t>
            </a:fld>
            <a:endParaRPr lang="en-GB"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rtlCol="0"/>
          <a:lstStyle>
            <a:defPPr>
              <a:defRPr lang="en-GB"/>
            </a:defPPr>
          </a:lstStyle>
          <a:p>
            <a:pPr rtl="0"/>
            <a:r>
              <a:rPr lang="en-GB" dirty="0"/>
              <a:t>Urban Preparedness</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3" y="4199860"/>
            <a:ext cx="12191997" cy="776177"/>
          </a:xfrm>
        </p:spPr>
        <p:txBody>
          <a:bodyPr rtlCol="0"/>
          <a:lstStyle>
            <a:defPPr>
              <a:defRPr lang="en-GB"/>
            </a:defPPr>
          </a:lstStyle>
          <a:p>
            <a:pPr rtl="0"/>
            <a:r>
              <a:rPr lang="lv-LV" dirty="0"/>
              <a:t>Baltic Sea Region</a:t>
            </a:r>
            <a:endParaRPr lang="en-GB" dirty="0"/>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rtlCol="0"/>
          <a:lstStyle>
            <a:defPPr>
              <a:defRPr lang="en-GB"/>
            </a:defPPr>
          </a:lstStyle>
          <a:p>
            <a:pPr rtl="0"/>
            <a:r>
              <a:rPr lang="lv-LV" dirty="0"/>
              <a:t>Dr.sc.pol. Ieva Birka</a:t>
            </a:r>
          </a:p>
          <a:p>
            <a:pPr rtl="0"/>
            <a:r>
              <a:rPr lang="lv-LV" dirty="0"/>
              <a:t>Dr.sc.pol. Didzis Kļaviņs</a:t>
            </a:r>
          </a:p>
          <a:p>
            <a:pPr rtl="0"/>
            <a:r>
              <a:rPr lang="lv-LV" dirty="0"/>
              <a:t>University of Latvia </a:t>
            </a:r>
            <a:endParaRPr lang="en-GB" dirty="0"/>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aph&#10;&#10;Description automatically generated">
            <a:extLst>
              <a:ext uri="{FF2B5EF4-FFF2-40B4-BE49-F238E27FC236}">
                <a16:creationId xmlns:a16="http://schemas.microsoft.com/office/drawing/2014/main" id="{0BDB6FF9-92FF-E239-C9C1-853D381EC3B3}"/>
              </a:ext>
            </a:extLst>
          </p:cNvPr>
          <p:cNvPicPr>
            <a:picLocks noGrp="1" noChangeAspect="1"/>
          </p:cNvPicPr>
          <p:nvPr>
            <p:ph sz="quarter" idx="24"/>
          </p:nvPr>
        </p:nvPicPr>
        <p:blipFill>
          <a:blip r:embed="rId3"/>
          <a:stretch>
            <a:fillRect/>
          </a:stretch>
        </p:blipFill>
        <p:spPr>
          <a:xfrm>
            <a:off x="965771" y="1676488"/>
            <a:ext cx="10376877" cy="5141106"/>
          </a:xfrm>
        </p:spPr>
      </p:pic>
      <p:sp>
        <p:nvSpPr>
          <p:cNvPr id="3" name="Title 2">
            <a:extLst>
              <a:ext uri="{FF2B5EF4-FFF2-40B4-BE49-F238E27FC236}">
                <a16:creationId xmlns:a16="http://schemas.microsoft.com/office/drawing/2014/main" id="{44164AC5-F82C-71DC-BD0F-1754FF7B8632}"/>
              </a:ext>
            </a:extLst>
          </p:cNvPr>
          <p:cNvSpPr>
            <a:spLocks noGrp="1"/>
          </p:cNvSpPr>
          <p:nvPr>
            <p:ph type="title"/>
          </p:nvPr>
        </p:nvSpPr>
        <p:spPr/>
        <p:txBody>
          <a:bodyPr/>
          <a:lstStyle/>
          <a:p>
            <a:r>
              <a:rPr lang="lv-LV" dirty="0"/>
              <a:t>Disaster/emergency: Profile Riga</a:t>
            </a:r>
            <a:endParaRPr lang="en-GB" dirty="0"/>
          </a:p>
        </p:txBody>
      </p:sp>
      <p:sp>
        <p:nvSpPr>
          <p:cNvPr id="5" name="Slide Number Placeholder 4">
            <a:extLst>
              <a:ext uri="{FF2B5EF4-FFF2-40B4-BE49-F238E27FC236}">
                <a16:creationId xmlns:a16="http://schemas.microsoft.com/office/drawing/2014/main" id="{49C058BC-0B6B-2879-0EC2-E706576C9441}"/>
              </a:ext>
            </a:extLst>
          </p:cNvPr>
          <p:cNvSpPr>
            <a:spLocks noGrp="1"/>
          </p:cNvSpPr>
          <p:nvPr>
            <p:ph type="sldNum" sz="quarter" idx="12"/>
          </p:nvPr>
        </p:nvSpPr>
        <p:spPr/>
        <p:txBody>
          <a:bodyPr/>
          <a:lstStyle/>
          <a:p>
            <a:pPr rtl="0"/>
            <a:fld id="{FE024F78-56A6-7740-B68D-8D4D026EDF3F}" type="slidenum">
              <a:rPr lang="en-GB" smtClean="0"/>
              <a:pPr rtl="0"/>
              <a:t>10</a:t>
            </a:fld>
            <a:endParaRPr lang="en-GB" dirty="0"/>
          </a:p>
        </p:txBody>
      </p:sp>
    </p:spTree>
    <p:extLst>
      <p:ext uri="{BB962C8B-B14F-4D97-AF65-F5344CB8AC3E}">
        <p14:creationId xmlns:p14="http://schemas.microsoft.com/office/powerpoint/2010/main" val="382062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
            <a:extLst>
              <a:ext uri="{FF2B5EF4-FFF2-40B4-BE49-F238E27FC236}">
                <a16:creationId xmlns:a16="http://schemas.microsoft.com/office/drawing/2014/main" id="{F3DB4D5D-8313-ABEF-02B7-4196F4E93E6E}"/>
              </a:ext>
            </a:extLst>
          </p:cNvPr>
          <p:cNvPicPr>
            <a:picLocks noGrp="1" noChangeAspect="1"/>
          </p:cNvPicPr>
          <p:nvPr>
            <p:ph sz="quarter" idx="24"/>
          </p:nvPr>
        </p:nvPicPr>
        <p:blipFill>
          <a:blip r:embed="rId3"/>
          <a:stretch>
            <a:fillRect/>
          </a:stretch>
        </p:blipFill>
        <p:spPr>
          <a:xfrm>
            <a:off x="849351" y="1700998"/>
            <a:ext cx="10515600" cy="5138715"/>
          </a:xfrm>
        </p:spPr>
      </p:pic>
      <p:sp>
        <p:nvSpPr>
          <p:cNvPr id="3" name="Title 2">
            <a:extLst>
              <a:ext uri="{FF2B5EF4-FFF2-40B4-BE49-F238E27FC236}">
                <a16:creationId xmlns:a16="http://schemas.microsoft.com/office/drawing/2014/main" id="{47715E6D-C0DA-3734-C457-BEA6F9032F61}"/>
              </a:ext>
            </a:extLst>
          </p:cNvPr>
          <p:cNvSpPr>
            <a:spLocks noGrp="1"/>
          </p:cNvSpPr>
          <p:nvPr>
            <p:ph type="title"/>
          </p:nvPr>
        </p:nvSpPr>
        <p:spPr/>
        <p:txBody>
          <a:bodyPr/>
          <a:lstStyle/>
          <a:p>
            <a:r>
              <a:rPr lang="lv-LV" dirty="0"/>
              <a:t>Sirens</a:t>
            </a:r>
            <a:endParaRPr lang="en-GB" dirty="0"/>
          </a:p>
        </p:txBody>
      </p:sp>
      <p:sp>
        <p:nvSpPr>
          <p:cNvPr id="5" name="Slide Number Placeholder 4">
            <a:extLst>
              <a:ext uri="{FF2B5EF4-FFF2-40B4-BE49-F238E27FC236}">
                <a16:creationId xmlns:a16="http://schemas.microsoft.com/office/drawing/2014/main" id="{A133F4AE-D744-3C34-C9DD-7A8EEF790E7A}"/>
              </a:ext>
            </a:extLst>
          </p:cNvPr>
          <p:cNvSpPr>
            <a:spLocks noGrp="1"/>
          </p:cNvSpPr>
          <p:nvPr>
            <p:ph type="sldNum" sz="quarter" idx="12"/>
          </p:nvPr>
        </p:nvSpPr>
        <p:spPr/>
        <p:txBody>
          <a:bodyPr/>
          <a:lstStyle/>
          <a:p>
            <a:pPr rtl="0"/>
            <a:fld id="{FE024F78-56A6-7740-B68D-8D4D026EDF3F}" type="slidenum">
              <a:rPr lang="en-GB" smtClean="0"/>
              <a:pPr rtl="0"/>
              <a:t>11</a:t>
            </a:fld>
            <a:endParaRPr lang="en-GB" dirty="0"/>
          </a:p>
        </p:txBody>
      </p:sp>
    </p:spTree>
    <p:extLst>
      <p:ext uri="{BB962C8B-B14F-4D97-AF65-F5344CB8AC3E}">
        <p14:creationId xmlns:p14="http://schemas.microsoft.com/office/powerpoint/2010/main" val="208710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790CA-5310-35CD-CD7F-71BF1DCB4B5C}"/>
              </a:ext>
            </a:extLst>
          </p:cNvPr>
          <p:cNvSpPr>
            <a:spLocks noGrp="1"/>
          </p:cNvSpPr>
          <p:nvPr>
            <p:ph type="title"/>
          </p:nvPr>
        </p:nvSpPr>
        <p:spPr/>
        <p:txBody>
          <a:bodyPr/>
          <a:lstStyle/>
          <a:p>
            <a:r>
              <a:rPr lang="lv-LV" dirty="0"/>
              <a:t>Radio</a:t>
            </a:r>
            <a:endParaRPr lang="en-GB" dirty="0"/>
          </a:p>
        </p:txBody>
      </p:sp>
      <p:sp>
        <p:nvSpPr>
          <p:cNvPr id="5" name="Slide Number Placeholder 4">
            <a:extLst>
              <a:ext uri="{FF2B5EF4-FFF2-40B4-BE49-F238E27FC236}">
                <a16:creationId xmlns:a16="http://schemas.microsoft.com/office/drawing/2014/main" id="{F49CFD1D-FE4B-82E8-D29E-B068B71A18CD}"/>
              </a:ext>
            </a:extLst>
          </p:cNvPr>
          <p:cNvSpPr>
            <a:spLocks noGrp="1"/>
          </p:cNvSpPr>
          <p:nvPr>
            <p:ph type="sldNum" sz="quarter" idx="12"/>
          </p:nvPr>
        </p:nvSpPr>
        <p:spPr/>
        <p:txBody>
          <a:bodyPr/>
          <a:lstStyle/>
          <a:p>
            <a:pPr rtl="0"/>
            <a:fld id="{FE024F78-56A6-7740-B68D-8D4D026EDF3F}" type="slidenum">
              <a:rPr lang="en-GB" smtClean="0"/>
              <a:pPr rtl="0"/>
              <a:t>12</a:t>
            </a:fld>
            <a:endParaRPr lang="en-GB" dirty="0"/>
          </a:p>
        </p:txBody>
      </p:sp>
      <p:pic>
        <p:nvPicPr>
          <p:cNvPr id="11" name="Content Placeholder 10" descr="A screenshot of a graph&#10;&#10;Description automatically generated">
            <a:extLst>
              <a:ext uri="{FF2B5EF4-FFF2-40B4-BE49-F238E27FC236}">
                <a16:creationId xmlns:a16="http://schemas.microsoft.com/office/drawing/2014/main" id="{A02AD4C8-6DA3-4AC4-A464-D3103A5DDCEB}"/>
              </a:ext>
            </a:extLst>
          </p:cNvPr>
          <p:cNvPicPr>
            <a:picLocks noGrp="1" noChangeAspect="1"/>
          </p:cNvPicPr>
          <p:nvPr>
            <p:ph sz="quarter" idx="24"/>
          </p:nvPr>
        </p:nvPicPr>
        <p:blipFill>
          <a:blip r:embed="rId3"/>
          <a:stretch>
            <a:fillRect/>
          </a:stretch>
        </p:blipFill>
        <p:spPr>
          <a:xfrm>
            <a:off x="750014" y="1469205"/>
            <a:ext cx="10761230" cy="5358288"/>
          </a:xfrm>
        </p:spPr>
      </p:pic>
    </p:spTree>
    <p:extLst>
      <p:ext uri="{BB962C8B-B14F-4D97-AF65-F5344CB8AC3E}">
        <p14:creationId xmlns:p14="http://schemas.microsoft.com/office/powerpoint/2010/main" val="59157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B82BE510-3C0D-E3C6-E6D2-159B4230A80C}"/>
              </a:ext>
            </a:extLst>
          </p:cNvPr>
          <p:cNvPicPr>
            <a:picLocks noGrp="1" noChangeAspect="1"/>
          </p:cNvPicPr>
          <p:nvPr>
            <p:ph sz="quarter" idx="24"/>
          </p:nvPr>
        </p:nvPicPr>
        <p:blipFill>
          <a:blip r:embed="rId3"/>
          <a:stretch>
            <a:fillRect/>
          </a:stretch>
        </p:blipFill>
        <p:spPr>
          <a:xfrm>
            <a:off x="419470" y="1513302"/>
            <a:ext cx="11092912" cy="5344698"/>
          </a:xfrm>
        </p:spPr>
      </p:pic>
      <p:sp>
        <p:nvSpPr>
          <p:cNvPr id="3" name="Title 2">
            <a:extLst>
              <a:ext uri="{FF2B5EF4-FFF2-40B4-BE49-F238E27FC236}">
                <a16:creationId xmlns:a16="http://schemas.microsoft.com/office/drawing/2014/main" id="{074D1140-8B0B-BAD3-F368-1DE4CD1DF874}"/>
              </a:ext>
            </a:extLst>
          </p:cNvPr>
          <p:cNvSpPr>
            <a:spLocks noGrp="1"/>
          </p:cNvSpPr>
          <p:nvPr>
            <p:ph type="title"/>
          </p:nvPr>
        </p:nvSpPr>
        <p:spPr/>
        <p:txBody>
          <a:bodyPr/>
          <a:lstStyle/>
          <a:p>
            <a:r>
              <a:rPr lang="lv-LV" dirty="0"/>
              <a:t>Meeting Place</a:t>
            </a:r>
            <a:endParaRPr lang="en-GB" dirty="0"/>
          </a:p>
        </p:txBody>
      </p:sp>
      <p:sp>
        <p:nvSpPr>
          <p:cNvPr id="5" name="Slide Number Placeholder 4">
            <a:extLst>
              <a:ext uri="{FF2B5EF4-FFF2-40B4-BE49-F238E27FC236}">
                <a16:creationId xmlns:a16="http://schemas.microsoft.com/office/drawing/2014/main" id="{CA74C260-96A0-9AF5-78CC-3927DE8EA139}"/>
              </a:ext>
            </a:extLst>
          </p:cNvPr>
          <p:cNvSpPr>
            <a:spLocks noGrp="1"/>
          </p:cNvSpPr>
          <p:nvPr>
            <p:ph type="sldNum" sz="quarter" idx="12"/>
          </p:nvPr>
        </p:nvSpPr>
        <p:spPr/>
        <p:txBody>
          <a:bodyPr/>
          <a:lstStyle/>
          <a:p>
            <a:pPr rtl="0"/>
            <a:fld id="{FE024F78-56A6-7740-B68D-8D4D026EDF3F}" type="slidenum">
              <a:rPr lang="en-GB" smtClean="0"/>
              <a:pPr rtl="0"/>
              <a:t>13</a:t>
            </a:fld>
            <a:endParaRPr lang="en-GB" dirty="0"/>
          </a:p>
        </p:txBody>
      </p:sp>
    </p:spTree>
    <p:extLst>
      <p:ext uri="{BB962C8B-B14F-4D97-AF65-F5344CB8AC3E}">
        <p14:creationId xmlns:p14="http://schemas.microsoft.com/office/powerpoint/2010/main" val="9145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FABB5E4B-2C21-C2BD-B6FE-E36B00C3338B}"/>
              </a:ext>
            </a:extLst>
          </p:cNvPr>
          <p:cNvPicPr>
            <a:picLocks noGrp="1" noChangeAspect="1"/>
          </p:cNvPicPr>
          <p:nvPr>
            <p:ph sz="quarter" idx="24"/>
          </p:nvPr>
        </p:nvPicPr>
        <p:blipFill>
          <a:blip r:embed="rId3"/>
          <a:stretch>
            <a:fillRect/>
          </a:stretch>
        </p:blipFill>
        <p:spPr>
          <a:xfrm>
            <a:off x="698643" y="1334767"/>
            <a:ext cx="10746768" cy="5501759"/>
          </a:xfrm>
        </p:spPr>
      </p:pic>
      <p:sp>
        <p:nvSpPr>
          <p:cNvPr id="3" name="Title 2">
            <a:extLst>
              <a:ext uri="{FF2B5EF4-FFF2-40B4-BE49-F238E27FC236}">
                <a16:creationId xmlns:a16="http://schemas.microsoft.com/office/drawing/2014/main" id="{4AAA978C-4DB9-73F7-309F-98F36865371A}"/>
              </a:ext>
            </a:extLst>
          </p:cNvPr>
          <p:cNvSpPr>
            <a:spLocks noGrp="1"/>
          </p:cNvSpPr>
          <p:nvPr>
            <p:ph type="title"/>
          </p:nvPr>
        </p:nvSpPr>
        <p:spPr/>
        <p:txBody>
          <a:bodyPr/>
          <a:lstStyle/>
          <a:p>
            <a:r>
              <a:rPr lang="lv-LV" dirty="0"/>
              <a:t>Supplies</a:t>
            </a:r>
            <a:endParaRPr lang="en-GB" dirty="0"/>
          </a:p>
        </p:txBody>
      </p:sp>
      <p:sp>
        <p:nvSpPr>
          <p:cNvPr id="5" name="Slide Number Placeholder 4">
            <a:extLst>
              <a:ext uri="{FF2B5EF4-FFF2-40B4-BE49-F238E27FC236}">
                <a16:creationId xmlns:a16="http://schemas.microsoft.com/office/drawing/2014/main" id="{47B36275-3016-0F42-9657-61CD9621DACC}"/>
              </a:ext>
            </a:extLst>
          </p:cNvPr>
          <p:cNvSpPr>
            <a:spLocks noGrp="1"/>
          </p:cNvSpPr>
          <p:nvPr>
            <p:ph type="sldNum" sz="quarter" idx="12"/>
          </p:nvPr>
        </p:nvSpPr>
        <p:spPr/>
        <p:txBody>
          <a:bodyPr/>
          <a:lstStyle/>
          <a:p>
            <a:pPr rtl="0"/>
            <a:fld id="{FE024F78-56A6-7740-B68D-8D4D026EDF3F}" type="slidenum">
              <a:rPr lang="en-GB" smtClean="0"/>
              <a:pPr rtl="0"/>
              <a:t>14</a:t>
            </a:fld>
            <a:endParaRPr lang="en-GB" dirty="0"/>
          </a:p>
        </p:txBody>
      </p:sp>
    </p:spTree>
    <p:extLst>
      <p:ext uri="{BB962C8B-B14F-4D97-AF65-F5344CB8AC3E}">
        <p14:creationId xmlns:p14="http://schemas.microsoft.com/office/powerpoint/2010/main" val="208889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8FE5323E-A5DC-C219-116E-A9BF8867A069}"/>
              </a:ext>
            </a:extLst>
          </p:cNvPr>
          <p:cNvPicPr>
            <a:picLocks noGrp="1" noChangeAspect="1"/>
          </p:cNvPicPr>
          <p:nvPr>
            <p:ph sz="quarter" idx="24"/>
          </p:nvPr>
        </p:nvPicPr>
        <p:blipFill>
          <a:blip r:embed="rId3"/>
          <a:stretch>
            <a:fillRect/>
          </a:stretch>
        </p:blipFill>
        <p:spPr>
          <a:xfrm>
            <a:off x="986318" y="1690688"/>
            <a:ext cx="10197947" cy="5181548"/>
          </a:xfrm>
        </p:spPr>
      </p:pic>
      <p:sp>
        <p:nvSpPr>
          <p:cNvPr id="3" name="Title 2">
            <a:extLst>
              <a:ext uri="{FF2B5EF4-FFF2-40B4-BE49-F238E27FC236}">
                <a16:creationId xmlns:a16="http://schemas.microsoft.com/office/drawing/2014/main" id="{1E43B4B9-2E51-5B0F-CC89-748B820E5B74}"/>
              </a:ext>
            </a:extLst>
          </p:cNvPr>
          <p:cNvSpPr>
            <a:spLocks noGrp="1"/>
          </p:cNvSpPr>
          <p:nvPr>
            <p:ph type="title"/>
          </p:nvPr>
        </p:nvSpPr>
        <p:spPr/>
        <p:txBody>
          <a:bodyPr/>
          <a:lstStyle/>
          <a:p>
            <a:r>
              <a:rPr lang="lv-LV" dirty="0"/>
              <a:t>Needs</a:t>
            </a:r>
            <a:endParaRPr lang="en-GB" dirty="0"/>
          </a:p>
        </p:txBody>
      </p:sp>
      <p:sp>
        <p:nvSpPr>
          <p:cNvPr id="5" name="Slide Number Placeholder 4">
            <a:extLst>
              <a:ext uri="{FF2B5EF4-FFF2-40B4-BE49-F238E27FC236}">
                <a16:creationId xmlns:a16="http://schemas.microsoft.com/office/drawing/2014/main" id="{3B11749A-7E98-3A78-8368-377D503EB4E7}"/>
              </a:ext>
            </a:extLst>
          </p:cNvPr>
          <p:cNvSpPr>
            <a:spLocks noGrp="1"/>
          </p:cNvSpPr>
          <p:nvPr>
            <p:ph type="sldNum" sz="quarter" idx="12"/>
          </p:nvPr>
        </p:nvSpPr>
        <p:spPr/>
        <p:txBody>
          <a:bodyPr/>
          <a:lstStyle/>
          <a:p>
            <a:pPr rtl="0"/>
            <a:fld id="{FE024F78-56A6-7740-B68D-8D4D026EDF3F}" type="slidenum">
              <a:rPr lang="en-GB" smtClean="0"/>
              <a:pPr rtl="0"/>
              <a:t>15</a:t>
            </a:fld>
            <a:endParaRPr lang="en-GB" dirty="0"/>
          </a:p>
        </p:txBody>
      </p:sp>
    </p:spTree>
    <p:extLst>
      <p:ext uri="{BB962C8B-B14F-4D97-AF65-F5344CB8AC3E}">
        <p14:creationId xmlns:p14="http://schemas.microsoft.com/office/powerpoint/2010/main" val="146118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D102-0DD0-AA92-8884-EF0D2747CC68}"/>
              </a:ext>
            </a:extLst>
          </p:cNvPr>
          <p:cNvSpPr>
            <a:spLocks noGrp="1"/>
          </p:cNvSpPr>
          <p:nvPr>
            <p:ph type="title"/>
          </p:nvPr>
        </p:nvSpPr>
        <p:spPr>
          <a:xfrm>
            <a:off x="191386" y="637953"/>
            <a:ext cx="8474149" cy="1579037"/>
          </a:xfrm>
        </p:spPr>
        <p:txBody>
          <a:bodyPr/>
          <a:lstStyle/>
          <a:p>
            <a:r>
              <a:rPr lang="en-GB" dirty="0"/>
              <a:t>Crisis preparedness as part of the Total Defence Approach</a:t>
            </a:r>
          </a:p>
        </p:txBody>
      </p:sp>
      <p:sp>
        <p:nvSpPr>
          <p:cNvPr id="9" name="Text Placeholder 8">
            <a:extLst>
              <a:ext uri="{FF2B5EF4-FFF2-40B4-BE49-F238E27FC236}">
                <a16:creationId xmlns:a16="http://schemas.microsoft.com/office/drawing/2014/main" id="{BC2DEA8E-CDA8-1703-F104-2C814ACCC598}"/>
              </a:ext>
            </a:extLst>
          </p:cNvPr>
          <p:cNvSpPr>
            <a:spLocks noGrp="1"/>
          </p:cNvSpPr>
          <p:nvPr>
            <p:ph type="body" sz="quarter" idx="28"/>
          </p:nvPr>
        </p:nvSpPr>
        <p:spPr>
          <a:xfrm>
            <a:off x="336406" y="2488019"/>
            <a:ext cx="8180274" cy="4103304"/>
          </a:xfrm>
        </p:spPr>
        <p:txBody>
          <a:bodyPr/>
          <a:lstStyle/>
          <a:p>
            <a:r>
              <a:rPr lang="en-GB" sz="2000" dirty="0">
                <a:latin typeface="+mj-lt"/>
              </a:rPr>
              <a:t>Surveyed residents nowhere near the level of readiness necessary to respond to disasters/emergency situations and do not have sufficient knowledge about necessary actions. Majority need more detailed information about what to do in the event of a disaster or emergency (e.g. leaflets, media) - 69% of inhabitants of Riga, 73% of inhabitants of Germany’s cities and 80% of inhabitants Helsinki.</a:t>
            </a:r>
          </a:p>
        </p:txBody>
      </p:sp>
      <p:sp>
        <p:nvSpPr>
          <p:cNvPr id="5" name="Slide Number Placeholder 4">
            <a:extLst>
              <a:ext uri="{FF2B5EF4-FFF2-40B4-BE49-F238E27FC236}">
                <a16:creationId xmlns:a16="http://schemas.microsoft.com/office/drawing/2014/main" id="{13157F9B-2CBD-B479-28B7-5AB31D1A412C}"/>
              </a:ext>
            </a:extLst>
          </p:cNvPr>
          <p:cNvSpPr>
            <a:spLocks noGrp="1"/>
          </p:cNvSpPr>
          <p:nvPr>
            <p:ph type="sldNum" sz="quarter" idx="12"/>
          </p:nvPr>
        </p:nvSpPr>
        <p:spPr/>
        <p:txBody>
          <a:bodyPr/>
          <a:lstStyle/>
          <a:p>
            <a:pPr rtl="0"/>
            <a:fld id="{FE024F78-56A6-7740-B68D-8D4D026EDF3F}" type="slidenum">
              <a:rPr lang="en-GB" smtClean="0"/>
              <a:pPr rtl="0"/>
              <a:t>16</a:t>
            </a:fld>
            <a:endParaRPr lang="en-GB" dirty="0"/>
          </a:p>
        </p:txBody>
      </p:sp>
    </p:spTree>
    <p:extLst>
      <p:ext uri="{BB962C8B-B14F-4D97-AF65-F5344CB8AC3E}">
        <p14:creationId xmlns:p14="http://schemas.microsoft.com/office/powerpoint/2010/main" val="11782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40656-76C5-51B1-ABE0-7939065FEB21}"/>
              </a:ext>
            </a:extLst>
          </p:cNvPr>
          <p:cNvSpPr>
            <a:spLocks noGrp="1"/>
          </p:cNvSpPr>
          <p:nvPr>
            <p:ph type="title"/>
          </p:nvPr>
        </p:nvSpPr>
        <p:spPr/>
        <p:txBody>
          <a:bodyPr/>
          <a:lstStyle/>
          <a:p>
            <a:r>
              <a:rPr lang="en-GB" dirty="0"/>
              <a:t>Thank you</a:t>
            </a:r>
            <a:r>
              <a:rPr lang="lv-LV" dirty="0"/>
              <a:t>!</a:t>
            </a:r>
            <a:endParaRPr lang="en-US" dirty="0"/>
          </a:p>
        </p:txBody>
      </p:sp>
      <p:sp>
        <p:nvSpPr>
          <p:cNvPr id="5" name="Slide Number Placeholder 4">
            <a:extLst>
              <a:ext uri="{FF2B5EF4-FFF2-40B4-BE49-F238E27FC236}">
                <a16:creationId xmlns:a16="http://schemas.microsoft.com/office/drawing/2014/main" id="{F9036BB3-1D8B-5026-D5FE-EAA7CDB0EE86}"/>
              </a:ext>
            </a:extLst>
          </p:cNvPr>
          <p:cNvSpPr>
            <a:spLocks noGrp="1"/>
          </p:cNvSpPr>
          <p:nvPr>
            <p:ph type="sldNum" sz="quarter" idx="12"/>
          </p:nvPr>
        </p:nvSpPr>
        <p:spPr/>
        <p:txBody>
          <a:bodyPr/>
          <a:lstStyle/>
          <a:p>
            <a:pPr rtl="0"/>
            <a:fld id="{FE024F78-56A6-7740-B68D-8D4D026EDF3F}" type="slidenum">
              <a:rPr lang="en-GB" smtClean="0"/>
              <a:pPr rtl="0"/>
              <a:t>17</a:t>
            </a:fld>
            <a:endParaRPr lang="en-GB" dirty="0"/>
          </a:p>
        </p:txBody>
      </p:sp>
      <p:pic>
        <p:nvPicPr>
          <p:cNvPr id="8" name="Content Placeholder 7" descr="A close-up of a sign&#10;&#10;Description automatically generated">
            <a:extLst>
              <a:ext uri="{FF2B5EF4-FFF2-40B4-BE49-F238E27FC236}">
                <a16:creationId xmlns:a16="http://schemas.microsoft.com/office/drawing/2014/main" id="{60E9CCE0-FD14-AD55-E48F-FD64047B85CC}"/>
              </a:ext>
            </a:extLst>
          </p:cNvPr>
          <p:cNvPicPr>
            <a:picLocks noGrp="1" noChangeAspect="1"/>
          </p:cNvPicPr>
          <p:nvPr>
            <p:ph sz="quarter" idx="24"/>
          </p:nvPr>
        </p:nvPicPr>
        <p:blipFill>
          <a:blip r:embed="rId2"/>
          <a:stretch>
            <a:fillRect/>
          </a:stretch>
        </p:blipFill>
        <p:spPr>
          <a:xfrm>
            <a:off x="849313" y="3022245"/>
            <a:ext cx="10515600" cy="2496261"/>
          </a:xfrm>
        </p:spPr>
      </p:pic>
    </p:spTree>
    <p:extLst>
      <p:ext uri="{BB962C8B-B14F-4D97-AF65-F5344CB8AC3E}">
        <p14:creationId xmlns:p14="http://schemas.microsoft.com/office/powerpoint/2010/main" val="205165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rtlCol="0"/>
          <a:lstStyle>
            <a:defPPr>
              <a:defRPr lang="en-GB"/>
            </a:defPPr>
          </a:lstStyle>
          <a:p>
            <a:pPr rtl="0"/>
            <a:r>
              <a:rPr lang="lv-LV" dirty="0"/>
              <a:t>Civil Preparedness for Emerging Risks: Riga, Helsinki, German cities</a:t>
            </a:r>
            <a:endParaRPr lang="en-GB" dirty="0"/>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rtlCol="0"/>
          <a:lstStyle>
            <a:defPPr>
              <a:defRPr lang="en-GB"/>
            </a:defPPr>
          </a:lstStyle>
          <a:p>
            <a:pPr rtl="0"/>
            <a:r>
              <a:rPr lang="en-GB" dirty="0"/>
              <a:t>The research is financed by the Recovery and Resilience Facility project "Internal and External Consolidation of the University of Latvia" (No.5.2.1.1.i.0/2/24/I/CFLA/007).</a:t>
            </a:r>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1025624" y="4508205"/>
            <a:ext cx="6888665" cy="1351563"/>
          </a:xfrm>
        </p:spPr>
        <p:txBody>
          <a:bodyPr rtlCol="0"/>
          <a:lstStyle>
            <a:defPPr>
              <a:defRPr lang="en-GB"/>
            </a:defPPr>
          </a:lstStyle>
          <a:p>
            <a:pPr rtl="0"/>
            <a:endParaRPr lang="en-GB" dirty="0"/>
          </a:p>
          <a:p>
            <a:pPr rtl="0"/>
            <a:endParaRPr lang="en-GB"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a:t>2</a:t>
            </a:fld>
            <a:endParaRPr lang="en-GB" dirty="0"/>
          </a:p>
        </p:txBody>
      </p:sp>
      <p:pic>
        <p:nvPicPr>
          <p:cNvPr id="6" name="Picture 5" descr="A close-up of a sign&#10;&#10;Description automatically generated">
            <a:extLst>
              <a:ext uri="{FF2B5EF4-FFF2-40B4-BE49-F238E27FC236}">
                <a16:creationId xmlns:a16="http://schemas.microsoft.com/office/drawing/2014/main" id="{A3BDDA06-8BC2-52E6-2413-678DBEC0F09A}"/>
              </a:ext>
            </a:extLst>
          </p:cNvPr>
          <p:cNvPicPr>
            <a:picLocks noChangeAspect="1"/>
          </p:cNvPicPr>
          <p:nvPr/>
        </p:nvPicPr>
        <p:blipFill>
          <a:blip r:embed="rId3"/>
          <a:stretch>
            <a:fillRect/>
          </a:stretch>
        </p:blipFill>
        <p:spPr>
          <a:xfrm>
            <a:off x="307829" y="4721319"/>
            <a:ext cx="7026420" cy="1667977"/>
          </a:xfrm>
          <a:prstGeom prst="rect">
            <a:avLst/>
          </a:prstGeom>
        </p:spPr>
      </p:pic>
    </p:spTree>
    <p:extLst>
      <p:ext uri="{BB962C8B-B14F-4D97-AF65-F5344CB8AC3E}">
        <p14:creationId xmlns:p14="http://schemas.microsoft.com/office/powerpoint/2010/main" val="224903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rtlCol="0"/>
          <a:lstStyle>
            <a:defPPr>
              <a:defRPr lang="en-GB"/>
            </a:defPPr>
          </a:lstStyle>
          <a:p>
            <a:pPr rtl="0"/>
            <a:r>
              <a:rPr lang="lv-LV" dirty="0"/>
              <a:t>Survey: Urban Preparedness</a:t>
            </a:r>
            <a:endParaRPr lang="en-GB" dirty="0"/>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rtlCol="0"/>
          <a:lstStyle>
            <a:defPPr>
              <a:defRPr lang="en-GB"/>
            </a:defPPr>
          </a:lstStyle>
          <a:p>
            <a:pPr rtl="0"/>
            <a:r>
              <a:rPr lang="en-US" dirty="0"/>
              <a:t>Implemented in Latvia, Finland, and Germany by NORSTAT</a:t>
            </a:r>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p:txBody>
          <a:bodyPr rtlCol="0"/>
          <a:lstStyle>
            <a:defPPr>
              <a:defRPr lang="en-GB"/>
            </a:defPPr>
          </a:lstStyle>
          <a:p>
            <a:pPr rtl="0"/>
            <a:r>
              <a:rPr lang="en-US" dirty="0"/>
              <a:t>Online, Computer Assisted Web Interviews</a:t>
            </a:r>
            <a:endParaRPr lang="lv-LV" dirty="0"/>
          </a:p>
          <a:p>
            <a:pPr rtl="0"/>
            <a:r>
              <a:rPr lang="lv-LV" dirty="0"/>
              <a:t>18-74 y.o. Riga, Helsinki, Berlin/Hamburg/Munich</a:t>
            </a:r>
          </a:p>
          <a:p>
            <a:pPr rtl="0"/>
            <a:r>
              <a:rPr lang="lv-LV" dirty="0"/>
              <a:t>1000 each</a:t>
            </a:r>
          </a:p>
          <a:p>
            <a:pPr rtl="0"/>
            <a:r>
              <a:rPr lang="lv-LV" dirty="0"/>
              <a:t>April-May 2024</a:t>
            </a:r>
            <a:endParaRPr lang="en-GB" dirty="0"/>
          </a:p>
          <a:p>
            <a:pPr rtl="0"/>
            <a:r>
              <a:rPr lang="en-GB" dirty="0"/>
              <a:t>Further planned April-May 2025</a:t>
            </a:r>
            <a:endParaRPr lang="en-US" dirty="0"/>
          </a:p>
          <a:p>
            <a:pPr rtl="0"/>
            <a:endParaRPr lang="en-GB" dirty="0"/>
          </a:p>
          <a:p>
            <a:pPr rtl="0"/>
            <a:endParaRPr lang="en-GB"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3</a:t>
            </a:fld>
            <a:endParaRPr lang="en-GB" dirty="0"/>
          </a:p>
        </p:txBody>
      </p:sp>
    </p:spTree>
    <p:extLst>
      <p:ext uri="{BB962C8B-B14F-4D97-AF65-F5344CB8AC3E}">
        <p14:creationId xmlns:p14="http://schemas.microsoft.com/office/powerpoint/2010/main" val="38729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F24D-04EC-D777-CE65-5272C017C439}"/>
              </a:ext>
            </a:extLst>
          </p:cNvPr>
          <p:cNvSpPr>
            <a:spLocks noGrp="1"/>
          </p:cNvSpPr>
          <p:nvPr>
            <p:ph type="title"/>
          </p:nvPr>
        </p:nvSpPr>
        <p:spPr>
          <a:xfrm>
            <a:off x="648587" y="616688"/>
            <a:ext cx="7265702" cy="1600302"/>
          </a:xfrm>
        </p:spPr>
        <p:txBody>
          <a:bodyPr/>
          <a:lstStyle/>
          <a:p>
            <a:r>
              <a:rPr lang="en-GB" dirty="0"/>
              <a:t>Total Defence Approach</a:t>
            </a:r>
          </a:p>
        </p:txBody>
      </p:sp>
      <p:sp>
        <p:nvSpPr>
          <p:cNvPr id="4" name="Text Placeholder 3">
            <a:extLst>
              <a:ext uri="{FF2B5EF4-FFF2-40B4-BE49-F238E27FC236}">
                <a16:creationId xmlns:a16="http://schemas.microsoft.com/office/drawing/2014/main" id="{774CC5DF-F17F-2761-D2C5-DBC7B732D59E}"/>
              </a:ext>
            </a:extLst>
          </p:cNvPr>
          <p:cNvSpPr>
            <a:spLocks noGrp="1"/>
          </p:cNvSpPr>
          <p:nvPr>
            <p:ph type="body" sz="quarter" idx="28"/>
          </p:nvPr>
        </p:nvSpPr>
        <p:spPr>
          <a:xfrm>
            <a:off x="372140" y="2583711"/>
            <a:ext cx="7846827" cy="4007611"/>
          </a:xfrm>
        </p:spPr>
        <p:txBody>
          <a:bodyPr/>
          <a:lstStyle/>
          <a:p>
            <a:r>
              <a:rPr lang="en-GB" sz="2400" dirty="0">
                <a:latin typeface="+mj-lt"/>
              </a:rPr>
              <a:t>Total defence approach to national security strategy entails the active involvement and preparedness of all sectors of society and individuals taking responsibility for their own level of readiness to respond to crisis and security challenges.</a:t>
            </a:r>
          </a:p>
          <a:p>
            <a:r>
              <a:rPr lang="en-GB" sz="2400" i="1" dirty="0">
                <a:latin typeface="+mj-lt"/>
              </a:rPr>
              <a:t>But are residents aware of their role?</a:t>
            </a:r>
          </a:p>
        </p:txBody>
      </p:sp>
      <p:sp>
        <p:nvSpPr>
          <p:cNvPr id="6" name="Slide Number Placeholder 5">
            <a:extLst>
              <a:ext uri="{FF2B5EF4-FFF2-40B4-BE49-F238E27FC236}">
                <a16:creationId xmlns:a16="http://schemas.microsoft.com/office/drawing/2014/main" id="{CB38258E-08B6-E686-04C9-1D1AAA856783}"/>
              </a:ext>
            </a:extLst>
          </p:cNvPr>
          <p:cNvSpPr>
            <a:spLocks noGrp="1"/>
          </p:cNvSpPr>
          <p:nvPr>
            <p:ph type="sldNum" sz="quarter" idx="12"/>
          </p:nvPr>
        </p:nvSpPr>
        <p:spPr/>
        <p:txBody>
          <a:bodyPr/>
          <a:lstStyle/>
          <a:p>
            <a:pPr rtl="0"/>
            <a:fld id="{FE024F78-56A6-7740-B68D-8D4D026EDF3F}" type="slidenum">
              <a:rPr lang="en-GB" smtClean="0"/>
              <a:pPr rtl="0"/>
              <a:t>4</a:t>
            </a:fld>
            <a:endParaRPr lang="en-GB" dirty="0"/>
          </a:p>
        </p:txBody>
      </p:sp>
    </p:spTree>
    <p:extLst>
      <p:ext uri="{BB962C8B-B14F-4D97-AF65-F5344CB8AC3E}">
        <p14:creationId xmlns:p14="http://schemas.microsoft.com/office/powerpoint/2010/main" val="90435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 shot of a graph&#10;&#10;Description automatically generated">
            <a:extLst>
              <a:ext uri="{FF2B5EF4-FFF2-40B4-BE49-F238E27FC236}">
                <a16:creationId xmlns:a16="http://schemas.microsoft.com/office/drawing/2014/main" id="{8A3E3D17-1E19-98B6-43AF-B5B921DB019A}"/>
              </a:ext>
            </a:extLst>
          </p:cNvPr>
          <p:cNvPicPr>
            <a:picLocks noGrp="1" noChangeAspect="1"/>
          </p:cNvPicPr>
          <p:nvPr>
            <p:ph sz="quarter" idx="24"/>
          </p:nvPr>
        </p:nvPicPr>
        <p:blipFill>
          <a:blip r:embed="rId3"/>
          <a:stretch>
            <a:fillRect/>
          </a:stretch>
        </p:blipFill>
        <p:spPr>
          <a:xfrm>
            <a:off x="665100" y="1498580"/>
            <a:ext cx="10861800" cy="5277226"/>
          </a:xfrm>
        </p:spPr>
      </p:pic>
      <p:sp>
        <p:nvSpPr>
          <p:cNvPr id="7" name="Title 6">
            <a:extLst>
              <a:ext uri="{FF2B5EF4-FFF2-40B4-BE49-F238E27FC236}">
                <a16:creationId xmlns:a16="http://schemas.microsoft.com/office/drawing/2014/main" id="{F66BA939-ABFC-BB88-1811-D08C36FD3803}"/>
              </a:ext>
            </a:extLst>
          </p:cNvPr>
          <p:cNvSpPr>
            <a:spLocks noGrp="1"/>
          </p:cNvSpPr>
          <p:nvPr>
            <p:ph type="title"/>
          </p:nvPr>
        </p:nvSpPr>
        <p:spPr/>
        <p:txBody>
          <a:bodyPr/>
          <a:lstStyle/>
          <a:p>
            <a:r>
              <a:rPr lang="lv-LV" dirty="0"/>
              <a:t>Feeling secure: Comparison</a:t>
            </a:r>
            <a:endParaRPr lang="en-GB" dirty="0"/>
          </a:p>
        </p:txBody>
      </p:sp>
      <p:sp>
        <p:nvSpPr>
          <p:cNvPr id="6" name="Slide Number Placeholder 5">
            <a:extLst>
              <a:ext uri="{FF2B5EF4-FFF2-40B4-BE49-F238E27FC236}">
                <a16:creationId xmlns:a16="http://schemas.microsoft.com/office/drawing/2014/main" id="{1BD603E2-301F-3F5F-CC77-B122D68654D9}"/>
              </a:ext>
            </a:extLst>
          </p:cNvPr>
          <p:cNvSpPr>
            <a:spLocks noGrp="1"/>
          </p:cNvSpPr>
          <p:nvPr>
            <p:ph type="sldNum" sz="quarter" idx="12"/>
          </p:nvPr>
        </p:nvSpPr>
        <p:spPr/>
        <p:txBody>
          <a:bodyPr/>
          <a:lstStyle/>
          <a:p>
            <a:pPr rtl="0"/>
            <a:fld id="{FE024F78-56A6-7740-B68D-8D4D026EDF3F}" type="slidenum">
              <a:rPr lang="en-GB" smtClean="0"/>
              <a:pPr rtl="0"/>
              <a:t>5</a:t>
            </a:fld>
            <a:endParaRPr lang="en-GB" dirty="0"/>
          </a:p>
        </p:txBody>
      </p:sp>
    </p:spTree>
    <p:extLst>
      <p:ext uri="{BB962C8B-B14F-4D97-AF65-F5344CB8AC3E}">
        <p14:creationId xmlns:p14="http://schemas.microsoft.com/office/powerpoint/2010/main" val="76826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6BA939-ABFC-BB88-1811-D08C36FD3803}"/>
              </a:ext>
            </a:extLst>
          </p:cNvPr>
          <p:cNvSpPr>
            <a:spLocks noGrp="1"/>
          </p:cNvSpPr>
          <p:nvPr>
            <p:ph type="title"/>
          </p:nvPr>
        </p:nvSpPr>
        <p:spPr/>
        <p:txBody>
          <a:bodyPr/>
          <a:lstStyle/>
          <a:p>
            <a:r>
              <a:rPr lang="lv-LV" dirty="0"/>
              <a:t>Feeling secure - Riga</a:t>
            </a:r>
            <a:endParaRPr lang="en-GB" dirty="0"/>
          </a:p>
        </p:txBody>
      </p:sp>
      <p:sp>
        <p:nvSpPr>
          <p:cNvPr id="6" name="Slide Number Placeholder 5">
            <a:extLst>
              <a:ext uri="{FF2B5EF4-FFF2-40B4-BE49-F238E27FC236}">
                <a16:creationId xmlns:a16="http://schemas.microsoft.com/office/drawing/2014/main" id="{1BD603E2-301F-3F5F-CC77-B122D68654D9}"/>
              </a:ext>
            </a:extLst>
          </p:cNvPr>
          <p:cNvSpPr>
            <a:spLocks noGrp="1"/>
          </p:cNvSpPr>
          <p:nvPr>
            <p:ph type="sldNum" sz="quarter" idx="12"/>
          </p:nvPr>
        </p:nvSpPr>
        <p:spPr/>
        <p:txBody>
          <a:bodyPr/>
          <a:lstStyle/>
          <a:p>
            <a:pPr rtl="0"/>
            <a:fld id="{FE024F78-56A6-7740-B68D-8D4D026EDF3F}" type="slidenum">
              <a:rPr lang="en-GB" smtClean="0"/>
              <a:pPr rtl="0"/>
              <a:t>6</a:t>
            </a:fld>
            <a:endParaRPr lang="en-GB" dirty="0"/>
          </a:p>
        </p:txBody>
      </p:sp>
      <p:pic>
        <p:nvPicPr>
          <p:cNvPr id="5" name="Content Placeholder 4" descr="A screenshot of a graph&#10;&#10;Description automatically generated">
            <a:extLst>
              <a:ext uri="{FF2B5EF4-FFF2-40B4-BE49-F238E27FC236}">
                <a16:creationId xmlns:a16="http://schemas.microsoft.com/office/drawing/2014/main" id="{42E42C4A-64EB-64AB-6D57-0FEB86102093}"/>
              </a:ext>
            </a:extLst>
          </p:cNvPr>
          <p:cNvPicPr>
            <a:picLocks noGrp="1" noChangeAspect="1"/>
          </p:cNvPicPr>
          <p:nvPr>
            <p:ph sz="quarter" idx="24"/>
          </p:nvPr>
        </p:nvPicPr>
        <p:blipFill>
          <a:blip r:embed="rId3"/>
          <a:stretch>
            <a:fillRect/>
          </a:stretch>
        </p:blipFill>
        <p:spPr>
          <a:xfrm>
            <a:off x="247216" y="1730009"/>
            <a:ext cx="11450010" cy="4968742"/>
          </a:xfrm>
        </p:spPr>
      </p:pic>
    </p:spTree>
    <p:extLst>
      <p:ext uri="{BB962C8B-B14F-4D97-AF65-F5344CB8AC3E}">
        <p14:creationId xmlns:p14="http://schemas.microsoft.com/office/powerpoint/2010/main" val="92433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6BA939-ABFC-BB88-1811-D08C36FD3803}"/>
              </a:ext>
            </a:extLst>
          </p:cNvPr>
          <p:cNvSpPr>
            <a:spLocks noGrp="1"/>
          </p:cNvSpPr>
          <p:nvPr>
            <p:ph type="title"/>
          </p:nvPr>
        </p:nvSpPr>
        <p:spPr/>
        <p:txBody>
          <a:bodyPr/>
          <a:lstStyle/>
          <a:p>
            <a:r>
              <a:rPr lang="lv-LV" dirty="0"/>
              <a:t>Major threats: Comparison</a:t>
            </a:r>
            <a:endParaRPr lang="en-GB" dirty="0"/>
          </a:p>
        </p:txBody>
      </p:sp>
      <p:sp>
        <p:nvSpPr>
          <p:cNvPr id="6" name="Slide Number Placeholder 5">
            <a:extLst>
              <a:ext uri="{FF2B5EF4-FFF2-40B4-BE49-F238E27FC236}">
                <a16:creationId xmlns:a16="http://schemas.microsoft.com/office/drawing/2014/main" id="{1BD603E2-301F-3F5F-CC77-B122D68654D9}"/>
              </a:ext>
            </a:extLst>
          </p:cNvPr>
          <p:cNvSpPr>
            <a:spLocks noGrp="1"/>
          </p:cNvSpPr>
          <p:nvPr>
            <p:ph type="sldNum" sz="quarter" idx="12"/>
          </p:nvPr>
        </p:nvSpPr>
        <p:spPr/>
        <p:txBody>
          <a:bodyPr/>
          <a:lstStyle/>
          <a:p>
            <a:pPr rtl="0"/>
            <a:fld id="{FE024F78-56A6-7740-B68D-8D4D026EDF3F}" type="slidenum">
              <a:rPr lang="en-GB" smtClean="0"/>
              <a:pPr rtl="0"/>
              <a:t>7</a:t>
            </a:fld>
            <a:endParaRPr lang="en-GB" dirty="0"/>
          </a:p>
        </p:txBody>
      </p:sp>
      <p:pic>
        <p:nvPicPr>
          <p:cNvPr id="5" name="Content Placeholder 4" descr="A screenshot of a graph&#10;&#10;Description automatically generated">
            <a:extLst>
              <a:ext uri="{FF2B5EF4-FFF2-40B4-BE49-F238E27FC236}">
                <a16:creationId xmlns:a16="http://schemas.microsoft.com/office/drawing/2014/main" id="{B3DA3FB0-5C45-347B-9956-8765DA98464B}"/>
              </a:ext>
            </a:extLst>
          </p:cNvPr>
          <p:cNvPicPr>
            <a:picLocks noGrp="1" noChangeAspect="1"/>
          </p:cNvPicPr>
          <p:nvPr>
            <p:ph sz="quarter" idx="24"/>
          </p:nvPr>
        </p:nvPicPr>
        <p:blipFill>
          <a:blip r:embed="rId3"/>
          <a:stretch>
            <a:fillRect/>
          </a:stretch>
        </p:blipFill>
        <p:spPr>
          <a:xfrm>
            <a:off x="827049" y="1316040"/>
            <a:ext cx="10626933" cy="5514475"/>
          </a:xfrm>
        </p:spPr>
      </p:pic>
    </p:spTree>
    <p:extLst>
      <p:ext uri="{BB962C8B-B14F-4D97-AF65-F5344CB8AC3E}">
        <p14:creationId xmlns:p14="http://schemas.microsoft.com/office/powerpoint/2010/main" val="291515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6BA939-ABFC-BB88-1811-D08C36FD3803}"/>
              </a:ext>
            </a:extLst>
          </p:cNvPr>
          <p:cNvSpPr>
            <a:spLocks noGrp="1"/>
          </p:cNvSpPr>
          <p:nvPr>
            <p:ph type="title"/>
          </p:nvPr>
        </p:nvSpPr>
        <p:spPr/>
        <p:txBody>
          <a:bodyPr/>
          <a:lstStyle/>
          <a:p>
            <a:r>
              <a:rPr lang="lv-LV" dirty="0"/>
              <a:t>Major threats: Riga</a:t>
            </a:r>
            <a:endParaRPr lang="en-GB" dirty="0"/>
          </a:p>
        </p:txBody>
      </p:sp>
      <p:sp>
        <p:nvSpPr>
          <p:cNvPr id="6" name="Slide Number Placeholder 5">
            <a:extLst>
              <a:ext uri="{FF2B5EF4-FFF2-40B4-BE49-F238E27FC236}">
                <a16:creationId xmlns:a16="http://schemas.microsoft.com/office/drawing/2014/main" id="{1BD603E2-301F-3F5F-CC77-B122D68654D9}"/>
              </a:ext>
            </a:extLst>
          </p:cNvPr>
          <p:cNvSpPr>
            <a:spLocks noGrp="1"/>
          </p:cNvSpPr>
          <p:nvPr>
            <p:ph type="sldNum" sz="quarter" idx="12"/>
          </p:nvPr>
        </p:nvSpPr>
        <p:spPr/>
        <p:txBody>
          <a:bodyPr/>
          <a:lstStyle/>
          <a:p>
            <a:pPr rtl="0"/>
            <a:fld id="{FE024F78-56A6-7740-B68D-8D4D026EDF3F}" type="slidenum">
              <a:rPr lang="en-GB" smtClean="0"/>
              <a:pPr rtl="0"/>
              <a:t>8</a:t>
            </a:fld>
            <a:endParaRPr lang="en-GB" dirty="0"/>
          </a:p>
        </p:txBody>
      </p:sp>
      <p:pic>
        <p:nvPicPr>
          <p:cNvPr id="16" name="Content Placeholder 15" descr="A graph with red and black stripes&#10;&#10;Description automatically generated">
            <a:extLst>
              <a:ext uri="{FF2B5EF4-FFF2-40B4-BE49-F238E27FC236}">
                <a16:creationId xmlns:a16="http://schemas.microsoft.com/office/drawing/2014/main" id="{E9C6AB27-33A3-B7A6-7B5A-F810E8232F04}"/>
              </a:ext>
            </a:extLst>
          </p:cNvPr>
          <p:cNvPicPr>
            <a:picLocks noGrp="1" noChangeAspect="1"/>
          </p:cNvPicPr>
          <p:nvPr>
            <p:ph sz="quarter" idx="24"/>
          </p:nvPr>
        </p:nvPicPr>
        <p:blipFill>
          <a:blip r:embed="rId3"/>
          <a:stretch>
            <a:fillRect/>
          </a:stretch>
        </p:blipFill>
        <p:spPr>
          <a:xfrm>
            <a:off x="660970" y="1645718"/>
            <a:ext cx="10870059" cy="5212282"/>
          </a:xfrm>
        </p:spPr>
      </p:pic>
    </p:spTree>
    <p:extLst>
      <p:ext uri="{BB962C8B-B14F-4D97-AF65-F5344CB8AC3E}">
        <p14:creationId xmlns:p14="http://schemas.microsoft.com/office/powerpoint/2010/main" val="188233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aph&#10;&#10;Description automatically generated">
            <a:extLst>
              <a:ext uri="{FF2B5EF4-FFF2-40B4-BE49-F238E27FC236}">
                <a16:creationId xmlns:a16="http://schemas.microsoft.com/office/drawing/2014/main" id="{D79AEFA4-7238-5B09-4494-2F4D94E71672}"/>
              </a:ext>
            </a:extLst>
          </p:cNvPr>
          <p:cNvPicPr>
            <a:picLocks noGrp="1" noChangeAspect="1"/>
          </p:cNvPicPr>
          <p:nvPr>
            <p:ph sz="quarter" idx="24"/>
          </p:nvPr>
        </p:nvPicPr>
        <p:blipFill>
          <a:blip r:embed="rId3"/>
          <a:stretch>
            <a:fillRect/>
          </a:stretch>
        </p:blipFill>
        <p:spPr>
          <a:xfrm>
            <a:off x="849350" y="1438382"/>
            <a:ext cx="10962911" cy="5441907"/>
          </a:xfrm>
        </p:spPr>
      </p:pic>
      <p:sp>
        <p:nvSpPr>
          <p:cNvPr id="3" name="Title 2">
            <a:extLst>
              <a:ext uri="{FF2B5EF4-FFF2-40B4-BE49-F238E27FC236}">
                <a16:creationId xmlns:a16="http://schemas.microsoft.com/office/drawing/2014/main" id="{A041A1C7-81B2-E23D-6C0D-2C008481C569}"/>
              </a:ext>
            </a:extLst>
          </p:cNvPr>
          <p:cNvSpPr>
            <a:spLocks noGrp="1"/>
          </p:cNvSpPr>
          <p:nvPr>
            <p:ph type="title"/>
          </p:nvPr>
        </p:nvSpPr>
        <p:spPr/>
        <p:txBody>
          <a:bodyPr/>
          <a:lstStyle/>
          <a:p>
            <a:r>
              <a:rPr lang="lv-LV" dirty="0"/>
              <a:t>Disaster/emergency: Comparison</a:t>
            </a:r>
            <a:endParaRPr lang="en-GB" dirty="0"/>
          </a:p>
        </p:txBody>
      </p:sp>
      <p:sp>
        <p:nvSpPr>
          <p:cNvPr id="5" name="Slide Number Placeholder 4">
            <a:extLst>
              <a:ext uri="{FF2B5EF4-FFF2-40B4-BE49-F238E27FC236}">
                <a16:creationId xmlns:a16="http://schemas.microsoft.com/office/drawing/2014/main" id="{C0ADFF24-BA10-4D96-F58E-B56622E6405C}"/>
              </a:ext>
            </a:extLst>
          </p:cNvPr>
          <p:cNvSpPr>
            <a:spLocks noGrp="1"/>
          </p:cNvSpPr>
          <p:nvPr>
            <p:ph type="sldNum" sz="quarter" idx="12"/>
          </p:nvPr>
        </p:nvSpPr>
        <p:spPr/>
        <p:txBody>
          <a:bodyPr/>
          <a:lstStyle/>
          <a:p>
            <a:pPr rtl="0"/>
            <a:fld id="{FE024F78-56A6-7740-B68D-8D4D026EDF3F}" type="slidenum">
              <a:rPr lang="en-GB" smtClean="0"/>
              <a:pPr rtl="0"/>
              <a:t>9</a:t>
            </a:fld>
            <a:endParaRPr lang="en-GB" dirty="0"/>
          </a:p>
        </p:txBody>
      </p:sp>
    </p:spTree>
    <p:extLst>
      <p:ext uri="{BB962C8B-B14F-4D97-AF65-F5344CB8AC3E}">
        <p14:creationId xmlns:p14="http://schemas.microsoft.com/office/powerpoint/2010/main" val="3331632857"/>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4621_TF11936837_Win32" id="{6FE25588-2BEE-489B-94A5-B1411D9D03CB}" vid="{0FF049F1-5D48-447F-9C87-2D2E007BA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3.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15c0bf4-4fcf-490e-a436-5b2e5bba7512}" enabled="1" method="Privileged" siteId="{d3a2d0d3-7cc8-4f52-bbf9-85bd43d94279}" removed="0"/>
</clbl:labelList>
</file>

<file path=docProps/app.xml><?xml version="1.0" encoding="utf-8"?>
<Properties xmlns="http://schemas.openxmlformats.org/officeDocument/2006/extended-properties" xmlns:vt="http://schemas.openxmlformats.org/officeDocument/2006/docPropsVTypes">
  <Template>{4B750948-2241-4778-9640-2652B052F3C6}tf11936837_win32</Template>
  <TotalTime>450</TotalTime>
  <Words>924</Words>
  <Application>Microsoft Office PowerPoint</Application>
  <PresentationFormat>Widescreen</PresentationFormat>
  <Paragraphs>71</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Nova</vt:lpstr>
      <vt:lpstr>Biome</vt:lpstr>
      <vt:lpstr>Biome Light</vt:lpstr>
      <vt:lpstr>Calibri</vt:lpstr>
      <vt:lpstr>Segoe UI</vt:lpstr>
      <vt:lpstr>Office Theme</vt:lpstr>
      <vt:lpstr>Urban Preparedness</vt:lpstr>
      <vt:lpstr>Civil Preparedness for Emerging Risks: Riga, Helsinki, German cities</vt:lpstr>
      <vt:lpstr>Survey: Urban Preparedness</vt:lpstr>
      <vt:lpstr>Total Defence Approach</vt:lpstr>
      <vt:lpstr>Feeling secure: Comparison</vt:lpstr>
      <vt:lpstr>Feeling secure - Riga</vt:lpstr>
      <vt:lpstr>Major threats: Comparison</vt:lpstr>
      <vt:lpstr>Major threats: Riga</vt:lpstr>
      <vt:lpstr>Disaster/emergency: Comparison</vt:lpstr>
      <vt:lpstr>Disaster/emergency: Profile Riga</vt:lpstr>
      <vt:lpstr>Sirens</vt:lpstr>
      <vt:lpstr>Radio</vt:lpstr>
      <vt:lpstr>Meeting Place</vt:lpstr>
      <vt:lpstr>Supplies</vt:lpstr>
      <vt:lpstr>Needs</vt:lpstr>
      <vt:lpstr>Crisis preparedness as part of the Total Defence Approach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Prepared Together</dc:title>
  <dc:creator>Ieva Birka</dc:creator>
  <cp:lastModifiedBy>Ieva Birka</cp:lastModifiedBy>
  <cp:revision>3</cp:revision>
  <dcterms:created xsi:type="dcterms:W3CDTF">2024-06-03T10:35:19Z</dcterms:created>
  <dcterms:modified xsi:type="dcterms:W3CDTF">2025-01-30T10:05:43Z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