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8" r:id="rId5"/>
  </p:sldMasterIdLst>
  <p:notesMasterIdLst>
    <p:notesMasterId r:id="rId20"/>
  </p:notesMasterIdLst>
  <p:sldIdLst>
    <p:sldId id="256" r:id="rId6"/>
    <p:sldId id="259" r:id="rId7"/>
    <p:sldId id="265" r:id="rId8"/>
    <p:sldId id="276" r:id="rId9"/>
    <p:sldId id="266" r:id="rId10"/>
    <p:sldId id="268" r:id="rId11"/>
    <p:sldId id="269" r:id="rId12"/>
    <p:sldId id="270" r:id="rId13"/>
    <p:sldId id="271" r:id="rId14"/>
    <p:sldId id="272" r:id="rId15"/>
    <p:sldId id="273" r:id="rId16"/>
    <p:sldId id="275" r:id="rId17"/>
    <p:sldId id="274" r:id="rId18"/>
    <p:sldId id="264"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089"/>
    <a:srgbClr val="5AEEF5"/>
    <a:srgbClr val="50C8CC"/>
    <a:srgbClr val="A4B4CE"/>
    <a:srgbClr val="1D4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BC210-1B8C-FD47-9863-6721066AE42C}" v="13" dt="2025-03-03T18:54:40.1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p:restoredTop sz="94694"/>
  </p:normalViewPr>
  <p:slideViewPr>
    <p:cSldViewPr snapToGrid="0" showGuides="1">
      <p:cViewPr>
        <p:scale>
          <a:sx n="129" d="100"/>
          <a:sy n="129" d="100"/>
        </p:scale>
        <p:origin x="4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to  Casavola" userId="5b6eea25-17d0-4cca-9cfc-ffc6e8ae428a" providerId="ADAL" clId="{B76BC210-1B8C-FD47-9863-6721066AE42C}"/>
    <pc:docChg chg="undo custSel addSld delSld modSld sldOrd">
      <pc:chgData name="Donato  Casavola" userId="5b6eea25-17d0-4cca-9cfc-ffc6e8ae428a" providerId="ADAL" clId="{B76BC210-1B8C-FD47-9863-6721066AE42C}" dt="2025-03-03T18:56:07.184" v="352" actId="207"/>
      <pc:docMkLst>
        <pc:docMk/>
      </pc:docMkLst>
      <pc:sldChg chg="addSp delSp modSp mod">
        <pc:chgData name="Donato  Casavola" userId="5b6eea25-17d0-4cca-9cfc-ffc6e8ae428a" providerId="ADAL" clId="{B76BC210-1B8C-FD47-9863-6721066AE42C}" dt="2025-03-03T18:23:14.085" v="44" actId="113"/>
        <pc:sldMkLst>
          <pc:docMk/>
          <pc:sldMk cId="0" sldId="256"/>
        </pc:sldMkLst>
        <pc:spChg chg="add del mod">
          <ac:chgData name="Donato  Casavola" userId="5b6eea25-17d0-4cca-9cfc-ffc6e8ae428a" providerId="ADAL" clId="{B76BC210-1B8C-FD47-9863-6721066AE42C}" dt="2025-03-03T18:22:25.267" v="27" actId="767"/>
          <ac:spMkLst>
            <pc:docMk/>
            <pc:sldMk cId="0" sldId="256"/>
            <ac:spMk id="2" creationId="{781BFAE2-85D6-E102-ADB8-F7631B6E0291}"/>
          </ac:spMkLst>
        </pc:spChg>
        <pc:spChg chg="mod">
          <ac:chgData name="Donato  Casavola" userId="5b6eea25-17d0-4cca-9cfc-ffc6e8ae428a" providerId="ADAL" clId="{B76BC210-1B8C-FD47-9863-6721066AE42C}" dt="2025-03-03T18:23:14.085" v="44" actId="113"/>
          <ac:spMkLst>
            <pc:docMk/>
            <pc:sldMk cId="0" sldId="256"/>
            <ac:spMk id="121" creationId="{00000000-0000-0000-0000-000000000000}"/>
          </ac:spMkLst>
        </pc:spChg>
      </pc:sldChg>
      <pc:sldChg chg="del">
        <pc:chgData name="Donato  Casavola" userId="5b6eea25-17d0-4cca-9cfc-ffc6e8ae428a" providerId="ADAL" clId="{B76BC210-1B8C-FD47-9863-6721066AE42C}" dt="2025-03-03T18:26:30.443" v="99" actId="2696"/>
        <pc:sldMkLst>
          <pc:docMk/>
          <pc:sldMk cId="0" sldId="257"/>
        </pc:sldMkLst>
      </pc:sldChg>
      <pc:sldChg chg="modSp mod">
        <pc:chgData name="Donato  Casavola" userId="5b6eea25-17d0-4cca-9cfc-ffc6e8ae428a" providerId="ADAL" clId="{B76BC210-1B8C-FD47-9863-6721066AE42C}" dt="2025-03-03T18:46:36.913" v="272" actId="207"/>
        <pc:sldMkLst>
          <pc:docMk/>
          <pc:sldMk cId="0" sldId="259"/>
        </pc:sldMkLst>
        <pc:spChg chg="mod">
          <ac:chgData name="Donato  Casavola" userId="5b6eea25-17d0-4cca-9cfc-ffc6e8ae428a" providerId="ADAL" clId="{B76BC210-1B8C-FD47-9863-6721066AE42C}" dt="2025-03-03T18:46:36.913" v="272" actId="207"/>
          <ac:spMkLst>
            <pc:docMk/>
            <pc:sldMk cId="0" sldId="259"/>
            <ac:spMk id="2" creationId="{485DDB42-AAF5-805F-DC66-6A82317847EC}"/>
          </ac:spMkLst>
        </pc:spChg>
        <pc:spChg chg="mod">
          <ac:chgData name="Donato  Casavola" userId="5b6eea25-17d0-4cca-9cfc-ffc6e8ae428a" providerId="ADAL" clId="{B76BC210-1B8C-FD47-9863-6721066AE42C}" dt="2025-03-03T18:46:11.877" v="268" actId="2711"/>
          <ac:spMkLst>
            <pc:docMk/>
            <pc:sldMk cId="0" sldId="259"/>
            <ac:spMk id="132" creationId="{00000000-0000-0000-0000-000000000000}"/>
          </ac:spMkLst>
        </pc:spChg>
      </pc:sldChg>
      <pc:sldChg chg="del">
        <pc:chgData name="Donato  Casavola" userId="5b6eea25-17d0-4cca-9cfc-ffc6e8ae428a" providerId="ADAL" clId="{B76BC210-1B8C-FD47-9863-6721066AE42C}" dt="2025-03-03T18:42:32.700" v="239" actId="2696"/>
        <pc:sldMkLst>
          <pc:docMk/>
          <pc:sldMk cId="0" sldId="260"/>
        </pc:sldMkLst>
      </pc:sldChg>
      <pc:sldChg chg="addSp delSp modSp del mod modAnim">
        <pc:chgData name="Donato  Casavola" userId="5b6eea25-17d0-4cca-9cfc-ffc6e8ae428a" providerId="ADAL" clId="{B76BC210-1B8C-FD47-9863-6721066AE42C}" dt="2025-03-03T18:42:33.923" v="240" actId="2696"/>
        <pc:sldMkLst>
          <pc:docMk/>
          <pc:sldMk cId="0" sldId="261"/>
        </pc:sldMkLst>
        <pc:spChg chg="add del mod">
          <ac:chgData name="Donato  Casavola" userId="5b6eea25-17d0-4cca-9cfc-ffc6e8ae428a" providerId="ADAL" clId="{B76BC210-1B8C-FD47-9863-6721066AE42C}" dt="2025-03-03T18:26:01.425" v="95" actId="478"/>
          <ac:spMkLst>
            <pc:docMk/>
            <pc:sldMk cId="0" sldId="261"/>
            <ac:spMk id="3" creationId="{348D0E90-1B8A-36AC-A4F0-3DA1FCB417DC}"/>
          </ac:spMkLst>
        </pc:spChg>
        <pc:spChg chg="mod">
          <ac:chgData name="Donato  Casavola" userId="5b6eea25-17d0-4cca-9cfc-ffc6e8ae428a" providerId="ADAL" clId="{B76BC210-1B8C-FD47-9863-6721066AE42C}" dt="2025-03-03T18:25:41.276" v="91" actId="404"/>
          <ac:spMkLst>
            <pc:docMk/>
            <pc:sldMk cId="0" sldId="261"/>
            <ac:spMk id="142" creationId="{00000000-0000-0000-0000-000000000000}"/>
          </ac:spMkLst>
        </pc:spChg>
        <pc:picChg chg="add mod">
          <ac:chgData name="Donato  Casavola" userId="5b6eea25-17d0-4cca-9cfc-ffc6e8ae428a" providerId="ADAL" clId="{B76BC210-1B8C-FD47-9863-6721066AE42C}" dt="2025-03-03T18:26:03.975" v="96" actId="1076"/>
          <ac:picMkLst>
            <pc:docMk/>
            <pc:sldMk cId="0" sldId="261"/>
            <ac:picMk id="4" creationId="{EE62FAE7-AA74-10E5-5955-BF2ADE5B8ECA}"/>
          </ac:picMkLst>
        </pc:picChg>
        <pc:picChg chg="del">
          <ac:chgData name="Donato  Casavola" userId="5b6eea25-17d0-4cca-9cfc-ffc6e8ae428a" providerId="ADAL" clId="{B76BC210-1B8C-FD47-9863-6721066AE42C}" dt="2025-03-03T18:25:53.625" v="92" actId="478"/>
          <ac:picMkLst>
            <pc:docMk/>
            <pc:sldMk cId="0" sldId="261"/>
            <ac:picMk id="140" creationId="{00000000-0000-0000-0000-000000000000}"/>
          </ac:picMkLst>
        </pc:picChg>
      </pc:sldChg>
      <pc:sldChg chg="del">
        <pc:chgData name="Donato  Casavola" userId="5b6eea25-17d0-4cca-9cfc-ffc6e8ae428a" providerId="ADAL" clId="{B76BC210-1B8C-FD47-9863-6721066AE42C}" dt="2025-03-03T18:42:35.210" v="241" actId="2696"/>
        <pc:sldMkLst>
          <pc:docMk/>
          <pc:sldMk cId="0" sldId="262"/>
        </pc:sldMkLst>
      </pc:sldChg>
      <pc:sldChg chg="del">
        <pc:chgData name="Donato  Casavola" userId="5b6eea25-17d0-4cca-9cfc-ffc6e8ae428a" providerId="ADAL" clId="{B76BC210-1B8C-FD47-9863-6721066AE42C}" dt="2025-03-03T18:42:44.154" v="242" actId="2696"/>
        <pc:sldMkLst>
          <pc:docMk/>
          <pc:sldMk cId="0" sldId="263"/>
        </pc:sldMkLst>
      </pc:sldChg>
      <pc:sldChg chg="modSp mod">
        <pc:chgData name="Donato  Casavola" userId="5b6eea25-17d0-4cca-9cfc-ffc6e8ae428a" providerId="ADAL" clId="{B76BC210-1B8C-FD47-9863-6721066AE42C}" dt="2025-03-03T18:42:54.632" v="246" actId="27636"/>
        <pc:sldMkLst>
          <pc:docMk/>
          <pc:sldMk cId="0" sldId="264"/>
        </pc:sldMkLst>
        <pc:spChg chg="mod">
          <ac:chgData name="Donato  Casavola" userId="5b6eea25-17d0-4cca-9cfc-ffc6e8ae428a" providerId="ADAL" clId="{B76BC210-1B8C-FD47-9863-6721066AE42C}" dt="2025-03-03T18:42:54.632" v="246" actId="27636"/>
          <ac:spMkLst>
            <pc:docMk/>
            <pc:sldMk cId="0" sldId="264"/>
            <ac:spMk id="153" creationId="{00000000-0000-0000-0000-000000000000}"/>
          </ac:spMkLst>
        </pc:spChg>
      </pc:sldChg>
      <pc:sldChg chg="addSp modSp add mod modAnim">
        <pc:chgData name="Donato  Casavola" userId="5b6eea25-17d0-4cca-9cfc-ffc6e8ae428a" providerId="ADAL" clId="{B76BC210-1B8C-FD47-9863-6721066AE42C}" dt="2025-03-03T18:53:19.803" v="324"/>
        <pc:sldMkLst>
          <pc:docMk/>
          <pc:sldMk cId="4007053128" sldId="265"/>
        </pc:sldMkLst>
        <pc:spChg chg="mod">
          <ac:chgData name="Donato  Casavola" userId="5b6eea25-17d0-4cca-9cfc-ffc6e8ae428a" providerId="ADAL" clId="{B76BC210-1B8C-FD47-9863-6721066AE42C}" dt="2025-03-03T18:46:57.935" v="275" actId="2711"/>
          <ac:spMkLst>
            <pc:docMk/>
            <pc:sldMk cId="4007053128" sldId="265"/>
            <ac:spMk id="2" creationId="{5CEE4953-DB1C-8493-EB5A-15F46C521676}"/>
          </ac:spMkLst>
        </pc:spChg>
        <pc:spChg chg="mod">
          <ac:chgData name="Donato  Casavola" userId="5b6eea25-17d0-4cca-9cfc-ffc6e8ae428a" providerId="ADAL" clId="{B76BC210-1B8C-FD47-9863-6721066AE42C}" dt="2025-03-03T18:46:48.485" v="274" actId="255"/>
          <ac:spMkLst>
            <pc:docMk/>
            <pc:sldMk cId="4007053128" sldId="265"/>
            <ac:spMk id="132" creationId="{E10DA1F0-4305-8C37-EDC6-0FAE41D41A4E}"/>
          </ac:spMkLst>
        </pc:spChg>
        <pc:picChg chg="add mod">
          <ac:chgData name="Donato  Casavola" userId="5b6eea25-17d0-4cca-9cfc-ffc6e8ae428a" providerId="ADAL" clId="{B76BC210-1B8C-FD47-9863-6721066AE42C}" dt="2025-03-03T18:27:07.125" v="105" actId="1076"/>
          <ac:picMkLst>
            <pc:docMk/>
            <pc:sldMk cId="4007053128" sldId="265"/>
            <ac:picMk id="3" creationId="{2F960891-EEFA-5EA7-B494-EA19DA022DA7}"/>
          </ac:picMkLst>
        </pc:picChg>
      </pc:sldChg>
      <pc:sldChg chg="addSp delSp modSp add mod delAnim modAnim">
        <pc:chgData name="Donato  Casavola" userId="5b6eea25-17d0-4cca-9cfc-ffc6e8ae428a" providerId="ADAL" clId="{B76BC210-1B8C-FD47-9863-6721066AE42C}" dt="2025-03-03T18:47:27.191" v="280" actId="255"/>
        <pc:sldMkLst>
          <pc:docMk/>
          <pc:sldMk cId="1694616060" sldId="266"/>
        </pc:sldMkLst>
        <pc:spChg chg="mod">
          <ac:chgData name="Donato  Casavola" userId="5b6eea25-17d0-4cca-9cfc-ffc6e8ae428a" providerId="ADAL" clId="{B76BC210-1B8C-FD47-9863-6721066AE42C}" dt="2025-03-03T18:45:44.071" v="267" actId="14100"/>
          <ac:spMkLst>
            <pc:docMk/>
            <pc:sldMk cId="1694616060" sldId="266"/>
            <ac:spMk id="2" creationId="{C30AF99B-E799-D2AD-1F64-FAC3E4FB6CC3}"/>
          </ac:spMkLst>
        </pc:spChg>
        <pc:spChg chg="mod ord">
          <ac:chgData name="Donato  Casavola" userId="5b6eea25-17d0-4cca-9cfc-ffc6e8ae428a" providerId="ADAL" clId="{B76BC210-1B8C-FD47-9863-6721066AE42C}" dt="2025-03-03T18:45:32.154" v="265" actId="26606"/>
          <ac:spMkLst>
            <pc:docMk/>
            <pc:sldMk cId="1694616060" sldId="266"/>
            <ac:spMk id="131" creationId="{1BFE8363-0531-9C07-73EF-DFD3D50B6E2D}"/>
          </ac:spMkLst>
        </pc:spChg>
        <pc:spChg chg="mod">
          <ac:chgData name="Donato  Casavola" userId="5b6eea25-17d0-4cca-9cfc-ffc6e8ae428a" providerId="ADAL" clId="{B76BC210-1B8C-FD47-9863-6721066AE42C}" dt="2025-03-03T18:47:27.191" v="280" actId="255"/>
          <ac:spMkLst>
            <pc:docMk/>
            <pc:sldMk cId="1694616060" sldId="266"/>
            <ac:spMk id="132" creationId="{F56D0A2B-A9B8-49DD-06F2-5FEF0ED956E4}"/>
          </ac:spMkLst>
        </pc:spChg>
        <pc:picChg chg="del">
          <ac:chgData name="Donato  Casavola" userId="5b6eea25-17d0-4cca-9cfc-ffc6e8ae428a" providerId="ADAL" clId="{B76BC210-1B8C-FD47-9863-6721066AE42C}" dt="2025-03-03T18:27:45.773" v="111" actId="478"/>
          <ac:picMkLst>
            <pc:docMk/>
            <pc:sldMk cId="1694616060" sldId="266"/>
            <ac:picMk id="3" creationId="{1ECB5DFE-F810-EF86-E574-A7C471FD3A6A}"/>
          </ac:picMkLst>
        </pc:picChg>
        <pc:picChg chg="add del mod">
          <ac:chgData name="Donato  Casavola" userId="5b6eea25-17d0-4cca-9cfc-ffc6e8ae428a" providerId="ADAL" clId="{B76BC210-1B8C-FD47-9863-6721066AE42C}" dt="2025-03-03T18:44:57.268" v="257" actId="478"/>
          <ac:picMkLst>
            <pc:docMk/>
            <pc:sldMk cId="1694616060" sldId="266"/>
            <ac:picMk id="4" creationId="{91F6FD20-9759-AE18-6004-EB380C28EE3A}"/>
          </ac:picMkLst>
        </pc:picChg>
        <pc:picChg chg="add mod">
          <ac:chgData name="Donato  Casavola" userId="5b6eea25-17d0-4cca-9cfc-ffc6e8ae428a" providerId="ADAL" clId="{B76BC210-1B8C-FD47-9863-6721066AE42C}" dt="2025-03-03T18:45:37.749" v="266" actId="1076"/>
          <ac:picMkLst>
            <pc:docMk/>
            <pc:sldMk cId="1694616060" sldId="266"/>
            <ac:picMk id="6" creationId="{A7D5175E-597E-61E2-178B-C9DD12D56DFF}"/>
          </ac:picMkLst>
        </pc:picChg>
      </pc:sldChg>
      <pc:sldChg chg="modSp add del mod">
        <pc:chgData name="Donato  Casavola" userId="5b6eea25-17d0-4cca-9cfc-ffc6e8ae428a" providerId="ADAL" clId="{B76BC210-1B8C-FD47-9863-6721066AE42C}" dt="2025-03-03T18:32:24.864" v="150" actId="2696"/>
        <pc:sldMkLst>
          <pc:docMk/>
          <pc:sldMk cId="1139165720" sldId="267"/>
        </pc:sldMkLst>
        <pc:spChg chg="mod">
          <ac:chgData name="Donato  Casavola" userId="5b6eea25-17d0-4cca-9cfc-ffc6e8ae428a" providerId="ADAL" clId="{B76BC210-1B8C-FD47-9863-6721066AE42C}" dt="2025-03-03T18:30:00.234" v="140" actId="113"/>
          <ac:spMkLst>
            <pc:docMk/>
            <pc:sldMk cId="1139165720" sldId="267"/>
            <ac:spMk id="2" creationId="{866F2F7F-968B-66C7-EC97-79EF6B8849D6}"/>
          </ac:spMkLst>
        </pc:spChg>
      </pc:sldChg>
      <pc:sldChg chg="modSp add mod ord">
        <pc:chgData name="Donato  Casavola" userId="5b6eea25-17d0-4cca-9cfc-ffc6e8ae428a" providerId="ADAL" clId="{B76BC210-1B8C-FD47-9863-6721066AE42C}" dt="2025-03-03T18:56:07.184" v="352" actId="207"/>
        <pc:sldMkLst>
          <pc:docMk/>
          <pc:sldMk cId="3041076927" sldId="268"/>
        </pc:sldMkLst>
        <pc:spChg chg="mod">
          <ac:chgData name="Donato  Casavola" userId="5b6eea25-17d0-4cca-9cfc-ffc6e8ae428a" providerId="ADAL" clId="{B76BC210-1B8C-FD47-9863-6721066AE42C}" dt="2025-03-03T18:56:07.184" v="352" actId="207"/>
          <ac:spMkLst>
            <pc:docMk/>
            <pc:sldMk cId="3041076927" sldId="268"/>
            <ac:spMk id="2" creationId="{D555F199-3CE5-C341-D8AF-389AB9A1F52E}"/>
          </ac:spMkLst>
        </pc:spChg>
        <pc:spChg chg="mod">
          <ac:chgData name="Donato  Casavola" userId="5b6eea25-17d0-4cca-9cfc-ffc6e8ae428a" providerId="ADAL" clId="{B76BC210-1B8C-FD47-9863-6721066AE42C}" dt="2025-03-03T18:47:47.351" v="281" actId="2711"/>
          <ac:spMkLst>
            <pc:docMk/>
            <pc:sldMk cId="3041076927" sldId="268"/>
            <ac:spMk id="132" creationId="{6A0A69CF-0EE5-29DA-2831-EE7BB715AE8A}"/>
          </ac:spMkLst>
        </pc:spChg>
      </pc:sldChg>
      <pc:sldChg chg="addSp delSp modSp add mod">
        <pc:chgData name="Donato  Casavola" userId="5b6eea25-17d0-4cca-9cfc-ffc6e8ae428a" providerId="ADAL" clId="{B76BC210-1B8C-FD47-9863-6721066AE42C}" dt="2025-03-03T18:48:17.458" v="295" actId="2711"/>
        <pc:sldMkLst>
          <pc:docMk/>
          <pc:sldMk cId="2576347929" sldId="269"/>
        </pc:sldMkLst>
        <pc:spChg chg="del">
          <ac:chgData name="Donato  Casavola" userId="5b6eea25-17d0-4cca-9cfc-ffc6e8ae428a" providerId="ADAL" clId="{B76BC210-1B8C-FD47-9863-6721066AE42C}" dt="2025-03-03T18:32:17.100" v="149" actId="478"/>
          <ac:spMkLst>
            <pc:docMk/>
            <pc:sldMk cId="2576347929" sldId="269"/>
            <ac:spMk id="2" creationId="{AF743985-C705-955D-124F-BC9F6857DFC5}"/>
          </ac:spMkLst>
        </pc:spChg>
        <pc:spChg chg="mod ord">
          <ac:chgData name="Donato  Casavola" userId="5b6eea25-17d0-4cca-9cfc-ffc6e8ae428a" providerId="ADAL" clId="{B76BC210-1B8C-FD47-9863-6721066AE42C}" dt="2025-03-03T18:33:09.193" v="157" actId="26606"/>
          <ac:spMkLst>
            <pc:docMk/>
            <pc:sldMk cId="2576347929" sldId="269"/>
            <ac:spMk id="131" creationId="{E28975C8-3FEB-E7F6-2035-6B5D9C281052}"/>
          </ac:spMkLst>
        </pc:spChg>
        <pc:spChg chg="mod">
          <ac:chgData name="Donato  Casavola" userId="5b6eea25-17d0-4cca-9cfc-ffc6e8ae428a" providerId="ADAL" clId="{B76BC210-1B8C-FD47-9863-6721066AE42C}" dt="2025-03-03T18:48:17.458" v="295" actId="2711"/>
          <ac:spMkLst>
            <pc:docMk/>
            <pc:sldMk cId="2576347929" sldId="269"/>
            <ac:spMk id="132" creationId="{F69EF5C5-524D-EF56-7C65-F144A6413441}"/>
          </ac:spMkLst>
        </pc:spChg>
        <pc:picChg chg="add mod">
          <ac:chgData name="Donato  Casavola" userId="5b6eea25-17d0-4cca-9cfc-ffc6e8ae428a" providerId="ADAL" clId="{B76BC210-1B8C-FD47-9863-6721066AE42C}" dt="2025-03-03T18:33:43.544" v="162" actId="1076"/>
          <ac:picMkLst>
            <pc:docMk/>
            <pc:sldMk cId="2576347929" sldId="269"/>
            <ac:picMk id="4" creationId="{977F0A89-D8EA-E142-00C4-377DF3103E1D}"/>
          </ac:picMkLst>
        </pc:picChg>
      </pc:sldChg>
      <pc:sldChg chg="modSp add mod ord">
        <pc:chgData name="Donato  Casavola" userId="5b6eea25-17d0-4cca-9cfc-ffc6e8ae428a" providerId="ADAL" clId="{B76BC210-1B8C-FD47-9863-6721066AE42C}" dt="2025-03-03T18:48:38.501" v="299" actId="207"/>
        <pc:sldMkLst>
          <pc:docMk/>
          <pc:sldMk cId="386387792" sldId="270"/>
        </pc:sldMkLst>
        <pc:spChg chg="mod">
          <ac:chgData name="Donato  Casavola" userId="5b6eea25-17d0-4cca-9cfc-ffc6e8ae428a" providerId="ADAL" clId="{B76BC210-1B8C-FD47-9863-6721066AE42C}" dt="2025-03-03T18:48:38.501" v="299" actId="207"/>
          <ac:spMkLst>
            <pc:docMk/>
            <pc:sldMk cId="386387792" sldId="270"/>
            <ac:spMk id="2" creationId="{F8ABF1A3-B59F-0BB0-4A1F-397D85B0278C}"/>
          </ac:spMkLst>
        </pc:spChg>
        <pc:spChg chg="mod">
          <ac:chgData name="Donato  Casavola" userId="5b6eea25-17d0-4cca-9cfc-ffc6e8ae428a" providerId="ADAL" clId="{B76BC210-1B8C-FD47-9863-6721066AE42C}" dt="2025-03-03T18:48:25.768" v="296" actId="2711"/>
          <ac:spMkLst>
            <pc:docMk/>
            <pc:sldMk cId="386387792" sldId="270"/>
            <ac:spMk id="132" creationId="{591D9E45-5166-2F84-BD7A-2EF3302F07C8}"/>
          </ac:spMkLst>
        </pc:spChg>
      </pc:sldChg>
      <pc:sldChg chg="modSp add mod">
        <pc:chgData name="Donato  Casavola" userId="5b6eea25-17d0-4cca-9cfc-ffc6e8ae428a" providerId="ADAL" clId="{B76BC210-1B8C-FD47-9863-6721066AE42C}" dt="2025-03-03T18:49:08.733" v="304" actId="207"/>
        <pc:sldMkLst>
          <pc:docMk/>
          <pc:sldMk cId="4256864928" sldId="271"/>
        </pc:sldMkLst>
        <pc:spChg chg="mod">
          <ac:chgData name="Donato  Casavola" userId="5b6eea25-17d0-4cca-9cfc-ffc6e8ae428a" providerId="ADAL" clId="{B76BC210-1B8C-FD47-9863-6721066AE42C}" dt="2025-03-03T18:49:08.733" v="304" actId="207"/>
          <ac:spMkLst>
            <pc:docMk/>
            <pc:sldMk cId="4256864928" sldId="271"/>
            <ac:spMk id="2" creationId="{E78F59C7-FBC3-4A4B-A6BB-88099500D1A5}"/>
          </ac:spMkLst>
        </pc:spChg>
        <pc:spChg chg="mod">
          <ac:chgData name="Donato  Casavola" userId="5b6eea25-17d0-4cca-9cfc-ffc6e8ae428a" providerId="ADAL" clId="{B76BC210-1B8C-FD47-9863-6721066AE42C}" dt="2025-03-03T18:48:52.731" v="300" actId="2711"/>
          <ac:spMkLst>
            <pc:docMk/>
            <pc:sldMk cId="4256864928" sldId="271"/>
            <ac:spMk id="132" creationId="{60431BC9-D858-330D-1530-F01B587243E7}"/>
          </ac:spMkLst>
        </pc:spChg>
      </pc:sldChg>
      <pc:sldChg chg="addSp delSp modSp add mod">
        <pc:chgData name="Donato  Casavola" userId="5b6eea25-17d0-4cca-9cfc-ffc6e8ae428a" providerId="ADAL" clId="{B76BC210-1B8C-FD47-9863-6721066AE42C}" dt="2025-03-03T18:49:53.795" v="311" actId="1076"/>
        <pc:sldMkLst>
          <pc:docMk/>
          <pc:sldMk cId="3175675395" sldId="272"/>
        </pc:sldMkLst>
        <pc:spChg chg="del">
          <ac:chgData name="Donato  Casavola" userId="5b6eea25-17d0-4cca-9cfc-ffc6e8ae428a" providerId="ADAL" clId="{B76BC210-1B8C-FD47-9863-6721066AE42C}" dt="2025-03-03T18:35:28.476" v="195" actId="478"/>
          <ac:spMkLst>
            <pc:docMk/>
            <pc:sldMk cId="3175675395" sldId="272"/>
            <ac:spMk id="2" creationId="{847603C8-E57F-4795-93AD-CB398E24B689}"/>
          </ac:spMkLst>
        </pc:spChg>
        <pc:spChg chg="mod">
          <ac:chgData name="Donato  Casavola" userId="5b6eea25-17d0-4cca-9cfc-ffc6e8ae428a" providerId="ADAL" clId="{B76BC210-1B8C-FD47-9863-6721066AE42C}" dt="2025-03-03T18:49:24.935" v="305" actId="2711"/>
          <ac:spMkLst>
            <pc:docMk/>
            <pc:sldMk cId="3175675395" sldId="272"/>
            <ac:spMk id="132" creationId="{52CD62BB-9ACE-0457-BE6A-1A1AAD9839C0}"/>
          </ac:spMkLst>
        </pc:spChg>
        <pc:graphicFrameChg chg="add mod modGraphic">
          <ac:chgData name="Donato  Casavola" userId="5b6eea25-17d0-4cca-9cfc-ffc6e8ae428a" providerId="ADAL" clId="{B76BC210-1B8C-FD47-9863-6721066AE42C}" dt="2025-03-03T18:49:53.795" v="311" actId="1076"/>
          <ac:graphicFrameMkLst>
            <pc:docMk/>
            <pc:sldMk cId="3175675395" sldId="272"/>
            <ac:graphicFrameMk id="3" creationId="{A7AE1283-B4B6-6B72-B504-3876E8987C98}"/>
          </ac:graphicFrameMkLst>
        </pc:graphicFrameChg>
      </pc:sldChg>
      <pc:sldChg chg="addSp delSp modSp add mod ord">
        <pc:chgData name="Donato  Casavola" userId="5b6eea25-17d0-4cca-9cfc-ffc6e8ae428a" providerId="ADAL" clId="{B76BC210-1B8C-FD47-9863-6721066AE42C}" dt="2025-03-03T18:50:06.489" v="312" actId="2711"/>
        <pc:sldMkLst>
          <pc:docMk/>
          <pc:sldMk cId="3697674774" sldId="273"/>
        </pc:sldMkLst>
        <pc:spChg chg="mod">
          <ac:chgData name="Donato  Casavola" userId="5b6eea25-17d0-4cca-9cfc-ffc6e8ae428a" providerId="ADAL" clId="{B76BC210-1B8C-FD47-9863-6721066AE42C}" dt="2025-03-03T18:50:06.489" v="312" actId="2711"/>
          <ac:spMkLst>
            <pc:docMk/>
            <pc:sldMk cId="3697674774" sldId="273"/>
            <ac:spMk id="132" creationId="{5AEB2097-2B8B-DAF4-31D2-9381F335260E}"/>
          </ac:spMkLst>
        </pc:spChg>
        <pc:picChg chg="add mod">
          <ac:chgData name="Donato  Casavola" userId="5b6eea25-17d0-4cca-9cfc-ffc6e8ae428a" providerId="ADAL" clId="{B76BC210-1B8C-FD47-9863-6721066AE42C}" dt="2025-03-03T18:40:00.587" v="223" actId="1076"/>
          <ac:picMkLst>
            <pc:docMk/>
            <pc:sldMk cId="3697674774" sldId="273"/>
            <ac:picMk id="3" creationId="{A01D483E-49BB-B1DE-37C2-90606245056F}"/>
          </ac:picMkLst>
        </pc:picChg>
        <pc:picChg chg="del">
          <ac:chgData name="Donato  Casavola" userId="5b6eea25-17d0-4cca-9cfc-ffc6e8ae428a" providerId="ADAL" clId="{B76BC210-1B8C-FD47-9863-6721066AE42C}" dt="2025-03-03T18:39:22.967" v="218" actId="478"/>
          <ac:picMkLst>
            <pc:docMk/>
            <pc:sldMk cId="3697674774" sldId="273"/>
            <ac:picMk id="4" creationId="{BD71A9F3-FCB3-FE87-2196-0D8A67D3BFC1}"/>
          </ac:picMkLst>
        </pc:picChg>
      </pc:sldChg>
      <pc:sldChg chg="modSp add mod ord">
        <pc:chgData name="Donato  Casavola" userId="5b6eea25-17d0-4cca-9cfc-ffc6e8ae428a" providerId="ADAL" clId="{B76BC210-1B8C-FD47-9863-6721066AE42C}" dt="2025-03-03T18:51:05.243" v="323" actId="207"/>
        <pc:sldMkLst>
          <pc:docMk/>
          <pc:sldMk cId="316795901" sldId="274"/>
        </pc:sldMkLst>
        <pc:spChg chg="mod">
          <ac:chgData name="Donato  Casavola" userId="5b6eea25-17d0-4cca-9cfc-ffc6e8ae428a" providerId="ADAL" clId="{B76BC210-1B8C-FD47-9863-6721066AE42C}" dt="2025-03-03T18:51:05.243" v="323" actId="207"/>
          <ac:spMkLst>
            <pc:docMk/>
            <pc:sldMk cId="316795901" sldId="274"/>
            <ac:spMk id="2" creationId="{A811A8B9-21EB-1A4C-51BD-950DE6F9F30F}"/>
          </ac:spMkLst>
        </pc:spChg>
        <pc:spChg chg="mod">
          <ac:chgData name="Donato  Casavola" userId="5b6eea25-17d0-4cca-9cfc-ffc6e8ae428a" providerId="ADAL" clId="{B76BC210-1B8C-FD47-9863-6721066AE42C}" dt="2025-03-03T18:41:03.046" v="227" actId="2711"/>
          <ac:spMkLst>
            <pc:docMk/>
            <pc:sldMk cId="316795901" sldId="274"/>
            <ac:spMk id="132" creationId="{6B6AB7AB-9A2B-1074-609F-801952AFD53D}"/>
          </ac:spMkLst>
        </pc:spChg>
      </pc:sldChg>
      <pc:sldChg chg="modSp add mod ord">
        <pc:chgData name="Donato  Casavola" userId="5b6eea25-17d0-4cca-9cfc-ffc6e8ae428a" providerId="ADAL" clId="{B76BC210-1B8C-FD47-9863-6721066AE42C}" dt="2025-03-03T18:50:56.188" v="322" actId="255"/>
        <pc:sldMkLst>
          <pc:docMk/>
          <pc:sldMk cId="2937378965" sldId="275"/>
        </pc:sldMkLst>
        <pc:spChg chg="mod">
          <ac:chgData name="Donato  Casavola" userId="5b6eea25-17d0-4cca-9cfc-ffc6e8ae428a" providerId="ADAL" clId="{B76BC210-1B8C-FD47-9863-6721066AE42C}" dt="2025-03-03T18:50:56.188" v="322" actId="255"/>
          <ac:spMkLst>
            <pc:docMk/>
            <pc:sldMk cId="2937378965" sldId="275"/>
            <ac:spMk id="2" creationId="{A22E144F-5D5D-292A-4BF1-3BF809D519AD}"/>
          </ac:spMkLst>
        </pc:spChg>
      </pc:sldChg>
      <pc:sldChg chg="addSp delSp modSp add mod delAnim modAnim">
        <pc:chgData name="Donato  Casavola" userId="5b6eea25-17d0-4cca-9cfc-ffc6e8ae428a" providerId="ADAL" clId="{B76BC210-1B8C-FD47-9863-6721066AE42C}" dt="2025-03-03T18:53:47.438" v="338" actId="1035"/>
        <pc:sldMkLst>
          <pc:docMk/>
          <pc:sldMk cId="1465646180" sldId="276"/>
        </pc:sldMkLst>
        <pc:spChg chg="mod">
          <ac:chgData name="Donato  Casavola" userId="5b6eea25-17d0-4cca-9cfc-ffc6e8ae428a" providerId="ADAL" clId="{B76BC210-1B8C-FD47-9863-6721066AE42C}" dt="2025-03-03T18:47:12.962" v="278" actId="2711"/>
          <ac:spMkLst>
            <pc:docMk/>
            <pc:sldMk cId="1465646180" sldId="276"/>
            <ac:spMk id="2" creationId="{44EE7725-137D-731F-AF1C-742733E2960D}"/>
          </ac:spMkLst>
        </pc:spChg>
        <pc:spChg chg="mod">
          <ac:chgData name="Donato  Casavola" userId="5b6eea25-17d0-4cca-9cfc-ffc6e8ae428a" providerId="ADAL" clId="{B76BC210-1B8C-FD47-9863-6721066AE42C}" dt="2025-03-03T18:47:06.767" v="277" actId="255"/>
          <ac:spMkLst>
            <pc:docMk/>
            <pc:sldMk cId="1465646180" sldId="276"/>
            <ac:spMk id="132" creationId="{483C9045-D54D-D4EE-3F10-42203A3F6163}"/>
          </ac:spMkLst>
        </pc:spChg>
        <pc:picChg chg="del">
          <ac:chgData name="Donato  Casavola" userId="5b6eea25-17d0-4cca-9cfc-ffc6e8ae428a" providerId="ADAL" clId="{B76BC210-1B8C-FD47-9863-6721066AE42C}" dt="2025-03-03T18:44:31.569" v="250" actId="478"/>
          <ac:picMkLst>
            <pc:docMk/>
            <pc:sldMk cId="1465646180" sldId="276"/>
            <ac:picMk id="3" creationId="{03DB57CF-C6CB-2E10-CD05-16A5204A6C74}"/>
          </ac:picMkLst>
        </pc:picChg>
        <pc:picChg chg="add mod">
          <ac:chgData name="Donato  Casavola" userId="5b6eea25-17d0-4cca-9cfc-ffc6e8ae428a" providerId="ADAL" clId="{B76BC210-1B8C-FD47-9863-6721066AE42C}" dt="2025-03-03T18:53:47.438" v="338" actId="1035"/>
          <ac:picMkLst>
            <pc:docMk/>
            <pc:sldMk cId="1465646180" sldId="276"/>
            <ac:picMk id="4" creationId="{9C6FF44C-E6F7-3802-EF90-3AF66304CC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irsraksta slaids">
    <p:spTree>
      <p:nvGrpSpPr>
        <p:cNvPr id="1" name=""/>
        <p:cNvGrpSpPr/>
        <p:nvPr/>
      </p:nvGrpSpPr>
      <p:grpSpPr>
        <a:xfrm>
          <a:off x="0" y="0"/>
          <a:ext cx="0" cy="0"/>
          <a:chOff x="0" y="0"/>
          <a:chExt cx="0" cy="0"/>
        </a:xfrm>
      </p:grpSpPr>
      <p:sp>
        <p:nvSpPr>
          <p:cNvPr id="14" name="Rectangle 8"/>
          <p:cNvSpPr/>
          <p:nvPr/>
        </p:nvSpPr>
        <p:spPr>
          <a:xfrm>
            <a:off x="0" y="6341164"/>
            <a:ext cx="8948509" cy="199908"/>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11329703" y="6341164"/>
            <a:ext cx="862298" cy="199908"/>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16" name="Picture 7" descr="Picture 7"/>
          <p:cNvPicPr>
            <a:picLocks noChangeAspect="1"/>
          </p:cNvPicPr>
          <p:nvPr/>
        </p:nvPicPr>
        <p:blipFill>
          <a:blip r:embed="rId2"/>
          <a:stretch>
            <a:fillRect/>
          </a:stretch>
        </p:blipFill>
        <p:spPr>
          <a:xfrm>
            <a:off x="9034243" y="5899108"/>
            <a:ext cx="2209726" cy="1084017"/>
          </a:xfrm>
          <a:prstGeom prst="rect">
            <a:avLst/>
          </a:prstGeom>
          <a:ln w="12700">
            <a:miter lim="400000"/>
          </a:ln>
        </p:spPr>
      </p:pic>
      <p:sp>
        <p:nvSpPr>
          <p:cNvPr id="17"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8" name="Rectangle 3"/>
          <p:cNvSpPr/>
          <p:nvPr/>
        </p:nvSpPr>
        <p:spPr>
          <a:xfrm>
            <a:off x="0" y="5755342"/>
            <a:ext cx="12192000" cy="127298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 name="Rounded Rectangle"/>
          <p:cNvSpPr/>
          <p:nvPr/>
        </p:nvSpPr>
        <p:spPr>
          <a:xfrm>
            <a:off x="-1021951" y="2320365"/>
            <a:ext cx="12919913" cy="5139603"/>
          </a:xfrm>
          <a:prstGeom prst="roundRect">
            <a:avLst>
              <a:gd name="adj" fmla="val 6729"/>
            </a:avLst>
          </a:prstGeom>
          <a:solidFill>
            <a:srgbClr val="50C8CC"/>
          </a:solidFill>
          <a:ln w="12700">
            <a:miter lim="400000"/>
          </a:ln>
        </p:spPr>
        <p:txBody>
          <a:bodyPr lIns="45719" rIns="45719" anchor="ctr"/>
          <a:lstStyle/>
          <a:p>
            <a:pPr algn="ctr">
              <a:defRPr sz="1700">
                <a:solidFill>
                  <a:srgbClr val="FFFFFF"/>
                </a:solidFill>
              </a:defRPr>
            </a:pPr>
            <a:endParaRPr/>
          </a:p>
        </p:txBody>
      </p:sp>
      <p:pic>
        <p:nvPicPr>
          <p:cNvPr id="3" name="Picture 2" descr="Blue text on a black background&#10;&#10;Description automatically generated">
            <a:extLst>
              <a:ext uri="{FF2B5EF4-FFF2-40B4-BE49-F238E27FC236}">
                <a16:creationId xmlns:a16="http://schemas.microsoft.com/office/drawing/2014/main" id="{8E7B287C-5945-2C16-DD15-6FF3E89396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748" y="509262"/>
            <a:ext cx="6153523" cy="1385608"/>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rsraksts un saturs">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2" name="Title Text">
            <a:extLst>
              <a:ext uri="{FF2B5EF4-FFF2-40B4-BE49-F238E27FC236}">
                <a16:creationId xmlns:a16="http://schemas.microsoft.com/office/drawing/2014/main" id="{540F8531-0279-F824-4B56-40FE0D63B7F9}"/>
              </a:ext>
            </a:extLst>
          </p:cNvPr>
          <p:cNvSpPr txBox="1">
            <a:spLocks noGrp="1"/>
          </p:cNvSpPr>
          <p:nvPr>
            <p:ph type="title"/>
          </p:nvPr>
        </p:nvSpPr>
        <p:spPr>
          <a:xfrm>
            <a:off x="374468" y="419333"/>
            <a:ext cx="11207932" cy="1099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a:t>Title Text</a:t>
            </a:r>
          </a:p>
        </p:txBody>
      </p:sp>
      <p:sp>
        <p:nvSpPr>
          <p:cNvPr id="3" name="Body Level One…">
            <a:extLst>
              <a:ext uri="{FF2B5EF4-FFF2-40B4-BE49-F238E27FC236}">
                <a16:creationId xmlns:a16="http://schemas.microsoft.com/office/drawing/2014/main" id="{81847516-DF9F-A8C5-3DB4-2740F3C72B5F}"/>
              </a:ext>
            </a:extLst>
          </p:cNvPr>
          <p:cNvSpPr txBox="1">
            <a:spLocks noGrp="1"/>
          </p:cNvSpPr>
          <p:nvPr>
            <p:ph idx="1"/>
          </p:nvPr>
        </p:nvSpPr>
        <p:spPr>
          <a:xfrm>
            <a:off x="418010" y="1709529"/>
            <a:ext cx="11164390" cy="4287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adaļas galvene">
    <p:spTree>
      <p:nvGrpSpPr>
        <p:cNvPr id="1" name=""/>
        <p:cNvGrpSpPr/>
        <p:nvPr/>
      </p:nvGrpSpPr>
      <p:grpSpPr>
        <a:xfrm>
          <a:off x="0" y="0"/>
          <a:ext cx="0" cy="0"/>
          <a:chOff x="0" y="0"/>
          <a:chExt cx="0" cy="0"/>
        </a:xfrm>
      </p:grpSpPr>
      <p:sp>
        <p:nvSpPr>
          <p:cNvPr id="37"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dirty="0"/>
              <a:t>Title Text</a:t>
            </a:r>
          </a:p>
        </p:txBody>
      </p:sp>
      <p:sp>
        <p:nvSpPr>
          <p:cNvPr id="38" name="Body Level One…"/>
          <p:cNvSpPr txBox="1">
            <a:spLocks noGrp="1"/>
          </p:cNvSpPr>
          <p:nvPr>
            <p:ph type="body" sz="quarter" idx="1" hasCustomPrompt="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rPr dirty="0"/>
              <a:t>Body Level One</a:t>
            </a:r>
          </a:p>
          <a:p>
            <a:pPr lvl="1"/>
            <a:r>
              <a:rPr dirty="0"/>
              <a:t>Body Level Two</a:t>
            </a:r>
          </a:p>
          <a:p>
            <a:pPr lvl="2"/>
            <a:r>
              <a:rPr dirty="0"/>
              <a:t>Body Level Three</a:t>
            </a:r>
          </a:p>
        </p:txBody>
      </p:sp>
      <p:sp>
        <p:nvSpPr>
          <p:cNvPr id="39" name="Slide Number"/>
          <p:cNvSpPr txBox="1">
            <a:spLocks noGrp="1"/>
          </p:cNvSpPr>
          <p:nvPr>
            <p:ph type="sldNum" sz="quarter" idx="2"/>
          </p:nvPr>
        </p:nvSpPr>
        <p:spPr>
          <a:xfrm>
            <a:off x="8610600" y="6356350"/>
            <a:ext cx="335866" cy="333088"/>
          </a:xfrm>
          <a:prstGeom prst="rect">
            <a:avLst/>
          </a:prstGeom>
        </p:spPr>
        <p:txBody>
          <a:bodyPr/>
          <a:lstStyle>
            <a:lvl1pPr algn="l">
              <a:defRPr>
                <a:solidFill>
                  <a:srgbClr val="000000"/>
                </a:solidFill>
                <a:latin typeface="+mj-lt"/>
                <a:ea typeface="+mj-ea"/>
                <a:cs typeface="+mj-cs"/>
                <a:sym typeface="Calibri"/>
              </a:defRPr>
            </a:lvl1pPr>
          </a:lstStyle>
          <a:p>
            <a:fld id="{86CB4B4D-7CA3-9044-876B-883B54F8677D}" type="slidenum">
              <a:t>‹N›</a:t>
            </a:fld>
            <a:endParaRPr/>
          </a:p>
        </p:txBody>
      </p:sp>
      <p:sp>
        <p:nvSpPr>
          <p:cNvPr id="3" name="Rectangle 8">
            <a:extLst>
              <a:ext uri="{FF2B5EF4-FFF2-40B4-BE49-F238E27FC236}">
                <a16:creationId xmlns:a16="http://schemas.microsoft.com/office/drawing/2014/main" id="{95C79C4A-B5B1-79D1-07B7-69882EFBCAC8}"/>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92E93ECC-C296-522A-675D-329905377042}"/>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6" name="Picture 5" descr="Blue text on a black background&#10;&#10;Description automatically generated">
            <a:extLst>
              <a:ext uri="{FF2B5EF4-FFF2-40B4-BE49-F238E27FC236}">
                <a16:creationId xmlns:a16="http://schemas.microsoft.com/office/drawing/2014/main" id="{D4039A16-49FB-2531-1B5D-F5F6AAC0D1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7106" y="6172890"/>
            <a:ext cx="2304000" cy="518799"/>
          </a:xfrm>
          <a:prstGeom prst="rect">
            <a:avLst/>
          </a:prstGeom>
        </p:spPr>
      </p:pic>
      <p:pic>
        <p:nvPicPr>
          <p:cNvPr id="7" name="Picture 6" descr="A black background with circles&#10;&#10;Description automatically generated">
            <a:extLst>
              <a:ext uri="{FF2B5EF4-FFF2-40B4-BE49-F238E27FC236}">
                <a16:creationId xmlns:a16="http://schemas.microsoft.com/office/drawing/2014/main" id="{9CD1315A-FAF8-F785-A3CA-649F50D149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alīdzinājums">
    <p:spTree>
      <p:nvGrpSpPr>
        <p:cNvPr id="1" name=""/>
        <p:cNvGrpSpPr/>
        <p:nvPr/>
      </p:nvGrpSpPr>
      <p:grpSpPr>
        <a:xfrm>
          <a:off x="0" y="0"/>
          <a:ext cx="0" cy="0"/>
          <a:chOff x="0" y="0"/>
          <a:chExt cx="0" cy="0"/>
        </a:xfrm>
      </p:grpSpPr>
      <p:sp>
        <p:nvSpPr>
          <p:cNvPr id="61" name="Title Text"/>
          <p:cNvSpPr txBox="1">
            <a:spLocks noGrp="1"/>
          </p:cNvSpPr>
          <p:nvPr>
            <p:ph type="title"/>
          </p:nvPr>
        </p:nvSpPr>
        <p:spPr>
          <a:xfrm>
            <a:off x="399010" y="199506"/>
            <a:ext cx="11438314" cy="972590"/>
          </a:xfrm>
          <a:prstGeom prst="rect">
            <a:avLst/>
          </a:prstGeom>
        </p:spPr>
        <p:txBody>
          <a:bodyPr/>
          <a:lstStyle/>
          <a:p>
            <a:r>
              <a:t>Title Text</a:t>
            </a:r>
          </a:p>
        </p:txBody>
      </p:sp>
      <p:sp>
        <p:nvSpPr>
          <p:cNvPr id="62" name="Body Level One…"/>
          <p:cNvSpPr txBox="1">
            <a:spLocks noGrp="1"/>
          </p:cNvSpPr>
          <p:nvPr>
            <p:ph type="body" sz="quarter" idx="1"/>
          </p:nvPr>
        </p:nvSpPr>
        <p:spPr>
          <a:xfrm>
            <a:off x="399012" y="1426629"/>
            <a:ext cx="5598563"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63" name="Teksta vietturis 4"/>
          <p:cNvSpPr>
            <a:spLocks noGrp="1"/>
          </p:cNvSpPr>
          <p:nvPr>
            <p:ph type="body" sz="quarter" idx="21"/>
          </p:nvPr>
        </p:nvSpPr>
        <p:spPr>
          <a:xfrm>
            <a:off x="6172200" y="1426628"/>
            <a:ext cx="5665124" cy="823914"/>
          </a:xfrm>
          <a:prstGeom prst="rect">
            <a:avLst/>
          </a:prstGeom>
        </p:spPr>
        <p:txBody>
          <a:bodyPr anchor="b"/>
          <a:lstStyle/>
          <a:p>
            <a:pPr marL="0" indent="0">
              <a:buSzTx/>
              <a:buFontTx/>
              <a:buNone/>
              <a:defRPr sz="2400"/>
            </a:pPr>
            <a:endParaRPr/>
          </a:p>
        </p:txBody>
      </p:sp>
      <p:sp>
        <p:nvSpPr>
          <p:cNvPr id="3" name="Rectangle 8">
            <a:extLst>
              <a:ext uri="{FF2B5EF4-FFF2-40B4-BE49-F238E27FC236}">
                <a16:creationId xmlns:a16="http://schemas.microsoft.com/office/drawing/2014/main" id="{77334E2B-12DE-3DDF-4B83-AE223A3E3F99}"/>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84E6E462-0D2F-7B89-24B9-E5BFC4E0BA66}"/>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6" name="Picture 5" descr="Blue text on a black background&#10;&#10;Description automatically generated">
            <a:extLst>
              <a:ext uri="{FF2B5EF4-FFF2-40B4-BE49-F238E27FC236}">
                <a16:creationId xmlns:a16="http://schemas.microsoft.com/office/drawing/2014/main" id="{948C3C75-3579-9E4B-8367-E38DF9A5A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7106" y="6172890"/>
            <a:ext cx="2304000" cy="518799"/>
          </a:xfrm>
          <a:prstGeom prst="rect">
            <a:avLst/>
          </a:prstGeom>
        </p:spPr>
      </p:pic>
      <p:pic>
        <p:nvPicPr>
          <p:cNvPr id="7" name="Picture 6" descr="A black background with circles&#10;&#10;Description automatically generated">
            <a:extLst>
              <a:ext uri="{FF2B5EF4-FFF2-40B4-BE49-F238E27FC236}">
                <a16:creationId xmlns:a16="http://schemas.microsoft.com/office/drawing/2014/main" id="{C3DA9A42-A303-3702-B1F6-413858914C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ukšs">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58501C7-C3AD-AC6F-CAC6-58AD8E799BF9}"/>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065A611D-2894-FB33-3345-40A88E776752}"/>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6" name="Picture 5" descr="Blue text on a black background&#10;&#10;Description automatically generated">
            <a:extLst>
              <a:ext uri="{FF2B5EF4-FFF2-40B4-BE49-F238E27FC236}">
                <a16:creationId xmlns:a16="http://schemas.microsoft.com/office/drawing/2014/main" id="{69DBD31F-D434-A50A-7842-C471BC6F6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7106" y="6172890"/>
            <a:ext cx="2304000" cy="518799"/>
          </a:xfrm>
          <a:prstGeom prst="rect">
            <a:avLst/>
          </a:prstGeom>
        </p:spPr>
      </p:pic>
      <p:pic>
        <p:nvPicPr>
          <p:cNvPr id="7" name="Picture 6" descr="A black background with circles&#10;&#10;Description automatically generated">
            <a:extLst>
              <a:ext uri="{FF2B5EF4-FFF2-40B4-BE49-F238E27FC236}">
                <a16:creationId xmlns:a16="http://schemas.microsoft.com/office/drawing/2014/main" id="{5A8EE996-BB6D-355A-5462-72C1C15D01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aturs ar parakstu">
    <p:spTree>
      <p:nvGrpSpPr>
        <p:cNvPr id="1" name=""/>
        <p:cNvGrpSpPr/>
        <p:nvPr/>
      </p:nvGrpSpPr>
      <p:grpSpPr>
        <a:xfrm>
          <a:off x="0" y="0"/>
          <a:ext cx="0" cy="0"/>
          <a:chOff x="0" y="0"/>
          <a:chExt cx="0" cy="0"/>
        </a:xfrm>
      </p:grpSpPr>
      <p:sp>
        <p:nvSpPr>
          <p:cNvPr id="9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6"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7" name="Teksta vietturis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3" name="Rectangle 8">
            <a:extLst>
              <a:ext uri="{FF2B5EF4-FFF2-40B4-BE49-F238E27FC236}">
                <a16:creationId xmlns:a16="http://schemas.microsoft.com/office/drawing/2014/main" id="{CB5E54F7-0DB8-1F9E-8D49-3F97476A43F2}"/>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A441C5DF-63DE-7F33-9B56-9392B6C15810}"/>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6" name="Picture 5" descr="Blue text on a black background&#10;&#10;Description automatically generated">
            <a:extLst>
              <a:ext uri="{FF2B5EF4-FFF2-40B4-BE49-F238E27FC236}">
                <a16:creationId xmlns:a16="http://schemas.microsoft.com/office/drawing/2014/main" id="{A173F053-36AD-B56F-7D4B-79F9706D84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7106" y="6172890"/>
            <a:ext cx="2304000" cy="518799"/>
          </a:xfrm>
          <a:prstGeom prst="rect">
            <a:avLst/>
          </a:prstGeom>
        </p:spPr>
      </p:pic>
      <p:pic>
        <p:nvPicPr>
          <p:cNvPr id="7" name="Picture 6" descr="A black background with circles&#10;&#10;Description automatically generated">
            <a:extLst>
              <a:ext uri="{FF2B5EF4-FFF2-40B4-BE49-F238E27FC236}">
                <a16:creationId xmlns:a16="http://schemas.microsoft.com/office/drawing/2014/main" id="{F8A14DAA-A022-B66C-3AA6-EAB6DC6259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Attēls ar parakstu">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9" name="Attēla vietturis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1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610600" y="6356350"/>
            <a:ext cx="335866" cy="333088"/>
          </a:xfrm>
          <a:prstGeom prst="rect">
            <a:avLst/>
          </a:prstGeom>
        </p:spPr>
        <p:txBody>
          <a:bodyPr/>
          <a:lstStyle>
            <a:lvl1pPr algn="l">
              <a:defRPr>
                <a:solidFill>
                  <a:srgbClr val="000000"/>
                </a:solidFill>
                <a:latin typeface="+mj-lt"/>
                <a:ea typeface="+mj-ea"/>
                <a:cs typeface="+mj-cs"/>
                <a:sym typeface="Calibri"/>
              </a:defRPr>
            </a:lvl1pPr>
          </a:lstStyle>
          <a:p>
            <a:fld id="{86CB4B4D-7CA3-9044-876B-883B54F8677D}" type="slidenum">
              <a:t>‹N›</a:t>
            </a:fld>
            <a:endParaRPr/>
          </a:p>
        </p:txBody>
      </p:sp>
    </p:spTree>
    <p:extLst>
      <p:ext uri="{BB962C8B-B14F-4D97-AF65-F5344CB8AC3E}">
        <p14:creationId xmlns:p14="http://schemas.microsoft.com/office/powerpoint/2010/main" val="22939029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3" name="Rectangle 9"/>
          <p:cNvSpPr/>
          <p:nvPr/>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sp>
        <p:nvSpPr>
          <p:cNvPr id="4" name="Slide Number"/>
          <p:cNvSpPr txBox="1">
            <a:spLocks noGrp="1"/>
          </p:cNvSpPr>
          <p:nvPr>
            <p:ph type="sldNum" sz="quarter" idx="2"/>
          </p:nvPr>
        </p:nvSpPr>
        <p:spPr>
          <a:xfrm>
            <a:off x="11823771" y="6295459"/>
            <a:ext cx="249425" cy="276999"/>
          </a:xfrm>
          <a:prstGeom prst="rect">
            <a:avLst/>
          </a:prstGeom>
          <a:ln w="12700">
            <a:miter lim="400000"/>
          </a:ln>
        </p:spPr>
        <p:txBody>
          <a:bodyPr wrap="none" lIns="45719" rIns="45719">
            <a:spAutoFit/>
          </a:bodyPr>
          <a:lstStyle>
            <a:lvl1pPr algn="ctr">
              <a:defRPr sz="1200">
                <a:solidFill>
                  <a:srgbClr val="FFFFFF"/>
                </a:solidFill>
                <a:latin typeface="Aptos" panose="020B0004020202020204" pitchFamily="34" charset="0"/>
                <a:ea typeface="Aptos" panose="020B0004020202020204" pitchFamily="34" charset="0"/>
                <a:cs typeface="Arial"/>
                <a:sym typeface="Arial"/>
              </a:defRPr>
            </a:lvl1pPr>
          </a:lstStyle>
          <a:p>
            <a:fld id="{86CB4B4D-7CA3-9044-876B-883B54F8677D}" type="slidenum">
              <a:rPr lang="en-LV" smtClean="0"/>
              <a:pPr/>
              <a:t>‹N›</a:t>
            </a:fld>
            <a:endParaRPr lang="en-LV" dirty="0"/>
          </a:p>
        </p:txBody>
      </p:sp>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 name="Picture 7" descr="Blue text on a black background&#10;&#10;Description automatically generated">
            <a:extLst>
              <a:ext uri="{FF2B5EF4-FFF2-40B4-BE49-F238E27FC236}">
                <a16:creationId xmlns:a16="http://schemas.microsoft.com/office/drawing/2014/main" id="{B968BF99-6C49-1F72-3321-962067668E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987106" y="6172890"/>
            <a:ext cx="2304000" cy="518799"/>
          </a:xfrm>
          <a:prstGeom prst="rect">
            <a:avLst/>
          </a:prstGeom>
        </p:spPr>
      </p:pic>
      <p:pic>
        <p:nvPicPr>
          <p:cNvPr id="11" name="Picture 10" descr="A black background with circles&#10;&#10;Description automatically generated">
            <a:extLst>
              <a:ext uri="{FF2B5EF4-FFF2-40B4-BE49-F238E27FC236}">
                <a16:creationId xmlns:a16="http://schemas.microsoft.com/office/drawing/2014/main" id="{1A4B2E61-9D0B-FA4B-2020-BE95188A68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D4289"/>
          </a:solidFill>
          <a:uFillTx/>
          <a:latin typeface="Aptos" panose="020B0004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769277" y="6256959"/>
            <a:ext cx="358414" cy="350663"/>
          </a:xfrm>
          <a:prstGeom prst="rect">
            <a:avLst/>
          </a:prstGeom>
          <a:ln w="12700">
            <a:miter lim="400000"/>
          </a:ln>
        </p:spPr>
        <p:txBody>
          <a:bodyPr wrap="none" lIns="45719" rIns="45719">
            <a:spAutoFit/>
          </a:bodyPr>
          <a:lstStyle>
            <a:lvl1pPr algn="ctr">
              <a:defRPr>
                <a:solidFill>
                  <a:srgbClr val="FFFFFF"/>
                </a:solidFill>
                <a:latin typeface="Arial"/>
                <a:ea typeface="Arial"/>
                <a:cs typeface="Arial"/>
                <a:sym typeface="Arial"/>
              </a:defRPr>
            </a:lvl1pPr>
          </a:lstStyle>
          <a:p>
            <a:fld id="{86CB4B4D-7CA3-9044-876B-883B54F8677D}" type="slidenum">
              <a:t>‹N›</a:t>
            </a:fld>
            <a:endParaRPr dirty="0"/>
          </a:p>
        </p:txBody>
      </p:sp>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55275945"/>
      </p:ext>
    </p:extLst>
  </p:cSld>
  <p:clrMap bg1="lt1" tx1="dk1" bg2="lt2" tx2="dk2" accent1="accent1" accent2="accent2" accent3="accent3" accent4="accent4" accent5="accent5" accent6="accent6" hlink="hlink" folHlink="folHlink"/>
  <p:sldLayoutIdLst>
    <p:sldLayoutId id="2147483667"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D4289"/>
          </a:solidFill>
          <a:uFillTx/>
          <a:latin typeface="Aptos" panose="020B0004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Apakšvirsraksts 2"/>
          <p:cNvSpPr txBox="1">
            <a:spLocks noGrp="1"/>
          </p:cNvSpPr>
          <p:nvPr>
            <p:ph type="subTitle" sz="quarter" idx="1"/>
          </p:nvPr>
        </p:nvSpPr>
        <p:spPr>
          <a:xfrm>
            <a:off x="446314" y="3004457"/>
            <a:ext cx="9253500" cy="3611496"/>
          </a:xfrm>
          <a:prstGeom prst="rect">
            <a:avLst/>
          </a:prstGeom>
        </p:spPr>
        <p:txBody>
          <a:bodyPr/>
          <a:lstStyle>
            <a:lvl1pPr algn="l">
              <a:defRPr sz="2800">
                <a:solidFill>
                  <a:srgbClr val="FFFFFF"/>
                </a:solidFill>
                <a:latin typeface="Arial"/>
                <a:ea typeface="Arial"/>
                <a:cs typeface="Arial"/>
                <a:sym typeface="Arial"/>
              </a:defRPr>
            </a:lvl1pPr>
          </a:lstStyle>
          <a:p>
            <a:r>
              <a:rPr lang="en-US" b="1" kern="100" dirty="0">
                <a:effectLst/>
                <a:latin typeface="Aptos" panose="020B0004020202020204" pitchFamily="34" charset="0"/>
                <a:ea typeface="Aptos" panose="020B0004020202020204" pitchFamily="34" charset="0"/>
                <a:cs typeface="Times New Roman" panose="02020603050405020304" pitchFamily="18" charset="0"/>
              </a:rPr>
              <a:t>Metropolitan governance in Europe:</a:t>
            </a:r>
            <a:endParaRPr lang="it-IT"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b="1" kern="100" dirty="0">
                <a:effectLst/>
                <a:latin typeface="Aptos" panose="020B0004020202020204" pitchFamily="34" charset="0"/>
                <a:ea typeface="Aptos" panose="020B0004020202020204" pitchFamily="34" charset="0"/>
                <a:cs typeface="Times New Roman" panose="02020603050405020304" pitchFamily="18" charset="0"/>
              </a:rPr>
              <a:t>A classification of existing institutional models</a:t>
            </a:r>
          </a:p>
          <a:p>
            <a:endParaRPr lang="en-US" kern="100" dirty="0">
              <a:latin typeface="Aptos" panose="020B0004020202020204" pitchFamily="34" charset="0"/>
              <a:ea typeface="Aptos" panose="020B0004020202020204" pitchFamily="34" charset="0"/>
              <a:cs typeface="Times New Roman" panose="02020603050405020304" pitchFamily="18" charset="0"/>
            </a:endParaRPr>
          </a:p>
          <a:p>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800" b="1" kern="100" dirty="0">
                <a:effectLst/>
                <a:latin typeface="Aptos" panose="020B0004020202020204" pitchFamily="34" charset="0"/>
                <a:ea typeface="Aptos" panose="020B0004020202020204" pitchFamily="34" charset="0"/>
                <a:cs typeface="Times New Roman" panose="02020603050405020304" pitchFamily="18" charset="0"/>
              </a:rPr>
              <a:t>Donato Casavola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Giancarlo Cotella, Umberto Janin Rivolin, Elisabetta Vitale Brovarone</a:t>
            </a:r>
          </a:p>
          <a:p>
            <a:r>
              <a:rPr lang="en-US" sz="1800" i="1" kern="100" dirty="0">
                <a:effectLst/>
                <a:latin typeface="Aptos" panose="020B0004020202020204" pitchFamily="34" charset="0"/>
                <a:ea typeface="Aptos" panose="020B0004020202020204" pitchFamily="34" charset="0"/>
                <a:cs typeface="Times New Roman" panose="02020603050405020304" pitchFamily="18" charset="0"/>
              </a:rPr>
              <a:t>Politecnico di Torino, Turin, Italy</a:t>
            </a:r>
            <a:endParaRPr lang="it-IT" sz="1800"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latin typeface="Aptos" panose="020B00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4A8B-927D-3D73-65E3-27822678E047}"/>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C730D7F8-D8BE-FB20-036D-B3EA7EC07C30}"/>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dirty="0"/>
          </a:p>
        </p:txBody>
      </p:sp>
      <p:sp>
        <p:nvSpPr>
          <p:cNvPr id="132" name="Virsraksts 1">
            <a:extLst>
              <a:ext uri="{FF2B5EF4-FFF2-40B4-BE49-F238E27FC236}">
                <a16:creationId xmlns:a16="http://schemas.microsoft.com/office/drawing/2014/main" id="{52CD62BB-9ACE-0457-BE6A-1A1AAD9839C0}"/>
              </a:ext>
            </a:extLst>
          </p:cNvPr>
          <p:cNvSpPr txBox="1">
            <a:spLocks noGrp="1"/>
          </p:cNvSpPr>
          <p:nvPr>
            <p:ph type="title"/>
          </p:nvPr>
        </p:nvSpPr>
        <p:spPr>
          <a:xfrm>
            <a:off x="396239" y="-109063"/>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en-US" dirty="0">
                <a:latin typeface="Aptos" panose="020B0004020202020204" pitchFamily="34" charset="0"/>
              </a:rPr>
              <a:t>The competences and instruments</a:t>
            </a:r>
            <a:endParaRPr dirty="0">
              <a:solidFill>
                <a:srgbClr val="1D4289"/>
              </a:solidFill>
              <a:latin typeface="Aptos" panose="020B0004020202020204" pitchFamily="34" charset="0"/>
            </a:endParaRPr>
          </a:p>
        </p:txBody>
      </p:sp>
      <p:graphicFrame>
        <p:nvGraphicFramePr>
          <p:cNvPr id="3" name="Tabella 2">
            <a:extLst>
              <a:ext uri="{FF2B5EF4-FFF2-40B4-BE49-F238E27FC236}">
                <a16:creationId xmlns:a16="http://schemas.microsoft.com/office/drawing/2014/main" id="{A7AE1283-B4B6-6B72-B504-3876E8987C98}"/>
              </a:ext>
            </a:extLst>
          </p:cNvPr>
          <p:cNvGraphicFramePr>
            <a:graphicFrameLocks noGrp="1"/>
          </p:cNvGraphicFramePr>
          <p:nvPr>
            <p:extLst>
              <p:ext uri="{D42A27DB-BD31-4B8C-83A1-F6EECF244321}">
                <p14:modId xmlns:p14="http://schemas.microsoft.com/office/powerpoint/2010/main" val="3547624777"/>
              </p:ext>
            </p:extLst>
          </p:nvPr>
        </p:nvGraphicFramePr>
        <p:xfrm>
          <a:off x="127878" y="1007436"/>
          <a:ext cx="11936244" cy="4843127"/>
        </p:xfrm>
        <a:graphic>
          <a:graphicData uri="http://schemas.openxmlformats.org/drawingml/2006/table">
            <a:tbl>
              <a:tblPr firstRow="1" firstCol="1" bandRow="1">
                <a:tableStyleId>{5C22544A-7EE6-4342-B048-85BDC9FD1C3A}</a:tableStyleId>
              </a:tblPr>
              <a:tblGrid>
                <a:gridCol w="572284">
                  <a:extLst>
                    <a:ext uri="{9D8B030D-6E8A-4147-A177-3AD203B41FA5}">
                      <a16:colId xmlns:a16="http://schemas.microsoft.com/office/drawing/2014/main" val="3574884533"/>
                    </a:ext>
                  </a:extLst>
                </a:gridCol>
                <a:gridCol w="2064317">
                  <a:extLst>
                    <a:ext uri="{9D8B030D-6E8A-4147-A177-3AD203B41FA5}">
                      <a16:colId xmlns:a16="http://schemas.microsoft.com/office/drawing/2014/main" val="4102664366"/>
                    </a:ext>
                  </a:extLst>
                </a:gridCol>
                <a:gridCol w="6152072">
                  <a:extLst>
                    <a:ext uri="{9D8B030D-6E8A-4147-A177-3AD203B41FA5}">
                      <a16:colId xmlns:a16="http://schemas.microsoft.com/office/drawing/2014/main" val="1584626520"/>
                    </a:ext>
                  </a:extLst>
                </a:gridCol>
                <a:gridCol w="3147571">
                  <a:extLst>
                    <a:ext uri="{9D8B030D-6E8A-4147-A177-3AD203B41FA5}">
                      <a16:colId xmlns:a16="http://schemas.microsoft.com/office/drawing/2014/main" val="3546023082"/>
                    </a:ext>
                  </a:extLst>
                </a:gridCol>
              </a:tblGrid>
              <a:tr h="181996">
                <a:tc>
                  <a:txBody>
                    <a:bodyPr/>
                    <a:lstStyle/>
                    <a:p>
                      <a:pPr algn="ctr">
                        <a:lnSpc>
                          <a:spcPct val="115000"/>
                        </a:lnSpc>
                        <a:spcAft>
                          <a:spcPts val="0"/>
                        </a:spcAft>
                      </a:pPr>
                      <a:r>
                        <a:rPr lang="en-GB" sz="1200" kern="100" dirty="0">
                          <a:effectLst/>
                          <a:latin typeface="Aptos" panose="020B0004020202020204" pitchFamily="34" charset="0"/>
                        </a:rPr>
                        <a:t>State</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kern="100" dirty="0">
                          <a:effectLst/>
                          <a:latin typeface="Aptos" panose="020B0004020202020204" pitchFamily="34" charset="0"/>
                        </a:rPr>
                        <a:t>Metropolitan body</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kern="100" dirty="0">
                          <a:effectLst/>
                          <a:latin typeface="Aptos" panose="020B0004020202020204" pitchFamily="34" charset="0"/>
                        </a:rPr>
                        <a:t>Competences</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kern="100" dirty="0">
                          <a:effectLst/>
                          <a:latin typeface="Aptos" panose="020B0004020202020204" pitchFamily="34" charset="0"/>
                        </a:rPr>
                        <a:t>Instruments</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extLst>
                  <a:ext uri="{0D108BD9-81ED-4DB2-BD59-A6C34878D82A}">
                    <a16:rowId xmlns:a16="http://schemas.microsoft.com/office/drawing/2014/main" val="2552610773"/>
                  </a:ext>
                </a:extLst>
              </a:tr>
              <a:tr h="181996">
                <a:tc>
                  <a:txBody>
                    <a:bodyPr/>
                    <a:lstStyle/>
                    <a:p>
                      <a:pPr algn="ctr">
                        <a:lnSpc>
                          <a:spcPct val="115000"/>
                        </a:lnSpc>
                        <a:spcAft>
                          <a:spcPts val="0"/>
                        </a:spcAft>
                      </a:pPr>
                      <a:r>
                        <a:rPr lang="en-GB" sz="1200" kern="100" dirty="0">
                          <a:effectLst/>
                          <a:latin typeface="Aptos" panose="020B0004020202020204" pitchFamily="34" charset="0"/>
                        </a:rPr>
                        <a:t>CZ</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dirty="0">
                          <a:effectLst/>
                          <a:latin typeface="Aptos" panose="020B0004020202020204" pitchFamily="34" charset="0"/>
                        </a:rPr>
                        <a:t>ITI Office</a:t>
                      </a:r>
                      <a:endParaRPr lang="en-GB" sz="1200" i="1"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ITI implementation as Intermediary body</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ITI Strategy</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extLst>
                  <a:ext uri="{0D108BD9-81ED-4DB2-BD59-A6C34878D82A}">
                    <a16:rowId xmlns:a16="http://schemas.microsoft.com/office/drawing/2014/main" val="1993296861"/>
                  </a:ext>
                </a:extLst>
              </a:tr>
              <a:tr h="545986">
                <a:tc>
                  <a:txBody>
                    <a:bodyPr/>
                    <a:lstStyle/>
                    <a:p>
                      <a:pPr algn="ctr">
                        <a:lnSpc>
                          <a:spcPct val="115000"/>
                        </a:lnSpc>
                        <a:spcAft>
                          <a:spcPts val="0"/>
                        </a:spcAft>
                      </a:pPr>
                      <a:r>
                        <a:rPr lang="en-GB" sz="1200" kern="100" dirty="0">
                          <a:effectLst/>
                          <a:latin typeface="Aptos" panose="020B0004020202020204" pitchFamily="34" charset="0"/>
                        </a:rPr>
                        <a:t>DE</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dirty="0">
                          <a:effectLst/>
                          <a:latin typeface="Aptos" panose="020B0004020202020204" pitchFamily="34" charset="0"/>
                        </a:rPr>
                        <a:t>Metropolregionen</a:t>
                      </a:r>
                      <a:endParaRPr lang="en-GB" sz="1200" i="1"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a:effectLst/>
                          <a:latin typeface="Aptos" panose="020B0004020202020204" pitchFamily="34" charset="0"/>
                        </a:rPr>
                        <a:t>No predefined competences, each metropolitan region defines its competences and instruments</a:t>
                      </a:r>
                      <a:endParaRPr lang="en-GB" sz="1200" kern="10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a:effectLst/>
                          <a:latin typeface="Aptos" panose="020B0004020202020204" pitchFamily="34" charset="0"/>
                        </a:rPr>
                        <a:t>From more comprehensive strategies and frameworks to flagship projects</a:t>
                      </a:r>
                      <a:endParaRPr lang="en-GB" sz="1200" kern="10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extLst>
                  <a:ext uri="{0D108BD9-81ED-4DB2-BD59-A6C34878D82A}">
                    <a16:rowId xmlns:a16="http://schemas.microsoft.com/office/drawing/2014/main" val="3787442190"/>
                  </a:ext>
                </a:extLst>
              </a:tr>
              <a:tr h="181996">
                <a:tc>
                  <a:txBody>
                    <a:bodyPr/>
                    <a:lstStyle/>
                    <a:p>
                      <a:pPr algn="ctr">
                        <a:lnSpc>
                          <a:spcPct val="115000"/>
                        </a:lnSpc>
                        <a:spcAft>
                          <a:spcPts val="0"/>
                        </a:spcAft>
                      </a:pPr>
                      <a:r>
                        <a:rPr lang="en-GB" sz="1200" kern="100" dirty="0">
                          <a:effectLst/>
                          <a:latin typeface="Aptos" panose="020B0004020202020204" pitchFamily="34" charset="0"/>
                        </a:rPr>
                        <a:t>FI</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dirty="0">
                          <a:effectLst/>
                          <a:latin typeface="Aptos" panose="020B0004020202020204" pitchFamily="34" charset="0"/>
                        </a:rPr>
                        <a:t>MAL Agreement*</a:t>
                      </a:r>
                      <a:endParaRPr lang="en-GB" sz="1200" i="1"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Spatial planning, housing and transport</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MAL agreement</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extLst>
                  <a:ext uri="{0D108BD9-81ED-4DB2-BD59-A6C34878D82A}">
                    <a16:rowId xmlns:a16="http://schemas.microsoft.com/office/drawing/2014/main" val="810126765"/>
                  </a:ext>
                </a:extLst>
              </a:tr>
              <a:tr h="727982">
                <a:tc>
                  <a:txBody>
                    <a:bodyPr/>
                    <a:lstStyle/>
                    <a:p>
                      <a:pPr algn="ctr">
                        <a:lnSpc>
                          <a:spcPct val="115000"/>
                        </a:lnSpc>
                        <a:spcAft>
                          <a:spcPts val="0"/>
                        </a:spcAft>
                      </a:pPr>
                      <a:r>
                        <a:rPr lang="en-GB" sz="1200" kern="100" dirty="0">
                          <a:effectLst/>
                          <a:latin typeface="Aptos" panose="020B0004020202020204" pitchFamily="34" charset="0"/>
                        </a:rPr>
                        <a:t>FR</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a:effectLst/>
                          <a:latin typeface="Aptos" panose="020B0004020202020204" pitchFamily="34" charset="0"/>
                        </a:rPr>
                        <a:t>Métropole</a:t>
                      </a:r>
                      <a:endParaRPr lang="en-GB" sz="1200" i="1" kern="10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dirty="0">
                          <a:effectLst/>
                          <a:latin typeface="Aptos" panose="020B0004020202020204" pitchFamily="34" charset="0"/>
                        </a:rPr>
                        <a:t>Spatial planning, economic development, innovation, housing, energy, tourism, culture, etc.</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fr-FR" sz="1200" kern="100" dirty="0">
                          <a:effectLst/>
                          <a:latin typeface="Aptos" panose="020B0004020202020204" pitchFamily="34" charset="0"/>
                        </a:rPr>
                        <a:t>Schéma de cohérence territoriale – SCOT)</a:t>
                      </a:r>
                      <a:endParaRPr lang="en-GB" sz="1200" kern="100" dirty="0">
                        <a:effectLst/>
                        <a:latin typeface="Aptos" panose="020B0004020202020204" pitchFamily="34" charset="0"/>
                      </a:endParaRPr>
                    </a:p>
                    <a:p>
                      <a:pPr>
                        <a:lnSpc>
                          <a:spcPct val="115000"/>
                        </a:lnSpc>
                        <a:spcAft>
                          <a:spcPts val="0"/>
                        </a:spcAft>
                      </a:pPr>
                      <a:r>
                        <a:rPr lang="en-GB" sz="1200" kern="100" dirty="0">
                          <a:effectLst/>
                          <a:latin typeface="Aptos" panose="020B0004020202020204" pitchFamily="34" charset="0"/>
                        </a:rPr>
                        <a:t>Plan local </a:t>
                      </a:r>
                      <a:r>
                        <a:rPr lang="en-GB" sz="1200" kern="100" dirty="0" err="1">
                          <a:effectLst/>
                          <a:latin typeface="Aptos" panose="020B0004020202020204" pitchFamily="34" charset="0"/>
                        </a:rPr>
                        <a:t>d’urbanisme</a:t>
                      </a:r>
                      <a:r>
                        <a:rPr lang="en-GB" sz="1200" kern="100" dirty="0">
                          <a:effectLst/>
                          <a:latin typeface="Aptos" panose="020B0004020202020204" pitchFamily="34" charset="0"/>
                        </a:rPr>
                        <a:t> – PLU</a:t>
                      </a:r>
                    </a:p>
                    <a:p>
                      <a:pPr>
                        <a:lnSpc>
                          <a:spcPct val="115000"/>
                        </a:lnSpc>
                        <a:spcAft>
                          <a:spcPts val="0"/>
                        </a:spcAft>
                      </a:pPr>
                      <a:r>
                        <a:rPr lang="en-GB" sz="1200" kern="100" dirty="0">
                          <a:effectLst/>
                          <a:latin typeface="Aptos" panose="020B0004020202020204" pitchFamily="34" charset="0"/>
                        </a:rPr>
                        <a:t>Other environmental plans</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extLst>
                  <a:ext uri="{0D108BD9-81ED-4DB2-BD59-A6C34878D82A}">
                    <a16:rowId xmlns:a16="http://schemas.microsoft.com/office/drawing/2014/main" val="3080117798"/>
                  </a:ext>
                </a:extLst>
              </a:tr>
              <a:tr h="749459">
                <a:tc>
                  <a:txBody>
                    <a:bodyPr/>
                    <a:lstStyle/>
                    <a:p>
                      <a:pPr algn="ctr">
                        <a:lnSpc>
                          <a:spcPct val="115000"/>
                        </a:lnSpc>
                        <a:spcAft>
                          <a:spcPts val="0"/>
                        </a:spcAft>
                      </a:pPr>
                      <a:r>
                        <a:rPr lang="en-GB" sz="1200" kern="100" dirty="0">
                          <a:effectLst/>
                          <a:latin typeface="Aptos" panose="020B0004020202020204" pitchFamily="34" charset="0"/>
                        </a:rPr>
                        <a:t>IT</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dirty="0">
                          <a:effectLst/>
                          <a:latin typeface="Aptos" panose="020B0004020202020204" pitchFamily="34" charset="0"/>
                        </a:rPr>
                        <a:t>Città </a:t>
                      </a:r>
                      <a:r>
                        <a:rPr lang="en-GB" sz="1200" i="1" kern="100" dirty="0" err="1">
                          <a:effectLst/>
                          <a:latin typeface="Aptos" panose="020B0004020202020204" pitchFamily="34" charset="0"/>
                        </a:rPr>
                        <a:t>Metropolitana</a:t>
                      </a:r>
                      <a:endParaRPr lang="en-GB" sz="1200" i="1"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Strategic, spatial and mobility planning, organisation of coordinated systems for the management of public services, mobility and transport, promotion and coordination of digitalisation and economic and social development, etc.</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it-IT" sz="1200" kern="100" dirty="0">
                          <a:effectLst/>
                          <a:latin typeface="Aptos" panose="020B0004020202020204" pitchFamily="34" charset="0"/>
                        </a:rPr>
                        <a:t>Metropolitan Strategic Plan</a:t>
                      </a:r>
                      <a:endParaRPr lang="en-GB" sz="1200" kern="100" dirty="0">
                        <a:effectLst/>
                        <a:latin typeface="Aptos" panose="020B0004020202020204" pitchFamily="34" charset="0"/>
                      </a:endParaRPr>
                    </a:p>
                    <a:p>
                      <a:pPr>
                        <a:lnSpc>
                          <a:spcPct val="115000"/>
                        </a:lnSpc>
                        <a:spcAft>
                          <a:spcPts val="0"/>
                        </a:spcAft>
                      </a:pPr>
                      <a:r>
                        <a:rPr lang="it-IT" sz="1200" kern="100" dirty="0">
                          <a:effectLst/>
                          <a:latin typeface="Aptos" panose="020B0004020202020204" pitchFamily="34" charset="0"/>
                        </a:rPr>
                        <a:t>Metropolitan General </a:t>
                      </a:r>
                      <a:r>
                        <a:rPr lang="it-IT" sz="1200" kern="100" dirty="0" err="1">
                          <a:effectLst/>
                          <a:latin typeface="Aptos" panose="020B0004020202020204" pitchFamily="34" charset="0"/>
                        </a:rPr>
                        <a:t>Territorial</a:t>
                      </a:r>
                      <a:r>
                        <a:rPr lang="it-IT" sz="1200" kern="100" dirty="0">
                          <a:effectLst/>
                          <a:latin typeface="Aptos" panose="020B0004020202020204" pitchFamily="34" charset="0"/>
                        </a:rPr>
                        <a:t> Plan</a:t>
                      </a:r>
                      <a:endParaRPr lang="en-GB" sz="1200" kern="100" dirty="0">
                        <a:effectLst/>
                        <a:latin typeface="Aptos" panose="020B0004020202020204" pitchFamily="34" charset="0"/>
                      </a:endParaRPr>
                    </a:p>
                    <a:p>
                      <a:pPr>
                        <a:lnSpc>
                          <a:spcPct val="115000"/>
                        </a:lnSpc>
                        <a:spcAft>
                          <a:spcPts val="0"/>
                        </a:spcAft>
                      </a:pPr>
                      <a:r>
                        <a:rPr lang="en-GB" sz="1200" kern="100" dirty="0">
                          <a:effectLst/>
                          <a:latin typeface="Aptos" panose="020B0004020202020204" pitchFamily="34" charset="0"/>
                        </a:rPr>
                        <a:t>Sustainable Urban Mobility Plan</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extLst>
                  <a:ext uri="{0D108BD9-81ED-4DB2-BD59-A6C34878D82A}">
                    <a16:rowId xmlns:a16="http://schemas.microsoft.com/office/drawing/2014/main" val="3880868892"/>
                  </a:ext>
                </a:extLst>
              </a:tr>
              <a:tr h="181996">
                <a:tc>
                  <a:txBody>
                    <a:bodyPr/>
                    <a:lstStyle/>
                    <a:p>
                      <a:pPr algn="ctr">
                        <a:lnSpc>
                          <a:spcPct val="115000"/>
                        </a:lnSpc>
                        <a:spcAft>
                          <a:spcPts val="0"/>
                        </a:spcAft>
                      </a:pPr>
                      <a:r>
                        <a:rPr lang="en-GB" sz="1200" kern="100" dirty="0">
                          <a:effectLst/>
                          <a:latin typeface="Aptos" panose="020B0004020202020204" pitchFamily="34" charset="0"/>
                        </a:rPr>
                        <a:t>NL</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a:effectLst/>
                          <a:latin typeface="Aptos" panose="020B0004020202020204" pitchFamily="34" charset="0"/>
                        </a:rPr>
                        <a:t>Metropoolregio</a:t>
                      </a:r>
                      <a:endParaRPr lang="en-GB" sz="1200" i="1" kern="10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a:effectLst/>
                          <a:latin typeface="Aptos" panose="020B0004020202020204" pitchFamily="34" charset="0"/>
                        </a:rPr>
                        <a:t>Transport, economic development</a:t>
                      </a:r>
                      <a:endParaRPr lang="en-GB" sz="1200" kern="10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a:effectLst/>
                          <a:latin typeface="Aptos" panose="020B0004020202020204" pitchFamily="34" charset="0"/>
                        </a:rPr>
                        <a:t>n.a.</a:t>
                      </a:r>
                      <a:endParaRPr lang="en-GB" sz="1200" kern="10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extLst>
                  <a:ext uri="{0D108BD9-81ED-4DB2-BD59-A6C34878D82A}">
                    <a16:rowId xmlns:a16="http://schemas.microsoft.com/office/drawing/2014/main" val="3110632955"/>
                  </a:ext>
                </a:extLst>
              </a:tr>
              <a:tr h="181996">
                <a:tc>
                  <a:txBody>
                    <a:bodyPr/>
                    <a:lstStyle/>
                    <a:p>
                      <a:pPr algn="ctr">
                        <a:lnSpc>
                          <a:spcPct val="115000"/>
                        </a:lnSpc>
                        <a:spcAft>
                          <a:spcPts val="0"/>
                        </a:spcAft>
                      </a:pPr>
                      <a:r>
                        <a:rPr lang="en-GB" sz="1200" kern="100" dirty="0">
                          <a:effectLst/>
                          <a:latin typeface="Aptos" panose="020B0004020202020204" pitchFamily="34" charset="0"/>
                        </a:rPr>
                        <a:t>PL</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dirty="0">
                          <a:effectLst/>
                          <a:latin typeface="Aptos" panose="020B0004020202020204" pitchFamily="34" charset="0"/>
                        </a:rPr>
                        <a:t>ITI Unit</a:t>
                      </a:r>
                      <a:endParaRPr lang="en-GB" sz="1200" i="1"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ITI implementation as Intermediary body</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ITI Strategy</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extLst>
                  <a:ext uri="{0D108BD9-81ED-4DB2-BD59-A6C34878D82A}">
                    <a16:rowId xmlns:a16="http://schemas.microsoft.com/office/drawing/2014/main" val="3317063596"/>
                  </a:ext>
                </a:extLst>
              </a:tr>
              <a:tr h="545986">
                <a:tc>
                  <a:txBody>
                    <a:bodyPr/>
                    <a:lstStyle/>
                    <a:p>
                      <a:pPr algn="ctr">
                        <a:lnSpc>
                          <a:spcPct val="115000"/>
                        </a:lnSpc>
                        <a:spcAft>
                          <a:spcPts val="0"/>
                        </a:spcAft>
                      </a:pPr>
                      <a:r>
                        <a:rPr lang="en-GB" sz="1200" kern="100" dirty="0">
                          <a:effectLst/>
                          <a:latin typeface="Aptos" panose="020B0004020202020204" pitchFamily="34" charset="0"/>
                        </a:rPr>
                        <a:t>PT</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a:effectLst/>
                          <a:latin typeface="Aptos" panose="020B0004020202020204" pitchFamily="34" charset="0"/>
                        </a:rPr>
                        <a:t>Área Metropolitana</a:t>
                      </a:r>
                      <a:endParaRPr lang="en-GB" sz="1200" i="1" kern="10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dirty="0">
                          <a:effectLst/>
                          <a:latin typeface="Aptos" panose="020B0004020202020204" pitchFamily="34" charset="0"/>
                        </a:rPr>
                        <a:t>Public transport, spatial planning and strategic planning, but also waste, health, education, natural conservation, security and civil protection, tourism and cultural heritage, etc.</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dirty="0">
                          <a:effectLst/>
                          <a:latin typeface="Aptos" panose="020B0004020202020204" pitchFamily="34" charset="0"/>
                        </a:rPr>
                        <a:t>Mobility and strategic planning</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extLst>
                  <a:ext uri="{0D108BD9-81ED-4DB2-BD59-A6C34878D82A}">
                    <a16:rowId xmlns:a16="http://schemas.microsoft.com/office/drawing/2014/main" val="4131800835"/>
                  </a:ext>
                </a:extLst>
              </a:tr>
              <a:tr h="727982">
                <a:tc>
                  <a:txBody>
                    <a:bodyPr/>
                    <a:lstStyle/>
                    <a:p>
                      <a:pPr algn="ctr">
                        <a:lnSpc>
                          <a:spcPct val="115000"/>
                        </a:lnSpc>
                        <a:spcAft>
                          <a:spcPts val="0"/>
                        </a:spcAft>
                      </a:pPr>
                      <a:r>
                        <a:rPr lang="en-GB" sz="1200" kern="100" dirty="0">
                          <a:effectLst/>
                          <a:latin typeface="Aptos" panose="020B0004020202020204" pitchFamily="34" charset="0"/>
                        </a:rPr>
                        <a:t>RO</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dirty="0">
                          <a:effectLst/>
                          <a:latin typeface="Aptos" panose="020B0004020202020204" pitchFamily="34" charset="0"/>
                        </a:rPr>
                        <a:t>Zona </a:t>
                      </a:r>
                      <a:r>
                        <a:rPr lang="en-GB" sz="1200" i="1" kern="100" dirty="0" err="1">
                          <a:effectLst/>
                          <a:latin typeface="Aptos" panose="020B0004020202020204" pitchFamily="34" charset="0"/>
                        </a:rPr>
                        <a:t>Metropolitane</a:t>
                      </a:r>
                      <a:endParaRPr lang="en-GB" sz="1200" i="1"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Management of EU resources under the Regional Operational Programs</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tc>
                  <a:txBody>
                    <a:bodyPr/>
                    <a:lstStyle/>
                    <a:p>
                      <a:pPr>
                        <a:lnSpc>
                          <a:spcPct val="115000"/>
                        </a:lnSpc>
                        <a:spcAft>
                          <a:spcPts val="0"/>
                        </a:spcAft>
                      </a:pPr>
                      <a:r>
                        <a:rPr lang="en-GB" sz="1200" kern="100" dirty="0">
                          <a:effectLst/>
                          <a:latin typeface="Aptos" panose="020B0004020202020204" pitchFamily="34" charset="0"/>
                        </a:rPr>
                        <a:t>Peri-urban/Metropolitan Territorial Development Strategy (SDTZP/M)</a:t>
                      </a:r>
                    </a:p>
                    <a:p>
                      <a:pPr>
                        <a:lnSpc>
                          <a:spcPct val="115000"/>
                        </a:lnSpc>
                        <a:spcAft>
                          <a:spcPts val="0"/>
                        </a:spcAft>
                      </a:pPr>
                      <a:r>
                        <a:rPr lang="en-GB" sz="1200" kern="100" dirty="0">
                          <a:effectLst/>
                          <a:latin typeface="Aptos" panose="020B0004020202020204" pitchFamily="34" charset="0"/>
                        </a:rPr>
                        <a:t>Sustainable Urban Mobility Plan</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AEEF5"/>
                    </a:solidFill>
                  </a:tcPr>
                </a:tc>
                <a:extLst>
                  <a:ext uri="{0D108BD9-81ED-4DB2-BD59-A6C34878D82A}">
                    <a16:rowId xmlns:a16="http://schemas.microsoft.com/office/drawing/2014/main" val="4267878511"/>
                  </a:ext>
                </a:extLst>
              </a:tr>
              <a:tr h="545986">
                <a:tc>
                  <a:txBody>
                    <a:bodyPr/>
                    <a:lstStyle/>
                    <a:p>
                      <a:pPr algn="ctr">
                        <a:lnSpc>
                          <a:spcPct val="115000"/>
                        </a:lnSpc>
                        <a:spcAft>
                          <a:spcPts val="0"/>
                        </a:spcAft>
                      </a:pPr>
                      <a:r>
                        <a:rPr lang="en-GB" sz="1200" kern="100" dirty="0">
                          <a:effectLst/>
                          <a:latin typeface="Aptos" panose="020B0004020202020204" pitchFamily="34" charset="0"/>
                        </a:rPr>
                        <a:t>UK</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1A5089"/>
                    </a:solidFill>
                  </a:tcPr>
                </a:tc>
                <a:tc>
                  <a:txBody>
                    <a:bodyPr/>
                    <a:lstStyle/>
                    <a:p>
                      <a:pPr algn="ctr">
                        <a:lnSpc>
                          <a:spcPct val="115000"/>
                        </a:lnSpc>
                        <a:spcAft>
                          <a:spcPts val="0"/>
                        </a:spcAft>
                      </a:pPr>
                      <a:r>
                        <a:rPr lang="en-GB" sz="1200" i="1" kern="100" dirty="0">
                          <a:effectLst/>
                          <a:latin typeface="Aptos" panose="020B0004020202020204" pitchFamily="34" charset="0"/>
                        </a:rPr>
                        <a:t>Combined Authorities</a:t>
                      </a:r>
                      <a:endParaRPr lang="en-GB" sz="1200" i="1"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dirty="0">
                          <a:effectLst/>
                          <a:latin typeface="Aptos" panose="020B0004020202020204" pitchFamily="34" charset="0"/>
                        </a:rPr>
                        <a:t>Varied, pooled by the districts or decentralised by the government; often involve urban transport, strategic planning, economic development, urban planning, housing and police.</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tc>
                  <a:txBody>
                    <a:bodyPr/>
                    <a:lstStyle/>
                    <a:p>
                      <a:pPr>
                        <a:lnSpc>
                          <a:spcPct val="115000"/>
                        </a:lnSpc>
                        <a:spcAft>
                          <a:spcPts val="0"/>
                        </a:spcAft>
                      </a:pPr>
                      <a:r>
                        <a:rPr lang="en-GB" sz="1200" kern="100" dirty="0">
                          <a:effectLst/>
                          <a:latin typeface="Aptos" panose="020B0004020202020204" pitchFamily="34" charset="0"/>
                        </a:rPr>
                        <a:t>Varied, depending on the respective competences</a:t>
                      </a:r>
                      <a:endParaRPr lang="en-GB" sz="1200" kern="100" dirty="0">
                        <a:effectLst/>
                        <a:latin typeface="Aptos" panose="020B0004020202020204" pitchFamily="34" charset="0"/>
                        <a:ea typeface="Times New Roman" panose="02020603050405020304" pitchFamily="18" charset="0"/>
                        <a:cs typeface="Arial" panose="020B0604020202020204" pitchFamily="34" charset="0"/>
                      </a:endParaRPr>
                    </a:p>
                  </a:txBody>
                  <a:tcPr marL="53123" marR="53123" marT="0" marB="0">
                    <a:solidFill>
                      <a:srgbClr val="50C8CC"/>
                    </a:solidFill>
                  </a:tcPr>
                </a:tc>
                <a:extLst>
                  <a:ext uri="{0D108BD9-81ED-4DB2-BD59-A6C34878D82A}">
                    <a16:rowId xmlns:a16="http://schemas.microsoft.com/office/drawing/2014/main" val="238218717"/>
                  </a:ext>
                </a:extLst>
              </a:tr>
            </a:tbl>
          </a:graphicData>
        </a:graphic>
      </p:graphicFrame>
    </p:spTree>
    <p:extLst>
      <p:ext uri="{BB962C8B-B14F-4D97-AF65-F5344CB8AC3E}">
        <p14:creationId xmlns:p14="http://schemas.microsoft.com/office/powerpoint/2010/main" val="31756753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5638-9766-34FE-97C6-2A49D575565C}"/>
            </a:ext>
          </a:extLst>
        </p:cNvPr>
        <p:cNvGrpSpPr/>
        <p:nvPr/>
      </p:nvGrpSpPr>
      <p:grpSpPr>
        <a:xfrm>
          <a:off x="0" y="0"/>
          <a:ext cx="0" cy="0"/>
          <a:chOff x="0" y="0"/>
          <a:chExt cx="0" cy="0"/>
        </a:xfrm>
      </p:grpSpPr>
      <p:sp>
        <p:nvSpPr>
          <p:cNvPr id="132" name="Virsraksts 1">
            <a:extLst>
              <a:ext uri="{FF2B5EF4-FFF2-40B4-BE49-F238E27FC236}">
                <a16:creationId xmlns:a16="http://schemas.microsoft.com/office/drawing/2014/main" id="{5AEB2097-2B8B-DAF4-31D2-9381F335260E}"/>
              </a:ext>
            </a:extLst>
          </p:cNvPr>
          <p:cNvSpPr txBox="1">
            <a:spLocks noGrp="1"/>
          </p:cNvSpPr>
          <p:nvPr>
            <p:ph type="title"/>
          </p:nvPr>
        </p:nvSpPr>
        <p:spPr>
          <a:xfrm>
            <a:off x="374468" y="419333"/>
            <a:ext cx="11207932" cy="1099997"/>
          </a:xfrm>
        </p:spPr>
        <p:txBody>
          <a:bodyPr anchor="ctr">
            <a:normAutofit/>
          </a:bodyPr>
          <a:lstStyle>
            <a:lvl1pPr>
              <a:defRPr b="1">
                <a:solidFill>
                  <a:srgbClr val="1B5089"/>
                </a:solidFill>
                <a:latin typeface="Arial"/>
                <a:ea typeface="Arial"/>
                <a:cs typeface="Arial"/>
                <a:sym typeface="Arial"/>
              </a:defRPr>
            </a:lvl1pPr>
          </a:lstStyle>
          <a:p>
            <a:r>
              <a:rPr lang="en-US" dirty="0">
                <a:solidFill>
                  <a:srgbClr val="1D4289"/>
                </a:solidFill>
                <a:latin typeface="Aptos" panose="020B0004020202020204" pitchFamily="34" charset="0"/>
              </a:rPr>
              <a:t>The path towards </a:t>
            </a:r>
            <a:r>
              <a:rPr lang="en-US" dirty="0" err="1">
                <a:solidFill>
                  <a:srgbClr val="1D4289"/>
                </a:solidFill>
                <a:latin typeface="Aptos" panose="020B0004020202020204" pitchFamily="34" charset="0"/>
              </a:rPr>
              <a:t>institutionalisation</a:t>
            </a:r>
            <a:endParaRPr dirty="0">
              <a:solidFill>
                <a:srgbClr val="1D4289"/>
              </a:solidFill>
              <a:latin typeface="Aptos" panose="020B0004020202020204" pitchFamily="34" charset="0"/>
            </a:endParaRPr>
          </a:p>
        </p:txBody>
      </p:sp>
      <p:sp>
        <p:nvSpPr>
          <p:cNvPr id="131" name="Slide Number Placeholder 3" hidden="1">
            <a:extLst>
              <a:ext uri="{FF2B5EF4-FFF2-40B4-BE49-F238E27FC236}">
                <a16:creationId xmlns:a16="http://schemas.microsoft.com/office/drawing/2014/main" id="{A76FAF8F-7704-F32F-45EA-80AC328FD0C7}"/>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spcAft>
                <a:spcPts val="600"/>
              </a:spcAft>
            </a:pPr>
            <a:fld id="{86CB4B4D-7CA3-9044-876B-883B54F8677D}" type="slidenum">
              <a:rPr/>
              <a:pPr>
                <a:spcAft>
                  <a:spcPts val="600"/>
                </a:spcAft>
              </a:pPr>
              <a:t>11</a:t>
            </a:fld>
            <a:endParaRPr/>
          </a:p>
        </p:txBody>
      </p:sp>
      <p:pic>
        <p:nvPicPr>
          <p:cNvPr id="3" name="Immagine 2" descr="Immagine che contiene linea, testo, diagramma, triangolo&#10;&#10;Il contenuto generato dall'IA potrebbe non essere corretto.">
            <a:extLst>
              <a:ext uri="{FF2B5EF4-FFF2-40B4-BE49-F238E27FC236}">
                <a16:creationId xmlns:a16="http://schemas.microsoft.com/office/drawing/2014/main" id="{A01D483E-49BB-B1DE-37C2-906062450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374" y="1519330"/>
            <a:ext cx="5442120" cy="4586851"/>
          </a:xfrm>
          <a:prstGeom prst="rect">
            <a:avLst/>
          </a:prstGeom>
        </p:spPr>
      </p:pic>
    </p:spTree>
    <p:extLst>
      <p:ext uri="{BB962C8B-B14F-4D97-AF65-F5344CB8AC3E}">
        <p14:creationId xmlns:p14="http://schemas.microsoft.com/office/powerpoint/2010/main" val="36976747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62C6B-3E94-27DF-160B-5F1918DDFDF5}"/>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255CC79B-CF55-F3CA-95B7-A7092F2B81F1}"/>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dirty="0"/>
          </a:p>
        </p:txBody>
      </p:sp>
      <p:sp>
        <p:nvSpPr>
          <p:cNvPr id="132" name="Virsraksts 1">
            <a:extLst>
              <a:ext uri="{FF2B5EF4-FFF2-40B4-BE49-F238E27FC236}">
                <a16:creationId xmlns:a16="http://schemas.microsoft.com/office/drawing/2014/main" id="{E48D2FEC-2EE9-F40B-82FD-690C49688317}"/>
              </a:ext>
            </a:extLst>
          </p:cNvPr>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en-US" dirty="0">
                <a:latin typeface="Aptos" panose="020B0004020202020204" pitchFamily="34" charset="0"/>
              </a:rPr>
              <a:t>Concluding remarks and perspectives</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A22E144F-5D5D-292A-4BF1-3BF809D519AD}"/>
              </a:ext>
            </a:extLst>
          </p:cNvPr>
          <p:cNvSpPr txBox="1">
            <a:spLocks/>
          </p:cNvSpPr>
          <p:nvPr/>
        </p:nvSpPr>
        <p:spPr>
          <a:xfrm>
            <a:off x="418010" y="1709529"/>
            <a:ext cx="10647555" cy="4264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85000" lnSpcReduction="10000"/>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r>
              <a:rPr lang="it-IT" sz="2400" b="1" dirty="0" err="1">
                <a:solidFill>
                  <a:srgbClr val="1A5089"/>
                </a:solidFill>
                <a:latin typeface="Aptos" panose="020B0004020202020204" pitchFamily="34" charset="0"/>
              </a:rPr>
              <a:t>Results</a:t>
            </a:r>
            <a:endParaRPr lang="it-IT" sz="2400" b="1" dirty="0">
              <a:solidFill>
                <a:srgbClr val="1A5089"/>
              </a:solidFill>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The study allowed for classifying the models of metropolitan governance that characterise the 10 European states that approached the issue from a national perspective.</a:t>
            </a:r>
          </a:p>
          <a:p>
            <a:pPr marL="342900" indent="-342900">
              <a:buFont typeface="Arial" panose="020B0604020202020204" pitchFamily="34" charset="0"/>
              <a:buChar char="•"/>
            </a:pPr>
            <a:r>
              <a:rPr lang="en-GB" sz="2400" dirty="0">
                <a:latin typeface="Aptos" panose="020B0004020202020204" pitchFamily="34" charset="0"/>
              </a:rPr>
              <a:t>Despite the variable duration of the institutionalisation process, only France, Italy and Portugal have adopted a formal metropolitan governance model.</a:t>
            </a:r>
          </a:p>
          <a:p>
            <a:pPr marL="342900" indent="-342900">
              <a:buFont typeface="Arial" panose="020B0604020202020204" pitchFamily="34" charset="0"/>
              <a:buChar char="•"/>
            </a:pPr>
            <a:r>
              <a:rPr lang="en-GB" sz="2400" dirty="0">
                <a:latin typeface="Aptos" panose="020B0004020202020204" pitchFamily="34" charset="0"/>
              </a:rPr>
              <a:t>In the Czech Republic, Poland and Romania, the introduction of policy-based metropolitan governance models has been triggered by EU funds, and shaped by the instruments used to implement them.</a:t>
            </a:r>
          </a:p>
          <a:p>
            <a:pPr marL="342900" indent="-342900">
              <a:buFont typeface="Arial" panose="020B0604020202020204" pitchFamily="34" charset="0"/>
              <a:buChar char="•"/>
            </a:pPr>
            <a:r>
              <a:rPr lang="en-GB" sz="2400" dirty="0">
                <a:latin typeface="Aptos" panose="020B0004020202020204" pitchFamily="34" charset="0"/>
              </a:rPr>
              <a:t>In Poland and Romania, this process has facilitated the introduction of framework legislations in this regard, and a similar reform is under discussion in the Czech Republic. </a:t>
            </a:r>
          </a:p>
          <a:p>
            <a:pPr marL="342900" indent="-342900">
              <a:buFont typeface="Arial" panose="020B0604020202020204" pitchFamily="34" charset="0"/>
              <a:buChar char="•"/>
            </a:pPr>
            <a:r>
              <a:rPr lang="en-GB" sz="2400" dirty="0">
                <a:latin typeface="Aptos" panose="020B0004020202020204" pitchFamily="34" charset="0"/>
              </a:rPr>
              <a:t>Finally, metropolitan governance follows models that are softer and generally open to local choices in Germany, the Netherlands, the United Kingdom and (partly) Finland. </a:t>
            </a:r>
            <a:endParaRPr lang="it-IT" sz="2400" dirty="0">
              <a:latin typeface="Aptos" panose="020B0004020202020204" pitchFamily="34" charset="0"/>
            </a:endParaRPr>
          </a:p>
          <a:p>
            <a:pPr hangingPunct="1"/>
            <a:endParaRPr lang="en-GB" sz="1600" dirty="0">
              <a:latin typeface="Aptos" panose="020B0004020202020204" pitchFamily="34" charset="0"/>
            </a:endParaRPr>
          </a:p>
        </p:txBody>
      </p:sp>
    </p:spTree>
    <p:extLst>
      <p:ext uri="{BB962C8B-B14F-4D97-AF65-F5344CB8AC3E}">
        <p14:creationId xmlns:p14="http://schemas.microsoft.com/office/powerpoint/2010/main" val="29373789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4208-E1C6-D9CF-6E22-74CFF2691DC1}"/>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AAC0740E-C171-9EE1-8D76-05F2459C657B}"/>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dirty="0"/>
          </a:p>
        </p:txBody>
      </p:sp>
      <p:sp>
        <p:nvSpPr>
          <p:cNvPr id="132" name="Virsraksts 1">
            <a:extLst>
              <a:ext uri="{FF2B5EF4-FFF2-40B4-BE49-F238E27FC236}">
                <a16:creationId xmlns:a16="http://schemas.microsoft.com/office/drawing/2014/main" id="{6B6AB7AB-9A2B-1074-609F-801952AFD53D}"/>
              </a:ext>
            </a:extLst>
          </p:cNvPr>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en-US" dirty="0">
                <a:latin typeface="Aptos" panose="020B0004020202020204" pitchFamily="34" charset="0"/>
              </a:rPr>
              <a:t>Concluding remarks and perspectives</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A811A8B9-21EB-1A4C-51BD-950DE6F9F30F}"/>
              </a:ext>
            </a:extLst>
          </p:cNvPr>
          <p:cNvSpPr txBox="1">
            <a:spLocks/>
          </p:cNvSpPr>
          <p:nvPr/>
        </p:nvSpPr>
        <p:spPr>
          <a:xfrm>
            <a:off x="418010" y="1709529"/>
            <a:ext cx="10647555" cy="4264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85000" lnSpcReduction="10000"/>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r>
              <a:rPr lang="it-IT" sz="2400" b="1" dirty="0" err="1">
                <a:solidFill>
                  <a:srgbClr val="1A5089"/>
                </a:solidFill>
                <a:latin typeface="Aptos" panose="020B0004020202020204" pitchFamily="34" charset="0"/>
              </a:rPr>
              <a:t>Research</a:t>
            </a:r>
            <a:r>
              <a:rPr lang="it-IT" sz="2400" b="1" dirty="0">
                <a:solidFill>
                  <a:srgbClr val="1A5089"/>
                </a:solidFill>
                <a:latin typeface="Aptos" panose="020B0004020202020204" pitchFamily="34" charset="0"/>
              </a:rPr>
              <a:t> </a:t>
            </a:r>
            <a:r>
              <a:rPr lang="it-IT" sz="2400" b="1" dirty="0" err="1">
                <a:solidFill>
                  <a:srgbClr val="1A5089"/>
                </a:solidFill>
                <a:latin typeface="Aptos" panose="020B0004020202020204" pitchFamily="34" charset="0"/>
              </a:rPr>
              <a:t>perspectives</a:t>
            </a:r>
            <a:endParaRPr lang="it-IT" sz="2400" b="1" dirty="0">
              <a:solidFill>
                <a:srgbClr val="1A5089"/>
              </a:solidFill>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To complement the proposed classification through the analysis of the various ad hoc models of metropolitan governance introduced in relation to individual realities (e.g. capital cities or exceptional cases such as the Capital Region of Brussels, Barcelona, GMZ Metropolis in Poland, etc.)</a:t>
            </a:r>
          </a:p>
          <a:p>
            <a:pPr marL="342900" indent="-342900">
              <a:buFont typeface="Arial" panose="020B0604020202020204" pitchFamily="34" charset="0"/>
              <a:buChar char="•"/>
            </a:pPr>
            <a:r>
              <a:rPr lang="en-GB" sz="2400" dirty="0">
                <a:latin typeface="Aptos" panose="020B0004020202020204" pitchFamily="34" charset="0"/>
              </a:rPr>
              <a:t>To delve into the discourses that, over time, have accompanied the establishment of metropolitan governance in the various countries, in order to reflect more in depth on the logics and instances of the various actors that have led to the consolidation of the existing institutional models and the delimitation of the territorial scope of their action. </a:t>
            </a:r>
          </a:p>
          <a:p>
            <a:pPr marL="342900" indent="-342900">
              <a:buFont typeface="Arial" panose="020B0604020202020204" pitchFamily="34" charset="0"/>
              <a:buChar char="•"/>
            </a:pPr>
            <a:r>
              <a:rPr lang="en-GB" sz="2400" dirty="0">
                <a:latin typeface="Aptos" panose="020B0004020202020204" pitchFamily="34" charset="0"/>
              </a:rPr>
              <a:t>To monitor whether and to  what extent the identified governance models are capable of incorporating and adapting to the changing functional dynamics that characterise the processes of metropolisation, through a readjustment of their thematic and geographical scope of action, but also of the metropolitan governance model itself.</a:t>
            </a:r>
            <a:endParaRPr lang="it-IT" sz="2400" dirty="0">
              <a:latin typeface="Aptos" panose="020B0004020202020204" pitchFamily="34" charset="0"/>
            </a:endParaRPr>
          </a:p>
          <a:p>
            <a:pPr hangingPunct="1"/>
            <a:endParaRPr lang="en-GB" sz="1800" dirty="0">
              <a:latin typeface="Aptos" panose="020B0004020202020204" pitchFamily="34" charset="0"/>
            </a:endParaRPr>
          </a:p>
        </p:txBody>
      </p:sp>
    </p:spTree>
    <p:extLst>
      <p:ext uri="{BB962C8B-B14F-4D97-AF65-F5344CB8AC3E}">
        <p14:creationId xmlns:p14="http://schemas.microsoft.com/office/powerpoint/2010/main" val="31679590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xfrm>
            <a:off x="1265661" y="1092692"/>
            <a:ext cx="9660671" cy="1600200"/>
          </a:xfrm>
          <a:prstGeom prst="rect">
            <a:avLst/>
          </a:prstGeom>
        </p:spPr>
        <p:txBody>
          <a:bodyPr anchor="ctr">
            <a:normAutofit/>
          </a:bodyPr>
          <a:lstStyle/>
          <a:p>
            <a:pPr algn="ctr">
              <a:defRPr b="1">
                <a:solidFill>
                  <a:srgbClr val="1B5089"/>
                </a:solidFill>
                <a:latin typeface="Arial"/>
                <a:ea typeface="Arial"/>
                <a:cs typeface="Arial"/>
                <a:sym typeface="Arial"/>
              </a:defRPr>
            </a:pPr>
            <a:r>
              <a:rPr lang="lv-LV" sz="6000" dirty="0" err="1">
                <a:solidFill>
                  <a:srgbClr val="50C8CC"/>
                </a:solidFill>
              </a:rPr>
              <a:t>Thank</a:t>
            </a:r>
            <a:r>
              <a:rPr lang="lv-LV" sz="6000" dirty="0">
                <a:solidFill>
                  <a:srgbClr val="50C8CC"/>
                </a:solidFill>
              </a:rPr>
              <a:t> </a:t>
            </a:r>
            <a:r>
              <a:rPr lang="lv-LV" sz="6000" dirty="0" err="1">
                <a:solidFill>
                  <a:srgbClr val="50C8CC"/>
                </a:solidFill>
              </a:rPr>
              <a:t>you</a:t>
            </a:r>
            <a:r>
              <a:rPr lang="lv-LV" sz="6000" dirty="0">
                <a:solidFill>
                  <a:srgbClr val="50C8CC"/>
                </a:solidFill>
              </a:rPr>
              <a:t>!</a:t>
            </a:r>
            <a:endParaRPr sz="6000" dirty="0">
              <a:solidFill>
                <a:srgbClr val="50C8CC"/>
              </a:solidFill>
            </a:endParaRPr>
          </a:p>
        </p:txBody>
      </p:sp>
      <p:pic>
        <p:nvPicPr>
          <p:cNvPr id="3" name="Picture 2" descr="A black background with circles&#10;&#10;Description automatically generated">
            <a:extLst>
              <a:ext uri="{FF2B5EF4-FFF2-40B4-BE49-F238E27FC236}">
                <a16:creationId xmlns:a16="http://schemas.microsoft.com/office/drawing/2014/main" id="{95D5A79F-3F1E-F9F4-A04A-8BD839A04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5" name="Picture 4" descr="A logo with blue and green circles&#10;&#10;Description automatically generated">
            <a:extLst>
              <a:ext uri="{FF2B5EF4-FFF2-40B4-BE49-F238E27FC236}">
                <a16:creationId xmlns:a16="http://schemas.microsoft.com/office/drawing/2014/main" id="{CD802121-B269-6A9A-4353-FA310CA6B1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4294" y="3630946"/>
            <a:ext cx="4043412" cy="243858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laceholder 3"/>
          <p:cNvSpPr txBox="1">
            <a:spLocks noGrp="1"/>
          </p:cNvSpPr>
          <p:nvPr>
            <p:ph type="sldNum" sz="quarter" idx="2"/>
          </p:nvPr>
        </p:nvSpPr>
        <p:spPr>
          <a:xfrm>
            <a:off x="11832845" y="6289617"/>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dirty="0"/>
          </a:p>
        </p:txBody>
      </p:sp>
      <p:sp>
        <p:nvSpPr>
          <p:cNvPr id="132" name="Virsraksts 1"/>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it-IT" dirty="0" err="1">
                <a:latin typeface="Aptos" panose="020B0004020202020204" pitchFamily="34" charset="0"/>
              </a:rPr>
              <a:t>Context</a:t>
            </a:r>
            <a:r>
              <a:rPr lang="it-IT" dirty="0">
                <a:latin typeface="Aptos" panose="020B0004020202020204" pitchFamily="34" charset="0"/>
              </a:rPr>
              <a:t> and </a:t>
            </a:r>
            <a:r>
              <a:rPr lang="it-IT" dirty="0" err="1">
                <a:latin typeface="Aptos" panose="020B0004020202020204" pitchFamily="34" charset="0"/>
              </a:rPr>
              <a:t>objective</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485DDB42-AAF5-805F-DC66-6A82317847EC}"/>
              </a:ext>
            </a:extLst>
          </p:cNvPr>
          <p:cNvSpPr txBox="1">
            <a:spLocks/>
          </p:cNvSpPr>
          <p:nvPr/>
        </p:nvSpPr>
        <p:spPr>
          <a:xfrm>
            <a:off x="418010" y="1709529"/>
            <a:ext cx="10647555" cy="4264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457200" indent="-457200">
              <a:buFont typeface="Arial" panose="020B0604020202020204" pitchFamily="34" charset="0"/>
              <a:buChar char="•"/>
            </a:pPr>
            <a:r>
              <a:rPr lang="en-US" sz="2400" b="1" dirty="0">
                <a:solidFill>
                  <a:srgbClr val="1A5089"/>
                </a:solidFill>
                <a:latin typeface="Aptos" panose="020B0004020202020204" pitchFamily="34" charset="0"/>
              </a:rPr>
              <a:t>Context: </a:t>
            </a:r>
            <a:r>
              <a:rPr lang="en-US" sz="2400" dirty="0">
                <a:latin typeface="Aptos" panose="020B0004020202020204" pitchFamily="34" charset="0"/>
              </a:rPr>
              <a:t>Given the increasing relevance of metropolitan phenomena, their delimitation are subject to debate, and metropolitan areas have become a site of institutional experimentation (Salet et al., 2003; </a:t>
            </a:r>
            <a:r>
              <a:rPr lang="en-US" sz="2400" dirty="0" err="1">
                <a:latin typeface="Aptos" panose="020B0004020202020204" pitchFamily="34" charset="0"/>
              </a:rPr>
              <a:t>Albrechts</a:t>
            </a:r>
            <a:r>
              <a:rPr lang="en-US" sz="2400" dirty="0">
                <a:latin typeface="Aptos" panose="020B0004020202020204" pitchFamily="34" charset="0"/>
              </a:rPr>
              <a:t> et al., 2017; Zimmermann et al., 2020).</a:t>
            </a:r>
          </a:p>
          <a:p>
            <a:endParaRPr lang="en-US" sz="2400" dirty="0">
              <a:latin typeface="Aptos" panose="020B0004020202020204" pitchFamily="34" charset="0"/>
            </a:endParaRPr>
          </a:p>
          <a:p>
            <a:pPr marL="457200" indent="-457200">
              <a:buFont typeface="Arial" panose="020B0604020202020204" pitchFamily="34" charset="0"/>
              <a:buChar char="•"/>
            </a:pPr>
            <a:r>
              <a:rPr lang="en-US" sz="2400" b="1" dirty="0">
                <a:solidFill>
                  <a:srgbClr val="1A5089"/>
                </a:solidFill>
                <a:latin typeface="Aptos" panose="020B0004020202020204" pitchFamily="34" charset="0"/>
              </a:rPr>
              <a:t>Aim: </a:t>
            </a:r>
            <a:r>
              <a:rPr lang="en-US" sz="2400" dirty="0">
                <a:latin typeface="Aptos" panose="020B0004020202020204" pitchFamily="34" charset="0"/>
              </a:rPr>
              <a:t>To compare and classify existing national metropolitan governance models in Europe.</a:t>
            </a:r>
          </a:p>
          <a:p>
            <a:pPr hangingPunct="1"/>
            <a:endParaRPr lang="en-GB" sz="2000" dirty="0">
              <a:latin typeface="Aptos" panose="020B00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2402-A072-6017-1888-BA9B31563248}"/>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F591ADE5-16D9-2820-1E33-E0D03CA90648}"/>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sp>
        <p:nvSpPr>
          <p:cNvPr id="132" name="Virsraksts 1">
            <a:extLst>
              <a:ext uri="{FF2B5EF4-FFF2-40B4-BE49-F238E27FC236}">
                <a16:creationId xmlns:a16="http://schemas.microsoft.com/office/drawing/2014/main" id="{E10DA1F0-4305-8C37-EDC6-0FAE41D41A4E}"/>
              </a:ext>
            </a:extLst>
          </p:cNvPr>
          <p:cNvSpPr txBox="1">
            <a:spLocks noGrp="1"/>
          </p:cNvSpPr>
          <p:nvPr>
            <p:ph type="title"/>
          </p:nvPr>
        </p:nvSpPr>
        <p:spPr>
          <a:xfrm>
            <a:off x="418010" y="440936"/>
            <a:ext cx="11414835" cy="1099998"/>
          </a:xfrm>
          <a:prstGeom prst="rect">
            <a:avLst/>
          </a:prstGeom>
        </p:spPr>
        <p:txBody>
          <a:bodyPr>
            <a:noAutofit/>
          </a:bodyPr>
          <a:lstStyle>
            <a:lvl1pPr>
              <a:defRPr b="1">
                <a:solidFill>
                  <a:srgbClr val="1B5089"/>
                </a:solidFill>
                <a:latin typeface="Arial"/>
                <a:ea typeface="Arial"/>
                <a:cs typeface="Arial"/>
                <a:sym typeface="Arial"/>
              </a:defRPr>
            </a:lvl1pPr>
          </a:lstStyle>
          <a:p>
            <a:r>
              <a:rPr lang="it-IT" dirty="0">
                <a:latin typeface="Aptos" panose="020B0004020202020204" pitchFamily="34" charset="0"/>
              </a:rPr>
              <a:t>To </a:t>
            </a:r>
            <a:r>
              <a:rPr lang="it-IT" dirty="0" err="1">
                <a:latin typeface="Aptos" panose="020B0004020202020204" pitchFamily="34" charset="0"/>
              </a:rPr>
              <a:t>understand</a:t>
            </a:r>
            <a:r>
              <a:rPr lang="it-IT" dirty="0">
                <a:latin typeface="Aptos" panose="020B0004020202020204" pitchFamily="34" charset="0"/>
              </a:rPr>
              <a:t> and </a:t>
            </a:r>
            <a:r>
              <a:rPr lang="it-IT" dirty="0" err="1">
                <a:latin typeface="Aptos" panose="020B0004020202020204" pitchFamily="34" charset="0"/>
              </a:rPr>
              <a:t>govern</a:t>
            </a:r>
            <a:r>
              <a:rPr lang="it-IT" dirty="0">
                <a:latin typeface="Aptos" panose="020B0004020202020204" pitchFamily="34" charset="0"/>
              </a:rPr>
              <a:t> </a:t>
            </a:r>
            <a:r>
              <a:rPr lang="it-IT" dirty="0" err="1">
                <a:latin typeface="Aptos" panose="020B0004020202020204" pitchFamily="34" charset="0"/>
              </a:rPr>
              <a:t>metropolitan</a:t>
            </a:r>
            <a:r>
              <a:rPr lang="it-IT" dirty="0">
                <a:latin typeface="Aptos" panose="020B0004020202020204" pitchFamily="34" charset="0"/>
              </a:rPr>
              <a:t> </a:t>
            </a:r>
            <a:r>
              <a:rPr lang="it-IT" dirty="0" err="1">
                <a:latin typeface="Aptos" panose="020B0004020202020204" pitchFamily="34" charset="0"/>
              </a:rPr>
              <a:t>phenomena</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5CEE4953-DB1C-8493-EB5A-15F46C521676}"/>
              </a:ext>
            </a:extLst>
          </p:cNvPr>
          <p:cNvSpPr txBox="1">
            <a:spLocks/>
          </p:cNvSpPr>
          <p:nvPr/>
        </p:nvSpPr>
        <p:spPr>
          <a:xfrm>
            <a:off x="418011" y="1709529"/>
            <a:ext cx="5289052" cy="4264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457200" indent="-457200">
              <a:buFont typeface="Arial" panose="020B0604020202020204" pitchFamily="34" charset="0"/>
              <a:buChar char="•"/>
            </a:pPr>
            <a:r>
              <a:rPr lang="en-GB" sz="2000" dirty="0">
                <a:latin typeface="Aptos" panose="020B0004020202020204" pitchFamily="34" charset="0"/>
              </a:rPr>
              <a:t>The role of metropolitan areas as engines of global development has grown over time, following complex processes of socio-economic reorganisation and downsizing (</a:t>
            </a:r>
            <a:r>
              <a:rPr lang="en-GB" sz="2000" dirty="0" err="1">
                <a:latin typeface="Aptos" panose="020B0004020202020204" pitchFamily="34" charset="0"/>
              </a:rPr>
              <a:t>Bassand</a:t>
            </a:r>
            <a:r>
              <a:rPr lang="en-GB" sz="2000" dirty="0">
                <a:latin typeface="Aptos" panose="020B0004020202020204" pitchFamily="34" charset="0"/>
              </a:rPr>
              <a:t>, 1993; Brenner, 2003). </a:t>
            </a:r>
          </a:p>
          <a:p>
            <a:endParaRPr lang="en-GB" sz="2000" dirty="0">
              <a:latin typeface="Aptos" panose="020B0004020202020204" pitchFamily="34" charset="0"/>
            </a:endParaRPr>
          </a:p>
          <a:p>
            <a:pPr marL="457200" indent="-457200">
              <a:buFont typeface="Arial" panose="020B0604020202020204" pitchFamily="34" charset="0"/>
              <a:buChar char="•"/>
            </a:pPr>
            <a:r>
              <a:rPr lang="en-GB" sz="2000" dirty="0">
                <a:latin typeface="Aptos" panose="020B0004020202020204" pitchFamily="34" charset="0"/>
              </a:rPr>
              <a:t>To date, there is no unambiguous definition of the metropolitan dimension. Over time, numerous attempts have emerged to consistently define and delimit Functional Urban Areas (FUAs).</a:t>
            </a:r>
            <a:endParaRPr lang="it-IT" sz="2000" dirty="0">
              <a:latin typeface="Aptos" panose="020B0004020202020204" pitchFamily="34" charset="0"/>
            </a:endParaRPr>
          </a:p>
          <a:p>
            <a:pPr hangingPunct="1"/>
            <a:endParaRPr lang="en-GB" sz="2000" dirty="0">
              <a:latin typeface="Aptos" panose="020B0004020202020204" pitchFamily="34" charset="0"/>
            </a:endParaRPr>
          </a:p>
        </p:txBody>
      </p:sp>
      <p:pic>
        <p:nvPicPr>
          <p:cNvPr id="3" name="Immagine 2" descr="Immagine che contiene mappa, testo&#10;&#10;Descrizione generata automaticamente">
            <a:extLst>
              <a:ext uri="{FF2B5EF4-FFF2-40B4-BE49-F238E27FC236}">
                <a16:creationId xmlns:a16="http://schemas.microsoft.com/office/drawing/2014/main" id="{2F960891-EEFA-5EA7-B494-EA19DA022DA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07063" y="1267307"/>
            <a:ext cx="6125782" cy="4521659"/>
          </a:xfrm>
          <a:prstGeom prst="rect">
            <a:avLst/>
          </a:prstGeom>
        </p:spPr>
      </p:pic>
    </p:spTree>
    <p:extLst>
      <p:ext uri="{BB962C8B-B14F-4D97-AF65-F5344CB8AC3E}">
        <p14:creationId xmlns:p14="http://schemas.microsoft.com/office/powerpoint/2010/main" val="40070531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94407-EB6F-5C8F-4AE7-4DF959BB28B6}"/>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AB89A05D-D3CC-F870-9D4D-4D88FFC2C72C}"/>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dirty="0"/>
          </a:p>
        </p:txBody>
      </p:sp>
      <p:sp>
        <p:nvSpPr>
          <p:cNvPr id="132" name="Virsraksts 1">
            <a:extLst>
              <a:ext uri="{FF2B5EF4-FFF2-40B4-BE49-F238E27FC236}">
                <a16:creationId xmlns:a16="http://schemas.microsoft.com/office/drawing/2014/main" id="{483C9045-D54D-D4EE-3F10-42203A3F6163}"/>
              </a:ext>
            </a:extLst>
          </p:cNvPr>
          <p:cNvSpPr txBox="1">
            <a:spLocks noGrp="1"/>
          </p:cNvSpPr>
          <p:nvPr>
            <p:ph type="title"/>
          </p:nvPr>
        </p:nvSpPr>
        <p:spPr>
          <a:xfrm>
            <a:off x="418010" y="440936"/>
            <a:ext cx="11414835" cy="1099998"/>
          </a:xfrm>
          <a:prstGeom prst="rect">
            <a:avLst/>
          </a:prstGeom>
        </p:spPr>
        <p:txBody>
          <a:bodyPr>
            <a:noAutofit/>
          </a:bodyPr>
          <a:lstStyle>
            <a:lvl1pPr>
              <a:defRPr b="1">
                <a:solidFill>
                  <a:srgbClr val="1B5089"/>
                </a:solidFill>
                <a:latin typeface="Arial"/>
                <a:ea typeface="Arial"/>
                <a:cs typeface="Arial"/>
                <a:sym typeface="Arial"/>
              </a:defRPr>
            </a:lvl1pPr>
          </a:lstStyle>
          <a:p>
            <a:r>
              <a:rPr lang="it-IT" dirty="0">
                <a:latin typeface="Aptos" panose="020B0004020202020204" pitchFamily="34" charset="0"/>
              </a:rPr>
              <a:t>To </a:t>
            </a:r>
            <a:r>
              <a:rPr lang="it-IT" dirty="0" err="1">
                <a:latin typeface="Aptos" panose="020B0004020202020204" pitchFamily="34" charset="0"/>
              </a:rPr>
              <a:t>understand</a:t>
            </a:r>
            <a:r>
              <a:rPr lang="it-IT" dirty="0">
                <a:latin typeface="Aptos" panose="020B0004020202020204" pitchFamily="34" charset="0"/>
              </a:rPr>
              <a:t> and </a:t>
            </a:r>
            <a:r>
              <a:rPr lang="it-IT" dirty="0" err="1">
                <a:latin typeface="Aptos" panose="020B0004020202020204" pitchFamily="34" charset="0"/>
              </a:rPr>
              <a:t>govern</a:t>
            </a:r>
            <a:r>
              <a:rPr lang="it-IT" dirty="0">
                <a:latin typeface="Aptos" panose="020B0004020202020204" pitchFamily="34" charset="0"/>
              </a:rPr>
              <a:t> </a:t>
            </a:r>
            <a:r>
              <a:rPr lang="it-IT" dirty="0" err="1">
                <a:latin typeface="Aptos" panose="020B0004020202020204" pitchFamily="34" charset="0"/>
              </a:rPr>
              <a:t>metropolitan</a:t>
            </a:r>
            <a:r>
              <a:rPr lang="it-IT" dirty="0">
                <a:latin typeface="Aptos" panose="020B0004020202020204" pitchFamily="34" charset="0"/>
              </a:rPr>
              <a:t> </a:t>
            </a:r>
            <a:r>
              <a:rPr lang="it-IT" dirty="0" err="1">
                <a:latin typeface="Aptos" panose="020B0004020202020204" pitchFamily="34" charset="0"/>
              </a:rPr>
              <a:t>phenomena</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44EE7725-137D-731F-AF1C-742733E2960D}"/>
              </a:ext>
            </a:extLst>
          </p:cNvPr>
          <p:cNvSpPr txBox="1">
            <a:spLocks/>
          </p:cNvSpPr>
          <p:nvPr/>
        </p:nvSpPr>
        <p:spPr>
          <a:xfrm>
            <a:off x="418010" y="1709529"/>
            <a:ext cx="6322083" cy="4264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457200" indent="-457200">
              <a:buFont typeface="Arial" panose="020B0604020202020204" pitchFamily="34" charset="0"/>
              <a:buChar char="•"/>
            </a:pPr>
            <a:r>
              <a:rPr lang="en-GB" sz="2000" dirty="0">
                <a:latin typeface="Aptos" panose="020B0004020202020204" pitchFamily="34" charset="0"/>
              </a:rPr>
              <a:t>FUAs can inspire public action in spatial governance and planning. While this often occurs through informal inter-municipal cooperation, some countries have introduced formal administrative bodies dedicated to metropolitan governance.</a:t>
            </a:r>
          </a:p>
          <a:p>
            <a:r>
              <a:rPr lang="en-GB" sz="2000" dirty="0">
                <a:latin typeface="Aptos" panose="020B0004020202020204" pitchFamily="34" charset="0"/>
              </a:rPr>
              <a:t> </a:t>
            </a:r>
          </a:p>
          <a:p>
            <a:pPr marL="457200" indent="-457200">
              <a:buFont typeface="Arial" panose="020B0604020202020204" pitchFamily="34" charset="0"/>
              <a:buChar char="•"/>
            </a:pPr>
            <a:r>
              <a:rPr lang="en-GB" sz="2000" dirty="0">
                <a:latin typeface="Aptos" panose="020B0004020202020204" pitchFamily="34" charset="0"/>
              </a:rPr>
              <a:t>This prompts reflection on the relationships between the institutional and the functional dimensions (</a:t>
            </a:r>
            <a:r>
              <a:rPr lang="en-GB" sz="2000" dirty="0" err="1">
                <a:latin typeface="Aptos" panose="020B0004020202020204" pitchFamily="34" charset="0"/>
              </a:rPr>
              <a:t>Albrechts</a:t>
            </a:r>
            <a:r>
              <a:rPr lang="en-GB" sz="2000" dirty="0">
                <a:latin typeface="Aptos" panose="020B0004020202020204" pitchFamily="34" charset="0"/>
              </a:rPr>
              <a:t> et al., 2017), with the rigidity of traditional administrative units often coming into conflict with phenomena characterised by ‘soft geographies with fuzzy boundaries’ (Allmendinger et al., 2015). </a:t>
            </a:r>
            <a:r>
              <a:rPr lang="it-IT" sz="2000" dirty="0">
                <a:latin typeface="Aptos" panose="020B0004020202020204" pitchFamily="34" charset="0"/>
              </a:rPr>
              <a:t> </a:t>
            </a:r>
          </a:p>
          <a:p>
            <a:pPr hangingPunct="1"/>
            <a:endParaRPr lang="en-GB" sz="2000" dirty="0">
              <a:latin typeface="Aptos" panose="020B0004020202020204" pitchFamily="34" charset="0"/>
            </a:endParaRPr>
          </a:p>
        </p:txBody>
      </p:sp>
      <p:pic>
        <p:nvPicPr>
          <p:cNvPr id="4" name="Immagine 3">
            <a:extLst>
              <a:ext uri="{FF2B5EF4-FFF2-40B4-BE49-F238E27FC236}">
                <a16:creationId xmlns:a16="http://schemas.microsoft.com/office/drawing/2014/main" id="{9C6FF44C-E6F7-3802-EF90-3AF66304CC43}"/>
              </a:ext>
            </a:extLst>
          </p:cNvPr>
          <p:cNvPicPr>
            <a:picLocks noChangeAspect="1"/>
          </p:cNvPicPr>
          <p:nvPr/>
        </p:nvPicPr>
        <p:blipFill>
          <a:blip r:embed="rId2"/>
          <a:stretch>
            <a:fillRect/>
          </a:stretch>
        </p:blipFill>
        <p:spPr>
          <a:xfrm>
            <a:off x="6855733" y="949518"/>
            <a:ext cx="5092750" cy="5172672"/>
          </a:xfrm>
          <a:prstGeom prst="rect">
            <a:avLst/>
          </a:prstGeom>
        </p:spPr>
      </p:pic>
    </p:spTree>
    <p:extLst>
      <p:ext uri="{BB962C8B-B14F-4D97-AF65-F5344CB8AC3E}">
        <p14:creationId xmlns:p14="http://schemas.microsoft.com/office/powerpoint/2010/main" val="14656461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1F95A-F59A-97FA-1F7B-72BF1B6393E6}"/>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1BFE8363-0531-9C07-73EF-DFD3D50B6E2D}"/>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dirty="0"/>
          </a:p>
        </p:txBody>
      </p:sp>
      <p:sp>
        <p:nvSpPr>
          <p:cNvPr id="132" name="Virsraksts 1">
            <a:extLst>
              <a:ext uri="{FF2B5EF4-FFF2-40B4-BE49-F238E27FC236}">
                <a16:creationId xmlns:a16="http://schemas.microsoft.com/office/drawing/2014/main" id="{F56D0A2B-A9B8-49DD-06F2-5FEF0ED956E4}"/>
              </a:ext>
            </a:extLst>
          </p:cNvPr>
          <p:cNvSpPr txBox="1">
            <a:spLocks noGrp="1"/>
          </p:cNvSpPr>
          <p:nvPr>
            <p:ph type="title"/>
          </p:nvPr>
        </p:nvSpPr>
        <p:spPr>
          <a:xfrm>
            <a:off x="418010" y="440936"/>
            <a:ext cx="11414835" cy="1099998"/>
          </a:xfrm>
          <a:prstGeom prst="rect">
            <a:avLst/>
          </a:prstGeom>
        </p:spPr>
        <p:txBody>
          <a:bodyPr>
            <a:noAutofit/>
          </a:bodyPr>
          <a:lstStyle>
            <a:lvl1pPr>
              <a:defRPr b="1">
                <a:solidFill>
                  <a:srgbClr val="1B5089"/>
                </a:solidFill>
                <a:latin typeface="Arial"/>
                <a:ea typeface="Arial"/>
                <a:cs typeface="Arial"/>
                <a:sym typeface="Arial"/>
              </a:defRPr>
            </a:lvl1pPr>
          </a:lstStyle>
          <a:p>
            <a:r>
              <a:rPr lang="en-US" dirty="0">
                <a:latin typeface="Aptos" panose="020B0004020202020204" pitchFamily="34" charset="0"/>
              </a:rPr>
              <a:t>European countries and metropolitan governance</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C30AF99B-E799-D2AD-1F64-FAC3E4FB6CC3}"/>
              </a:ext>
            </a:extLst>
          </p:cNvPr>
          <p:cNvSpPr txBox="1">
            <a:spLocks/>
          </p:cNvSpPr>
          <p:nvPr/>
        </p:nvSpPr>
        <p:spPr>
          <a:xfrm>
            <a:off x="418011" y="1709528"/>
            <a:ext cx="5338846" cy="4707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B49"/>
                </a:solidFill>
                <a:effectLst/>
                <a:uLnTx/>
                <a:uFillTx/>
                <a:latin typeface="Aptos" panose="020B0004020202020204" pitchFamily="34" charset="0"/>
                <a:ea typeface="+mn-ea"/>
                <a:cs typeface="+mn-cs"/>
              </a:rPr>
              <a:t>Some states do not need a structured approach to metropolitan governance.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B49"/>
                </a:solidFill>
                <a:effectLst/>
                <a:uLnTx/>
                <a:uFillTx/>
                <a:latin typeface="Aptos" panose="020B0004020202020204" pitchFamily="34" charset="0"/>
                <a:ea typeface="+mn-ea"/>
                <a:cs typeface="+mn-cs"/>
              </a:rPr>
              <a:t>Some states are dominated by the presence of a single metropolitan region, for which establishing metropolitan governance at the state level does not seem relevant.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B49"/>
                </a:solidFill>
                <a:effectLst/>
                <a:uLnTx/>
                <a:uFillTx/>
                <a:latin typeface="Aptos" panose="020B0004020202020204" pitchFamily="34" charset="0"/>
                <a:ea typeface="+mn-ea"/>
                <a:cs typeface="+mn-cs"/>
              </a:rPr>
              <a:t>A third group includes those states whose administrative system allows metropolitan dynamics to be addressed through local units.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B49"/>
                </a:solidFill>
                <a:effectLst/>
                <a:uLnTx/>
                <a:uFillTx/>
                <a:latin typeface="Aptos" panose="020B0004020202020204" pitchFamily="34" charset="0"/>
                <a:ea typeface="+mn-ea"/>
                <a:cs typeface="+mn-cs"/>
              </a:rPr>
              <a:t>Finally, some states have addressed metropolisation processes more systematically by introducing dedicated governance models. </a:t>
            </a:r>
          </a:p>
          <a:p>
            <a:pPr hangingPunct="1"/>
            <a:endParaRPr lang="en-GB" sz="2000" dirty="0">
              <a:latin typeface="Aptos" panose="020B0004020202020204" pitchFamily="34" charset="0"/>
            </a:endParaRPr>
          </a:p>
        </p:txBody>
      </p:sp>
      <p:pic>
        <p:nvPicPr>
          <p:cNvPr id="6" name="Immagine 5" descr="Immagine che contiene mappa, testo, atlante&#10;&#10;Il contenuto generato dall'IA potrebbe non essere corretto.">
            <a:extLst>
              <a:ext uri="{FF2B5EF4-FFF2-40B4-BE49-F238E27FC236}">
                <a16:creationId xmlns:a16="http://schemas.microsoft.com/office/drawing/2014/main" id="{A7D5175E-597E-61E2-178B-C9DD12D5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722" y="1353803"/>
            <a:ext cx="6121400" cy="4330700"/>
          </a:xfrm>
          <a:prstGeom prst="rect">
            <a:avLst/>
          </a:prstGeom>
        </p:spPr>
      </p:pic>
    </p:spTree>
    <p:extLst>
      <p:ext uri="{BB962C8B-B14F-4D97-AF65-F5344CB8AC3E}">
        <p14:creationId xmlns:p14="http://schemas.microsoft.com/office/powerpoint/2010/main" val="16946160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D938C-994C-B835-56BF-02281A312F8D}"/>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291E5A78-6E64-C8E8-45D7-7F2E136EF7D3}"/>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dirty="0"/>
          </a:p>
        </p:txBody>
      </p:sp>
      <p:sp>
        <p:nvSpPr>
          <p:cNvPr id="132" name="Virsraksts 1">
            <a:extLst>
              <a:ext uri="{FF2B5EF4-FFF2-40B4-BE49-F238E27FC236}">
                <a16:creationId xmlns:a16="http://schemas.microsoft.com/office/drawing/2014/main" id="{6A0A69CF-0EE5-29DA-2831-EE7BB715AE8A}"/>
              </a:ext>
            </a:extLst>
          </p:cNvPr>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en-US" sz="4400" dirty="0">
                <a:latin typeface="Aptos" panose="020B0004020202020204" pitchFamily="34" charset="0"/>
              </a:rPr>
              <a:t>Towards a classification</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D555F199-3CE5-C341-D8AF-389AB9A1F52E}"/>
              </a:ext>
            </a:extLst>
          </p:cNvPr>
          <p:cNvSpPr txBox="1">
            <a:spLocks/>
          </p:cNvSpPr>
          <p:nvPr/>
        </p:nvSpPr>
        <p:spPr>
          <a:xfrm>
            <a:off x="418010" y="1709529"/>
            <a:ext cx="10647555" cy="4264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r>
              <a:rPr lang="en-GB" sz="2400" dirty="0">
                <a:latin typeface="Aptos" panose="020B0004020202020204" pitchFamily="34" charset="0"/>
              </a:rPr>
              <a:t>Four variables to organise the comparison:</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The </a:t>
            </a:r>
            <a:r>
              <a:rPr lang="en-GB" sz="2400" b="1" dirty="0">
                <a:solidFill>
                  <a:srgbClr val="1A5089"/>
                </a:solidFill>
                <a:latin typeface="Aptos" panose="020B0004020202020204" pitchFamily="34" charset="0"/>
              </a:rPr>
              <a:t>institutionalisation paths</a:t>
            </a:r>
            <a:r>
              <a:rPr lang="en-GB" sz="2400" dirty="0">
                <a:solidFill>
                  <a:srgbClr val="1A5089"/>
                </a:solidFill>
                <a:latin typeface="Aptos" panose="020B0004020202020204" pitchFamily="34" charset="0"/>
              </a:rPr>
              <a:t> </a:t>
            </a:r>
            <a:r>
              <a:rPr lang="en-GB" sz="2400" dirty="0">
                <a:latin typeface="Aptos" panose="020B0004020202020204" pitchFamily="34" charset="0"/>
              </a:rPr>
              <a:t>of metropolitan governance</a:t>
            </a:r>
          </a:p>
          <a:p>
            <a:pPr marL="342900" indent="-342900">
              <a:buFont typeface="Arial" panose="020B0604020202020204" pitchFamily="34" charset="0"/>
              <a:buChar char="•"/>
            </a:pPr>
            <a:r>
              <a:rPr lang="en-GB" sz="2400" dirty="0">
                <a:latin typeface="Aptos" panose="020B0004020202020204" pitchFamily="34" charset="0"/>
              </a:rPr>
              <a:t>The </a:t>
            </a:r>
            <a:r>
              <a:rPr lang="en-GB" sz="2400" b="1" dirty="0">
                <a:solidFill>
                  <a:srgbClr val="1A5089"/>
                </a:solidFill>
                <a:latin typeface="Aptos" panose="020B0004020202020204" pitchFamily="34" charset="0"/>
              </a:rPr>
              <a:t>nature and characteristics</a:t>
            </a:r>
            <a:r>
              <a:rPr lang="en-GB" sz="2400" dirty="0">
                <a:solidFill>
                  <a:srgbClr val="1A5089"/>
                </a:solidFill>
                <a:latin typeface="Aptos" panose="020B0004020202020204" pitchFamily="34" charset="0"/>
              </a:rPr>
              <a:t> </a:t>
            </a:r>
            <a:r>
              <a:rPr lang="en-GB" sz="2400" dirty="0">
                <a:latin typeface="Aptos" panose="020B0004020202020204" pitchFamily="34" charset="0"/>
              </a:rPr>
              <a:t>of the governance model</a:t>
            </a:r>
          </a:p>
          <a:p>
            <a:pPr marL="342900" indent="-342900">
              <a:buFont typeface="Arial" panose="020B0604020202020204" pitchFamily="34" charset="0"/>
              <a:buChar char="•"/>
            </a:pPr>
            <a:r>
              <a:rPr lang="en-GB" sz="2400" dirty="0">
                <a:latin typeface="Aptos" panose="020B0004020202020204" pitchFamily="34" charset="0"/>
              </a:rPr>
              <a:t>The relevance </a:t>
            </a:r>
            <a:r>
              <a:rPr lang="en-GB" sz="2400" b="1" dirty="0">
                <a:solidFill>
                  <a:srgbClr val="1A5089"/>
                </a:solidFill>
                <a:latin typeface="Aptos" panose="020B0004020202020204" pitchFamily="34" charset="0"/>
              </a:rPr>
              <a:t>functional logics </a:t>
            </a:r>
            <a:r>
              <a:rPr lang="en-GB" sz="2400" dirty="0">
                <a:latin typeface="Aptos" panose="020B0004020202020204" pitchFamily="34" charset="0"/>
              </a:rPr>
              <a:t>of</a:t>
            </a:r>
            <a:r>
              <a:rPr lang="en-GB" sz="2400" b="1" dirty="0">
                <a:latin typeface="Aptos" panose="020B0004020202020204" pitchFamily="34" charset="0"/>
              </a:rPr>
              <a:t> </a:t>
            </a:r>
            <a:r>
              <a:rPr lang="en-GB" sz="2400" dirty="0">
                <a:latin typeface="Aptos" panose="020B0004020202020204" pitchFamily="34" charset="0"/>
              </a:rPr>
              <a:t>in the perimeter of metropolitan action</a:t>
            </a:r>
          </a:p>
          <a:p>
            <a:pPr marL="342900" indent="-342900">
              <a:buFont typeface="Arial" panose="020B0604020202020204" pitchFamily="34" charset="0"/>
              <a:buChar char="•"/>
            </a:pPr>
            <a:r>
              <a:rPr lang="it-IT" sz="2400" dirty="0">
                <a:latin typeface="Aptos" panose="020B0004020202020204" pitchFamily="34" charset="0"/>
              </a:rPr>
              <a:t>The </a:t>
            </a:r>
            <a:r>
              <a:rPr lang="it-IT" sz="2400" b="1" dirty="0" err="1">
                <a:solidFill>
                  <a:srgbClr val="1A5089"/>
                </a:solidFill>
                <a:latin typeface="Aptos" panose="020B0004020202020204" pitchFamily="34" charset="0"/>
              </a:rPr>
              <a:t>competences</a:t>
            </a:r>
            <a:r>
              <a:rPr lang="it-IT" sz="2400" b="1" dirty="0">
                <a:solidFill>
                  <a:srgbClr val="1A5089"/>
                </a:solidFill>
                <a:latin typeface="Aptos" panose="020B0004020202020204" pitchFamily="34" charset="0"/>
              </a:rPr>
              <a:t> and </a:t>
            </a:r>
            <a:r>
              <a:rPr lang="it-IT" sz="2400" b="1" dirty="0" err="1">
                <a:solidFill>
                  <a:srgbClr val="1A5089"/>
                </a:solidFill>
                <a:latin typeface="Aptos" panose="020B0004020202020204" pitchFamily="34" charset="0"/>
              </a:rPr>
              <a:t>instruments</a:t>
            </a:r>
            <a:endParaRPr lang="en-GB" sz="2400" b="1" dirty="0">
              <a:solidFill>
                <a:srgbClr val="1A5089"/>
              </a:solidFill>
              <a:latin typeface="Aptos" panose="020B0004020202020204" pitchFamily="34" charset="0"/>
            </a:endParaRPr>
          </a:p>
          <a:p>
            <a:pPr marL="342900" indent="-342900">
              <a:buFont typeface="Arial" panose="020B0604020202020204" pitchFamily="34" charset="0"/>
              <a:buChar char="•"/>
            </a:pPr>
            <a:endParaRPr lang="en-GB" sz="2400" b="1" dirty="0">
              <a:latin typeface="Aptos" panose="020B0004020202020204" pitchFamily="34" charset="0"/>
            </a:endParaRPr>
          </a:p>
          <a:p>
            <a:r>
              <a:rPr lang="en-GB" sz="2400" dirty="0">
                <a:latin typeface="Aptos" panose="020B0004020202020204" pitchFamily="34" charset="0"/>
              </a:rPr>
              <a:t>Materials: ESPON COMPASS country reports (32 countries) + ARL International; ESPON METRO research reports (8 countries) and interviews with metropolitan stakeholders.</a:t>
            </a:r>
          </a:p>
          <a:p>
            <a:pPr hangingPunct="1"/>
            <a:endParaRPr lang="en-GB" sz="2400" dirty="0">
              <a:latin typeface="Aptos" panose="020B0004020202020204" pitchFamily="34" charset="0"/>
            </a:endParaRPr>
          </a:p>
        </p:txBody>
      </p:sp>
    </p:spTree>
    <p:extLst>
      <p:ext uri="{BB962C8B-B14F-4D97-AF65-F5344CB8AC3E}">
        <p14:creationId xmlns:p14="http://schemas.microsoft.com/office/powerpoint/2010/main" val="30410769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98203-D146-9AB8-C41B-73FBC2BBF998}"/>
            </a:ext>
          </a:extLst>
        </p:cNvPr>
        <p:cNvGrpSpPr/>
        <p:nvPr/>
      </p:nvGrpSpPr>
      <p:grpSpPr>
        <a:xfrm>
          <a:off x="0" y="0"/>
          <a:ext cx="0" cy="0"/>
          <a:chOff x="0" y="0"/>
          <a:chExt cx="0" cy="0"/>
        </a:xfrm>
      </p:grpSpPr>
      <p:sp>
        <p:nvSpPr>
          <p:cNvPr id="132" name="Virsraksts 1">
            <a:extLst>
              <a:ext uri="{FF2B5EF4-FFF2-40B4-BE49-F238E27FC236}">
                <a16:creationId xmlns:a16="http://schemas.microsoft.com/office/drawing/2014/main" id="{F69EF5C5-524D-EF56-7C65-F144A6413441}"/>
              </a:ext>
            </a:extLst>
          </p:cNvPr>
          <p:cNvSpPr txBox="1">
            <a:spLocks noGrp="1"/>
          </p:cNvSpPr>
          <p:nvPr>
            <p:ph type="title"/>
          </p:nvPr>
        </p:nvSpPr>
        <p:spPr>
          <a:xfrm>
            <a:off x="374468" y="419333"/>
            <a:ext cx="11207932" cy="1099997"/>
          </a:xfrm>
        </p:spPr>
        <p:txBody>
          <a:bodyPr anchor="ctr">
            <a:normAutofit/>
          </a:bodyPr>
          <a:lstStyle>
            <a:lvl1pPr>
              <a:defRPr b="1">
                <a:solidFill>
                  <a:srgbClr val="1B5089"/>
                </a:solidFill>
                <a:latin typeface="Arial"/>
                <a:ea typeface="Arial"/>
                <a:cs typeface="Arial"/>
                <a:sym typeface="Arial"/>
              </a:defRPr>
            </a:lvl1pPr>
          </a:lstStyle>
          <a:p>
            <a:r>
              <a:rPr lang="en-US" dirty="0">
                <a:solidFill>
                  <a:srgbClr val="1D4289"/>
                </a:solidFill>
                <a:latin typeface="Aptos" panose="020B0004020202020204" pitchFamily="34" charset="0"/>
              </a:rPr>
              <a:t>The path towards </a:t>
            </a:r>
            <a:r>
              <a:rPr lang="en-US" dirty="0" err="1">
                <a:solidFill>
                  <a:srgbClr val="1D4289"/>
                </a:solidFill>
                <a:latin typeface="Aptos" panose="020B0004020202020204" pitchFamily="34" charset="0"/>
              </a:rPr>
              <a:t>institutionalisation</a:t>
            </a:r>
            <a:endParaRPr dirty="0">
              <a:solidFill>
                <a:srgbClr val="1D4289"/>
              </a:solidFill>
              <a:latin typeface="Aptos" panose="020B0004020202020204" pitchFamily="34" charset="0"/>
            </a:endParaRPr>
          </a:p>
        </p:txBody>
      </p:sp>
      <p:pic>
        <p:nvPicPr>
          <p:cNvPr id="4" name="Immagine 3" descr="Immagine che contiene testo, numero, ricevuta&#10;&#10;Il contenuto generato dall'IA potrebbe non essere corretto.">
            <a:extLst>
              <a:ext uri="{FF2B5EF4-FFF2-40B4-BE49-F238E27FC236}">
                <a16:creationId xmlns:a16="http://schemas.microsoft.com/office/drawing/2014/main" id="{977F0A89-D8EA-E142-00C4-377DF3103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278" y="1519330"/>
            <a:ext cx="7275443" cy="4765416"/>
          </a:xfrm>
          <a:prstGeom prst="rect">
            <a:avLst/>
          </a:prstGeom>
          <a:noFill/>
          <a:ln w="12700">
            <a:miter lim="400000"/>
          </a:ln>
        </p:spPr>
      </p:pic>
      <p:sp>
        <p:nvSpPr>
          <p:cNvPr id="131" name="Slide Number Placeholder 3" hidden="1">
            <a:extLst>
              <a:ext uri="{FF2B5EF4-FFF2-40B4-BE49-F238E27FC236}">
                <a16:creationId xmlns:a16="http://schemas.microsoft.com/office/drawing/2014/main" id="{E28975C8-3FEB-E7F6-2035-6B5D9C281052}"/>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spcAft>
                <a:spcPts val="600"/>
              </a:spcAft>
            </a:pPr>
            <a:fld id="{86CB4B4D-7CA3-9044-876B-883B54F8677D}" type="slidenum">
              <a:rPr/>
              <a:pPr>
                <a:spcAft>
                  <a:spcPts val="600"/>
                </a:spcAft>
              </a:pPr>
              <a:t>2</a:t>
            </a:fld>
            <a:endParaRPr/>
          </a:p>
        </p:txBody>
      </p:sp>
    </p:spTree>
    <p:extLst>
      <p:ext uri="{BB962C8B-B14F-4D97-AF65-F5344CB8AC3E}">
        <p14:creationId xmlns:p14="http://schemas.microsoft.com/office/powerpoint/2010/main" val="25763479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012A5-D05A-7168-B554-0ADF975CA264}"/>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F431BF7F-83AF-EF95-4F9C-E0B4E7A1A312}"/>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dirty="0"/>
          </a:p>
        </p:txBody>
      </p:sp>
      <p:sp>
        <p:nvSpPr>
          <p:cNvPr id="132" name="Virsraksts 1">
            <a:extLst>
              <a:ext uri="{FF2B5EF4-FFF2-40B4-BE49-F238E27FC236}">
                <a16:creationId xmlns:a16="http://schemas.microsoft.com/office/drawing/2014/main" id="{591D9E45-5166-2F84-BD7A-2EF3302F07C8}"/>
              </a:ext>
            </a:extLst>
          </p:cNvPr>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en-US" sz="4400" dirty="0">
                <a:latin typeface="Aptos" panose="020B0004020202020204" pitchFamily="34" charset="0"/>
              </a:rPr>
              <a:t>The governance model</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F8ABF1A3-B59F-0BB0-4A1F-397D85B0278C}"/>
              </a:ext>
            </a:extLst>
          </p:cNvPr>
          <p:cNvSpPr txBox="1">
            <a:spLocks/>
          </p:cNvSpPr>
          <p:nvPr/>
        </p:nvSpPr>
        <p:spPr>
          <a:xfrm>
            <a:off x="418010" y="1709529"/>
            <a:ext cx="10647555" cy="4264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457200" indent="-457200">
              <a:spcBef>
                <a:spcPts val="2400"/>
              </a:spcBef>
              <a:buFont typeface="Arial" panose="020B0604020202020204" pitchFamily="34" charset="0"/>
              <a:buChar char="•"/>
            </a:pPr>
            <a:r>
              <a:rPr lang="en-GB" sz="2400" b="1" dirty="0">
                <a:solidFill>
                  <a:srgbClr val="1A5089"/>
                </a:solidFill>
                <a:latin typeface="Aptos" panose="020B0004020202020204" pitchFamily="34" charset="0"/>
              </a:rPr>
              <a:t>New formal authority. </a:t>
            </a:r>
            <a:r>
              <a:rPr lang="en-GB" sz="2400" dirty="0">
                <a:latin typeface="Aptos" panose="020B0004020202020204" pitchFamily="34" charset="0"/>
              </a:rPr>
              <a:t>It concerns those states that have established metropolitan authorities with formal legal status, provided with power and competences (IT, FR, PT). </a:t>
            </a:r>
          </a:p>
          <a:p>
            <a:pPr marL="457200" indent="-457200">
              <a:spcBef>
                <a:spcPts val="2400"/>
              </a:spcBef>
              <a:buFont typeface="Arial" panose="020B0604020202020204" pitchFamily="34" charset="0"/>
              <a:buChar char="•"/>
            </a:pPr>
            <a:r>
              <a:rPr lang="en-GB" sz="2400" b="1" dirty="0">
                <a:solidFill>
                  <a:srgbClr val="1A5089"/>
                </a:solidFill>
                <a:latin typeface="Aptos" panose="020B0004020202020204" pitchFamily="34" charset="0"/>
              </a:rPr>
              <a:t>Policy-based. </a:t>
            </a:r>
            <a:r>
              <a:rPr lang="en-GB" sz="2400" dirty="0">
                <a:latin typeface="Aptos" panose="020B0004020202020204" pitchFamily="34" charset="0"/>
              </a:rPr>
              <a:t>Concerns those states that have introduced one or more policies administered at the metropolitan level (often concerning the management of EU funds and instruments), but without conferring formal administrative status or legal powers (CZ, RO, PL).</a:t>
            </a:r>
          </a:p>
          <a:p>
            <a:pPr marL="457200" indent="-457200">
              <a:spcBef>
                <a:spcPts val="2400"/>
              </a:spcBef>
              <a:buFont typeface="Arial" panose="020B0604020202020204" pitchFamily="34" charset="0"/>
              <a:buChar char="•"/>
            </a:pPr>
            <a:r>
              <a:rPr lang="en-GB" sz="2400" b="1" dirty="0">
                <a:solidFill>
                  <a:srgbClr val="1A5089"/>
                </a:solidFill>
                <a:latin typeface="Aptos" panose="020B0004020202020204" pitchFamily="34" charset="0"/>
              </a:rPr>
              <a:t>Soft space. </a:t>
            </a:r>
            <a:r>
              <a:rPr lang="en-GB" sz="2400" dirty="0">
                <a:latin typeface="Aptos" panose="020B0004020202020204" pitchFamily="34" charset="0"/>
              </a:rPr>
              <a:t>Concerns those states that have opted for more flexible metropolitan cooperation solutions (DE, FI, NL, UK).</a:t>
            </a:r>
            <a:endParaRPr lang="it-IT" sz="2400" dirty="0">
              <a:latin typeface="Aptos" panose="020B0004020202020204" pitchFamily="34" charset="0"/>
            </a:endParaRPr>
          </a:p>
          <a:p>
            <a:pPr hangingPunct="1"/>
            <a:endParaRPr lang="en-GB" sz="2000" dirty="0">
              <a:latin typeface="Aptos" panose="020B0004020202020204" pitchFamily="34" charset="0"/>
            </a:endParaRPr>
          </a:p>
        </p:txBody>
      </p:sp>
    </p:spTree>
    <p:extLst>
      <p:ext uri="{BB962C8B-B14F-4D97-AF65-F5344CB8AC3E}">
        <p14:creationId xmlns:p14="http://schemas.microsoft.com/office/powerpoint/2010/main" val="3863877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11D02-2CC9-40D2-0BAA-CC9BC9EA5120}"/>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70AF2391-3B1B-0147-08B5-E1B5CDDFFFA7}"/>
              </a:ext>
            </a:extLst>
          </p:cNvPr>
          <p:cNvSpPr txBox="1">
            <a:spLocks noGrp="1"/>
          </p:cNvSpPr>
          <p:nvPr>
            <p:ph type="sldNum" sz="quarter" idx="2"/>
          </p:nvPr>
        </p:nvSpPr>
        <p:spPr>
          <a:xfrm>
            <a:off x="11832845" y="6289617"/>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dirty="0"/>
          </a:p>
        </p:txBody>
      </p:sp>
      <p:sp>
        <p:nvSpPr>
          <p:cNvPr id="132" name="Virsraksts 1">
            <a:extLst>
              <a:ext uri="{FF2B5EF4-FFF2-40B4-BE49-F238E27FC236}">
                <a16:creationId xmlns:a16="http://schemas.microsoft.com/office/drawing/2014/main" id="{60431BC9-D858-330D-1530-F01B587243E7}"/>
              </a:ext>
            </a:extLst>
          </p:cNvPr>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en-US" dirty="0">
                <a:latin typeface="Aptos" panose="020B0004020202020204" pitchFamily="34" charset="0"/>
              </a:rPr>
              <a:t>The role of functional logics</a:t>
            </a:r>
            <a:endParaRPr dirty="0">
              <a:solidFill>
                <a:srgbClr val="1D4289"/>
              </a:solidFill>
              <a:latin typeface="Aptos" panose="020B0004020202020204" pitchFamily="34" charset="0"/>
            </a:endParaRPr>
          </a:p>
        </p:txBody>
      </p:sp>
      <p:sp>
        <p:nvSpPr>
          <p:cNvPr id="2" name="Satura vietturis 2">
            <a:extLst>
              <a:ext uri="{FF2B5EF4-FFF2-40B4-BE49-F238E27FC236}">
                <a16:creationId xmlns:a16="http://schemas.microsoft.com/office/drawing/2014/main" id="{E78F59C7-FBC3-4A4B-A6BB-88099500D1A5}"/>
              </a:ext>
            </a:extLst>
          </p:cNvPr>
          <p:cNvSpPr txBox="1">
            <a:spLocks/>
          </p:cNvSpPr>
          <p:nvPr/>
        </p:nvSpPr>
        <p:spPr>
          <a:xfrm>
            <a:off x="418010" y="1709529"/>
            <a:ext cx="10647555" cy="4264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457200" indent="-457200">
              <a:spcBef>
                <a:spcPts val="1800"/>
              </a:spcBef>
              <a:buFont typeface="Arial" panose="020B0604020202020204" pitchFamily="34" charset="0"/>
              <a:buChar char="•"/>
            </a:pPr>
            <a:r>
              <a:rPr lang="en-GB" sz="2400" b="1" dirty="0">
                <a:solidFill>
                  <a:srgbClr val="1A5089"/>
                </a:solidFill>
                <a:latin typeface="Aptos" panose="020B0004020202020204" pitchFamily="34" charset="0"/>
              </a:rPr>
              <a:t>Low relevance. </a:t>
            </a:r>
            <a:r>
              <a:rPr lang="en-GB" sz="2400" dirty="0">
                <a:latin typeface="Aptos" panose="020B0004020202020204" pitchFamily="34" charset="0"/>
              </a:rPr>
              <a:t>Countries where the institutional processes that led to the formal institutionalisation of metropolitan governance were not directly driven by functional logic (IT, FR, UK).</a:t>
            </a:r>
          </a:p>
          <a:p>
            <a:pPr marL="457200" indent="-457200">
              <a:spcBef>
                <a:spcPts val="1800"/>
              </a:spcBef>
              <a:buFont typeface="Arial" panose="020B0604020202020204" pitchFamily="34" charset="0"/>
              <a:buChar char="•"/>
            </a:pPr>
            <a:r>
              <a:rPr lang="en-GB" sz="2400" b="1" dirty="0">
                <a:solidFill>
                  <a:srgbClr val="1A5089"/>
                </a:solidFill>
                <a:latin typeface="Aptos" panose="020B0004020202020204" pitchFamily="34" charset="0"/>
              </a:rPr>
              <a:t>Decisive role. </a:t>
            </a:r>
            <a:r>
              <a:rPr lang="en-GB" sz="2400" dirty="0">
                <a:latin typeface="Aptos" panose="020B0004020202020204" pitchFamily="34" charset="0"/>
              </a:rPr>
              <a:t>Countries in which the units of metropolitan governance have been delimited following functional logics (albeit mediated with other logics). (CZ, RO, PL, FI, PT).</a:t>
            </a:r>
          </a:p>
          <a:p>
            <a:pPr marL="457200" indent="-457200">
              <a:spcBef>
                <a:spcPts val="1800"/>
              </a:spcBef>
              <a:buFont typeface="Arial" panose="020B0604020202020204" pitchFamily="34" charset="0"/>
              <a:buChar char="•"/>
            </a:pPr>
            <a:r>
              <a:rPr lang="en-GB" sz="2400" b="1" dirty="0">
                <a:solidFill>
                  <a:srgbClr val="1A5089"/>
                </a:solidFill>
                <a:latin typeface="Aptos" panose="020B0004020202020204" pitchFamily="34" charset="0"/>
              </a:rPr>
              <a:t>Uncertain role. </a:t>
            </a:r>
            <a:r>
              <a:rPr lang="en-GB" sz="2400" dirty="0">
                <a:latin typeface="Aptos" panose="020B0004020202020204" pitchFamily="34" charset="0"/>
              </a:rPr>
              <a:t>Countries where the role of functional logics in the perimeter of metropolitan action is variable or unclear (DE, NL).</a:t>
            </a:r>
            <a:endParaRPr lang="it-IT" sz="2400" dirty="0">
              <a:latin typeface="Aptos" panose="020B0004020202020204" pitchFamily="34" charset="0"/>
            </a:endParaRPr>
          </a:p>
          <a:p>
            <a:pPr hangingPunct="1"/>
            <a:endParaRPr lang="en-GB" sz="2000" dirty="0">
              <a:latin typeface="Aptos" panose="020B0004020202020204" pitchFamily="34" charset="0"/>
            </a:endParaRPr>
          </a:p>
        </p:txBody>
      </p:sp>
    </p:spTree>
    <p:extLst>
      <p:ext uri="{BB962C8B-B14F-4D97-AF65-F5344CB8AC3E}">
        <p14:creationId xmlns:p14="http://schemas.microsoft.com/office/powerpoint/2010/main" val="4256864928"/>
      </p:ext>
    </p:extLst>
  </p:cSld>
  <p:clrMapOvr>
    <a:masterClrMapping/>
  </p:clrMapOvr>
  <p:transition spd="med"/>
</p:sld>
</file>

<file path=ppt/theme/theme1.xml><?xml version="1.0" encoding="utf-8"?>
<a:theme xmlns:a="http://schemas.openxmlformats.org/drawingml/2006/main" name="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4dbdb0-0d7a-48fa-b918-810b6d5afc12">
      <Terms xmlns="http://schemas.microsoft.com/office/infopath/2007/PartnerControls"/>
    </lcf76f155ced4ddcb4097134ff3c332f>
    <TaxCatchAll xmlns="40a08685-cc23-4db5-9c50-e716a2d6a7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A56A9BB659A844A1AB85BDC07DD464" ma:contentTypeVersion="12" ma:contentTypeDescription="Create a new document." ma:contentTypeScope="" ma:versionID="fa721a9032b88421e1a747d20560d9b8">
  <xsd:schema xmlns:xsd="http://www.w3.org/2001/XMLSchema" xmlns:xs="http://www.w3.org/2001/XMLSchema" xmlns:p="http://schemas.microsoft.com/office/2006/metadata/properties" xmlns:ns2="a94dbdb0-0d7a-48fa-b918-810b6d5afc12" xmlns:ns3="40a08685-cc23-4db5-9c50-e716a2d6a7dc" targetNamespace="http://schemas.microsoft.com/office/2006/metadata/properties" ma:root="true" ma:fieldsID="02ab598710e1141f5eec9f34ad3a14d1" ns2:_="" ns3:_="">
    <xsd:import namespace="a94dbdb0-0d7a-48fa-b918-810b6d5afc12"/>
    <xsd:import namespace="40a08685-cc23-4db5-9c50-e716a2d6a7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dbdb0-0d7a-48fa-b918-810b6d5af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a08685-cc23-4db5-9c50-e716a2d6a7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c21ff6f-3bc2-4cd0-b200-9798d1d38a47}" ma:internalName="TaxCatchAll" ma:showField="CatchAllData" ma:web="40a08685-cc23-4db5-9c50-e716a2d6a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51710B-7076-40C8-B0D9-60D0188F74BD}">
  <ds:schemaRefs>
    <ds:schemaRef ds:uri="http://schemas.microsoft.com/sharepoint/v3/contenttype/forms"/>
  </ds:schemaRefs>
</ds:datastoreItem>
</file>

<file path=customXml/itemProps2.xml><?xml version="1.0" encoding="utf-8"?>
<ds:datastoreItem xmlns:ds="http://schemas.openxmlformats.org/officeDocument/2006/customXml" ds:itemID="{835CB142-508F-4661-84F0-33DF31CBBA04}">
  <ds:schemaRefs>
    <ds:schemaRef ds:uri="40a08685-cc23-4db5-9c50-e716a2d6a7dc"/>
    <ds:schemaRef ds:uri="http://purl.org/dc/dcmitype/"/>
    <ds:schemaRef ds:uri="http://schemas.microsoft.com/office/infopath/2007/PartnerControl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a94dbdb0-0d7a-48fa-b918-810b6d5afc12"/>
  </ds:schemaRefs>
</ds:datastoreItem>
</file>

<file path=customXml/itemProps3.xml><?xml version="1.0" encoding="utf-8"?>
<ds:datastoreItem xmlns:ds="http://schemas.openxmlformats.org/officeDocument/2006/customXml" ds:itemID="{38DFCA95-1A61-45E6-ABEC-A6BB4E2A5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dbdb0-0d7a-48fa-b918-810b6d5afc12"/>
    <ds:schemaRef ds:uri="40a08685-cc23-4db5-9c50-e716a2d6a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1193</Words>
  <Application>Microsoft Macintosh PowerPoint</Application>
  <PresentationFormat>Widescreen</PresentationFormat>
  <Paragraphs>118</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14</vt:i4>
      </vt:variant>
    </vt:vector>
  </HeadingPairs>
  <TitlesOfParts>
    <vt:vector size="19" baseType="lpstr">
      <vt:lpstr>Aptos</vt:lpstr>
      <vt:lpstr>Arial</vt:lpstr>
      <vt:lpstr>Calibri</vt:lpstr>
      <vt:lpstr>Office dizains</vt:lpstr>
      <vt:lpstr>1_Office dizains</vt:lpstr>
      <vt:lpstr>Presentazione standard di PowerPoint</vt:lpstr>
      <vt:lpstr>Context and objective</vt:lpstr>
      <vt:lpstr>To understand and govern metropolitan phenomena</vt:lpstr>
      <vt:lpstr>To understand and govern metropolitan phenomena</vt:lpstr>
      <vt:lpstr>European countries and metropolitan governance</vt:lpstr>
      <vt:lpstr>Towards a classification</vt:lpstr>
      <vt:lpstr>The path towards institutionalisation</vt:lpstr>
      <vt:lpstr>The governance model</vt:lpstr>
      <vt:lpstr>The role of functional logics</vt:lpstr>
      <vt:lpstr>The competences and instruments</vt:lpstr>
      <vt:lpstr>The path towards institutionalisation</vt:lpstr>
      <vt:lpstr>Concluding remarks and perspectives</vt:lpstr>
      <vt:lpstr>Concluding remarks and perspectives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Gunta</dc:creator>
  <cp:lastModifiedBy>Donato Casavola</cp:lastModifiedBy>
  <cp:revision>14</cp:revision>
  <dcterms:modified xsi:type="dcterms:W3CDTF">2025-03-03T18:56:17Z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0x01010084A56A9BB659A844A1AB85BDC07DD464</vt:lpwstr>
  </property>
</Properties>
</file>