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  <p:sldMasterId id="2147483658" r:id="rId5"/>
  </p:sldMasterIdLst>
  <p:notesMasterIdLst>
    <p:notesMasterId r:id="rId14"/>
  </p:notesMasterIdLst>
  <p:sldIdLst>
    <p:sldId id="256" r:id="rId6"/>
    <p:sldId id="257" r:id="rId7"/>
    <p:sldId id="271" r:id="rId8"/>
    <p:sldId id="272" r:id="rId9"/>
    <p:sldId id="273" r:id="rId10"/>
    <p:sldId id="274" r:id="rId11"/>
    <p:sldId id="275" r:id="rId12"/>
    <p:sldId id="264" r:id="rId13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3C3A60BE-F6BC-3DC3-94B4-33F13E9376FD}" name="Joanna Tamar Storie" initials="JS" userId="S::joanna@emu.ee::75803cb5-33a0-41fd-95da-b0034455949f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C8CC"/>
    <a:srgbClr val="1D4289"/>
    <a:srgbClr val="A4B4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D25655C-2774-CEBA-D22C-F01FFCC46AF7}" v="65" dt="2025-03-04T09:14:13.460"/>
    <p1510:client id="{5E1CA14D-DC27-418C-BDFE-39B03DF5C101}" v="45" dt="2025-03-04T13:02:18.660"/>
  </p1510:revLst>
</p1510:revInfo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6CECB"/>
          </a:solidFill>
        </a:fill>
      </a:tcStyle>
    </a:wholeTbl>
    <a:band2H>
      <a:tcTxStyle/>
      <a:tcStyle>
        <a:tcBdr/>
        <a:fill>
          <a:solidFill>
            <a:srgbClr val="FB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5CECB"/>
          </a:solidFill>
        </a:fill>
      </a:tcStyle>
    </a:wholeTbl>
    <a:band2H>
      <a:tcTxStyle/>
      <a:tcStyle>
        <a:tcBdr/>
        <a:fill>
          <a:solidFill>
            <a:srgbClr val="F2E8E7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4CBCA"/>
          </a:solidFill>
        </a:fill>
      </a:tcStyle>
    </a:wholeTbl>
    <a:band2H>
      <a:tcTxStyle/>
      <a:tcStyle>
        <a:tcBdr/>
        <a:fill>
          <a:solidFill>
            <a:srgbClr val="F2E7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02"/>
    <p:restoredTop sz="94694"/>
  </p:normalViewPr>
  <p:slideViewPr>
    <p:cSldViewPr snapToGrid="0" showGuides="1">
      <p:cViewPr varScale="1">
        <p:scale>
          <a:sx n="67" d="100"/>
          <a:sy n="67" d="100"/>
        </p:scale>
        <p:origin x="58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anna Tamar Storie" userId="S::joanna@emu.ee::75803cb5-33a0-41fd-95da-b0034455949f" providerId="AD" clId="Web-{3B8FE7EC-CDAB-3E95-83FB-14DDE3DA39D0}"/>
    <pc:docChg chg="mod">
      <pc:chgData name="Joanna Tamar Storie" userId="S::joanna@emu.ee::75803cb5-33a0-41fd-95da-b0034455949f" providerId="AD" clId="Web-{3B8FE7EC-CDAB-3E95-83FB-14DDE3DA39D0}" dt="2025-02-28T14:09:49.378" v="0"/>
      <pc:docMkLst>
        <pc:docMk/>
      </pc:docMkLst>
    </pc:docChg>
  </pc:docChgLst>
  <pc:docChgLst>
    <pc:chgData name="Ghieth Alkhateeb" userId="098636cc-36b0-4851-be67-688dfbe98c42" providerId="ADAL" clId="{5E1CA14D-DC27-418C-BDFE-39B03DF5C101}"/>
    <pc:docChg chg="undo custSel addSld delSld modSld">
      <pc:chgData name="Ghieth Alkhateeb" userId="098636cc-36b0-4851-be67-688dfbe98c42" providerId="ADAL" clId="{5E1CA14D-DC27-418C-BDFE-39B03DF5C101}" dt="2025-03-04T15:15:13.086" v="764" actId="20577"/>
      <pc:docMkLst>
        <pc:docMk/>
      </pc:docMkLst>
      <pc:sldChg chg="modSp mod">
        <pc:chgData name="Ghieth Alkhateeb" userId="098636cc-36b0-4851-be67-688dfbe98c42" providerId="ADAL" clId="{5E1CA14D-DC27-418C-BDFE-39B03DF5C101}" dt="2025-02-27T16:40:52.557" v="9" actId="20577"/>
        <pc:sldMkLst>
          <pc:docMk/>
          <pc:sldMk cId="0" sldId="256"/>
        </pc:sldMkLst>
        <pc:spChg chg="mod">
          <ac:chgData name="Ghieth Alkhateeb" userId="098636cc-36b0-4851-be67-688dfbe98c42" providerId="ADAL" clId="{5E1CA14D-DC27-418C-BDFE-39B03DF5C101}" dt="2025-02-27T16:40:52.557" v="9" actId="20577"/>
          <ac:spMkLst>
            <pc:docMk/>
            <pc:sldMk cId="0" sldId="256"/>
            <ac:spMk id="121" creationId="{00000000-0000-0000-0000-000000000000}"/>
          </ac:spMkLst>
        </pc:spChg>
      </pc:sldChg>
      <pc:sldChg chg="addSp modSp mod">
        <pc:chgData name="Ghieth Alkhateeb" userId="098636cc-36b0-4851-be67-688dfbe98c42" providerId="ADAL" clId="{5E1CA14D-DC27-418C-BDFE-39B03DF5C101}" dt="2025-03-04T09:18:37.502" v="218" actId="5793"/>
        <pc:sldMkLst>
          <pc:docMk/>
          <pc:sldMk cId="0" sldId="257"/>
        </pc:sldMkLst>
        <pc:spChg chg="mod">
          <ac:chgData name="Ghieth Alkhateeb" userId="098636cc-36b0-4851-be67-688dfbe98c42" providerId="ADAL" clId="{5E1CA14D-DC27-418C-BDFE-39B03DF5C101}" dt="2025-02-27T16:41:57.469" v="10"/>
          <ac:spMkLst>
            <pc:docMk/>
            <pc:sldMk cId="0" sldId="257"/>
            <ac:spMk id="123" creationId="{00000000-0000-0000-0000-000000000000}"/>
          </ac:spMkLst>
        </pc:spChg>
        <pc:spChg chg="mod">
          <ac:chgData name="Ghieth Alkhateeb" userId="098636cc-36b0-4851-be67-688dfbe98c42" providerId="ADAL" clId="{5E1CA14D-DC27-418C-BDFE-39B03DF5C101}" dt="2025-03-04T09:18:37.502" v="218" actId="5793"/>
          <ac:spMkLst>
            <pc:docMk/>
            <pc:sldMk cId="0" sldId="257"/>
            <ac:spMk id="124" creationId="{00000000-0000-0000-0000-000000000000}"/>
          </ac:spMkLst>
        </pc:spChg>
      </pc:sldChg>
      <pc:sldChg chg="modSp 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0" sldId="259"/>
        </pc:sldMkLst>
      </pc:sldChg>
      <pc:sldChg chg="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0" sldId="260"/>
        </pc:sldMkLst>
      </pc:sldChg>
      <pc:sldChg chg="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0" sldId="261"/>
        </pc:sldMkLst>
      </pc:sldChg>
      <pc:sldChg chg="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0" sldId="262"/>
        </pc:sldMkLst>
      </pc:sldChg>
      <pc:sldChg chg="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0" sldId="263"/>
        </pc:sldMkLst>
      </pc:sldChg>
      <pc:sldChg chg="addSp delSp modSp add 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2964386040" sldId="265"/>
        </pc:sldMkLst>
      </pc:sldChg>
      <pc:sldChg chg="addSp delSp modSp add 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555766265" sldId="266"/>
        </pc:sldMkLst>
      </pc:sldChg>
      <pc:sldChg chg="modSp add 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1074552267" sldId="267"/>
        </pc:sldMkLst>
      </pc:sldChg>
      <pc:sldChg chg="addSp modSp add 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477990289" sldId="268"/>
        </pc:sldMkLst>
      </pc:sldChg>
      <pc:sldChg chg="modSp add 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1675692376" sldId="269"/>
        </pc:sldMkLst>
      </pc:sldChg>
      <pc:sldChg chg="addSp modSp add del mod modShow">
        <pc:chgData name="Ghieth Alkhateeb" userId="098636cc-36b0-4851-be67-688dfbe98c42" providerId="ADAL" clId="{5E1CA14D-DC27-418C-BDFE-39B03DF5C101}" dt="2025-03-04T15:09:11.879" v="678" actId="47"/>
        <pc:sldMkLst>
          <pc:docMk/>
          <pc:sldMk cId="2601153150" sldId="270"/>
        </pc:sldMkLst>
      </pc:sldChg>
      <pc:sldChg chg="modSp add mod">
        <pc:chgData name="Ghieth Alkhateeb" userId="098636cc-36b0-4851-be67-688dfbe98c42" providerId="ADAL" clId="{5E1CA14D-DC27-418C-BDFE-39B03DF5C101}" dt="2025-03-04T15:13:39.235" v="719" actId="20577"/>
        <pc:sldMkLst>
          <pc:docMk/>
          <pc:sldMk cId="1352124414" sldId="271"/>
        </pc:sldMkLst>
        <pc:spChg chg="mod">
          <ac:chgData name="Ghieth Alkhateeb" userId="098636cc-36b0-4851-be67-688dfbe98c42" providerId="ADAL" clId="{5E1CA14D-DC27-418C-BDFE-39B03DF5C101}" dt="2025-03-04T14:59:46.494" v="611" actId="27636"/>
          <ac:spMkLst>
            <pc:docMk/>
            <pc:sldMk cId="1352124414" sldId="271"/>
            <ac:spMk id="123" creationId="{C9CB0633-81BC-B0FE-EFC9-87D3741E1051}"/>
          </ac:spMkLst>
        </pc:spChg>
        <pc:spChg chg="mod">
          <ac:chgData name="Ghieth Alkhateeb" userId="098636cc-36b0-4851-be67-688dfbe98c42" providerId="ADAL" clId="{5E1CA14D-DC27-418C-BDFE-39B03DF5C101}" dt="2025-03-04T15:13:39.235" v="719" actId="20577"/>
          <ac:spMkLst>
            <pc:docMk/>
            <pc:sldMk cId="1352124414" sldId="271"/>
            <ac:spMk id="124" creationId="{D20B45DD-FDD6-A6F5-4A79-1A627DDFCCFD}"/>
          </ac:spMkLst>
        </pc:spChg>
      </pc:sldChg>
      <pc:sldChg chg="modSp add mod">
        <pc:chgData name="Ghieth Alkhateeb" userId="098636cc-36b0-4851-be67-688dfbe98c42" providerId="ADAL" clId="{5E1CA14D-DC27-418C-BDFE-39B03DF5C101}" dt="2025-03-04T15:14:56.731" v="760" actId="20577"/>
        <pc:sldMkLst>
          <pc:docMk/>
          <pc:sldMk cId="1113415534" sldId="272"/>
        </pc:sldMkLst>
        <pc:spChg chg="mod">
          <ac:chgData name="Ghieth Alkhateeb" userId="098636cc-36b0-4851-be67-688dfbe98c42" providerId="ADAL" clId="{5E1CA14D-DC27-418C-BDFE-39B03DF5C101}" dt="2025-03-04T15:00:12.209" v="644" actId="20577"/>
          <ac:spMkLst>
            <pc:docMk/>
            <pc:sldMk cId="1113415534" sldId="272"/>
            <ac:spMk id="123" creationId="{A1136732-77ED-F457-8713-4FAA07C7177D}"/>
          </ac:spMkLst>
        </pc:spChg>
        <pc:spChg chg="mod">
          <ac:chgData name="Ghieth Alkhateeb" userId="098636cc-36b0-4851-be67-688dfbe98c42" providerId="ADAL" clId="{5E1CA14D-DC27-418C-BDFE-39B03DF5C101}" dt="2025-03-04T15:14:56.731" v="760" actId="20577"/>
          <ac:spMkLst>
            <pc:docMk/>
            <pc:sldMk cId="1113415534" sldId="272"/>
            <ac:spMk id="124" creationId="{1D195B4D-88C6-3A77-7156-72ABBA495040}"/>
          </ac:spMkLst>
        </pc:spChg>
      </pc:sldChg>
      <pc:sldChg chg="modSp add mod">
        <pc:chgData name="Ghieth Alkhateeb" userId="098636cc-36b0-4851-be67-688dfbe98c42" providerId="ADAL" clId="{5E1CA14D-DC27-418C-BDFE-39B03DF5C101}" dt="2025-03-04T15:15:13.086" v="764" actId="20577"/>
        <pc:sldMkLst>
          <pc:docMk/>
          <pc:sldMk cId="475840335" sldId="273"/>
        </pc:sldMkLst>
        <pc:spChg chg="mod">
          <ac:chgData name="Ghieth Alkhateeb" userId="098636cc-36b0-4851-be67-688dfbe98c42" providerId="ADAL" clId="{5E1CA14D-DC27-418C-BDFE-39B03DF5C101}" dt="2025-03-04T15:01:08.343" v="654" actId="27636"/>
          <ac:spMkLst>
            <pc:docMk/>
            <pc:sldMk cId="475840335" sldId="273"/>
            <ac:spMk id="123" creationId="{825D082A-6F07-ACB6-325F-96C1048B217A}"/>
          </ac:spMkLst>
        </pc:spChg>
        <pc:spChg chg="mod">
          <ac:chgData name="Ghieth Alkhateeb" userId="098636cc-36b0-4851-be67-688dfbe98c42" providerId="ADAL" clId="{5E1CA14D-DC27-418C-BDFE-39B03DF5C101}" dt="2025-03-04T15:15:13.086" v="764" actId="20577"/>
          <ac:spMkLst>
            <pc:docMk/>
            <pc:sldMk cId="475840335" sldId="273"/>
            <ac:spMk id="124" creationId="{A652883D-7FEA-4736-6DE5-59FA74DE4C91}"/>
          </ac:spMkLst>
        </pc:spChg>
      </pc:sldChg>
      <pc:sldChg chg="modSp add mod">
        <pc:chgData name="Ghieth Alkhateeb" userId="098636cc-36b0-4851-be67-688dfbe98c42" providerId="ADAL" clId="{5E1CA14D-DC27-418C-BDFE-39B03DF5C101}" dt="2025-03-04T15:01:43.256" v="666" actId="20577"/>
        <pc:sldMkLst>
          <pc:docMk/>
          <pc:sldMk cId="2171628241" sldId="274"/>
        </pc:sldMkLst>
        <pc:spChg chg="mod">
          <ac:chgData name="Ghieth Alkhateeb" userId="098636cc-36b0-4851-be67-688dfbe98c42" providerId="ADAL" clId="{5E1CA14D-DC27-418C-BDFE-39B03DF5C101}" dt="2025-03-04T15:01:29.049" v="662" actId="20577"/>
          <ac:spMkLst>
            <pc:docMk/>
            <pc:sldMk cId="2171628241" sldId="274"/>
            <ac:spMk id="123" creationId="{085B30DE-380A-A302-EF38-901646C39090}"/>
          </ac:spMkLst>
        </pc:spChg>
        <pc:spChg chg="mod">
          <ac:chgData name="Ghieth Alkhateeb" userId="098636cc-36b0-4851-be67-688dfbe98c42" providerId="ADAL" clId="{5E1CA14D-DC27-418C-BDFE-39B03DF5C101}" dt="2025-03-04T15:01:43.256" v="666" actId="20577"/>
          <ac:spMkLst>
            <pc:docMk/>
            <pc:sldMk cId="2171628241" sldId="274"/>
            <ac:spMk id="124" creationId="{1C6D7A68-224A-6D40-5126-DC4AEF422D3B}"/>
          </ac:spMkLst>
        </pc:spChg>
      </pc:sldChg>
      <pc:sldChg chg="modSp add mod">
        <pc:chgData name="Ghieth Alkhateeb" userId="098636cc-36b0-4851-be67-688dfbe98c42" providerId="ADAL" clId="{5E1CA14D-DC27-418C-BDFE-39B03DF5C101}" dt="2025-03-04T15:06:24.472" v="672" actId="20577"/>
        <pc:sldMkLst>
          <pc:docMk/>
          <pc:sldMk cId="607652882" sldId="275"/>
        </pc:sldMkLst>
        <pc:spChg chg="mod">
          <ac:chgData name="Ghieth Alkhateeb" userId="098636cc-36b0-4851-be67-688dfbe98c42" providerId="ADAL" clId="{5E1CA14D-DC27-418C-BDFE-39B03DF5C101}" dt="2025-03-04T15:06:24.472" v="672" actId="20577"/>
          <ac:spMkLst>
            <pc:docMk/>
            <pc:sldMk cId="607652882" sldId="275"/>
            <ac:spMk id="123" creationId="{20267026-6006-3915-0444-7481B951DEE7}"/>
          </ac:spMkLst>
        </pc:spChg>
        <pc:spChg chg="mod">
          <ac:chgData name="Ghieth Alkhateeb" userId="098636cc-36b0-4851-be67-688dfbe98c42" providerId="ADAL" clId="{5E1CA14D-DC27-418C-BDFE-39B03DF5C101}" dt="2025-03-04T15:06:13.903" v="671" actId="179"/>
          <ac:spMkLst>
            <pc:docMk/>
            <pc:sldMk cId="607652882" sldId="275"/>
            <ac:spMk id="124" creationId="{DF2D9738-0B02-3442-60E4-7F02EA8ED42D}"/>
          </ac:spMkLst>
        </pc:spChg>
      </pc:sldChg>
      <pc:sldChg chg="modSp add del mod">
        <pc:chgData name="Ghieth Alkhateeb" userId="098636cc-36b0-4851-be67-688dfbe98c42" providerId="ADAL" clId="{5E1CA14D-DC27-418C-BDFE-39B03DF5C101}" dt="2025-03-04T15:09:11.879" v="678" actId="47"/>
        <pc:sldMkLst>
          <pc:docMk/>
          <pc:sldMk cId="3263884327" sldId="276"/>
        </pc:sldMkLst>
        <pc:spChg chg="mod">
          <ac:chgData name="Ghieth Alkhateeb" userId="098636cc-36b0-4851-be67-688dfbe98c42" providerId="ADAL" clId="{5E1CA14D-DC27-418C-BDFE-39B03DF5C101}" dt="2025-03-04T15:06:28.353" v="673" actId="20577"/>
          <ac:spMkLst>
            <pc:docMk/>
            <pc:sldMk cId="3263884327" sldId="276"/>
            <ac:spMk id="123" creationId="{F02EE455-3335-ED18-250D-34EAC1D2EC6E}"/>
          </ac:spMkLst>
        </pc:spChg>
        <pc:spChg chg="mod">
          <ac:chgData name="Ghieth Alkhateeb" userId="098636cc-36b0-4851-be67-688dfbe98c42" providerId="ADAL" clId="{5E1CA14D-DC27-418C-BDFE-39B03DF5C101}" dt="2025-03-04T15:07:24.029" v="677" actId="113"/>
          <ac:spMkLst>
            <pc:docMk/>
            <pc:sldMk cId="3263884327" sldId="276"/>
            <ac:spMk id="124" creationId="{52C18A3E-935B-3AD5-A4EA-7A6C55AB01FF}"/>
          </ac:spMkLst>
        </pc:spChg>
      </pc:sldChg>
      <pc:sldMasterChg chg="delSldLayout">
        <pc:chgData name="Ghieth Alkhateeb" userId="098636cc-36b0-4851-be67-688dfbe98c42" providerId="ADAL" clId="{5E1CA14D-DC27-418C-BDFE-39B03DF5C101}" dt="2025-03-04T15:09:11.879" v="678" actId="47"/>
        <pc:sldMasterMkLst>
          <pc:docMk/>
          <pc:sldMasterMk cId="0" sldId="2147483648"/>
        </pc:sldMasterMkLst>
        <pc:sldLayoutChg chg="del">
          <pc:chgData name="Ghieth Alkhateeb" userId="098636cc-36b0-4851-be67-688dfbe98c42" providerId="ADAL" clId="{5E1CA14D-DC27-418C-BDFE-39B03DF5C101}" dt="2025-03-04T15:09:11.879" v="678" actId="47"/>
          <pc:sldLayoutMkLst>
            <pc:docMk/>
            <pc:sldMasterMk cId="0" sldId="2147483648"/>
            <pc:sldLayoutMk cId="0" sldId="2147483652"/>
          </pc:sldLayoutMkLst>
        </pc:sldLayoutChg>
        <pc:sldLayoutChg chg="del">
          <pc:chgData name="Ghieth Alkhateeb" userId="098636cc-36b0-4851-be67-688dfbe98c42" providerId="ADAL" clId="{5E1CA14D-DC27-418C-BDFE-39B03DF5C101}" dt="2025-03-04T15:09:11.879" v="678" actId="47"/>
          <pc:sldLayoutMkLst>
            <pc:docMk/>
            <pc:sldMasterMk cId="0" sldId="2147483648"/>
            <pc:sldLayoutMk cId="0" sldId="2147483654"/>
          </pc:sldLayoutMkLst>
        </pc:sldLayoutChg>
        <pc:sldLayoutChg chg="del">
          <pc:chgData name="Ghieth Alkhateeb" userId="098636cc-36b0-4851-be67-688dfbe98c42" providerId="ADAL" clId="{5E1CA14D-DC27-418C-BDFE-39B03DF5C101}" dt="2025-03-04T15:09:11.879" v="678" actId="47"/>
          <pc:sldLayoutMkLst>
            <pc:docMk/>
            <pc:sldMasterMk cId="0" sldId="2147483648"/>
            <pc:sldLayoutMk cId="0" sldId="2147483657"/>
          </pc:sldLayoutMkLst>
        </pc:sldLayoutChg>
      </pc:sldMasterChg>
    </pc:docChg>
  </pc:docChgLst>
  <pc:docChgLst>
    <pc:chgData name="Ghieth Alkhateeb" userId="S::ghieth@emu.ee::098636cc-36b0-4851-be67-688dfbe98c42" providerId="AD" clId="Web-{1D25655C-2774-CEBA-D22C-F01FFCC46AF7}"/>
    <pc:docChg chg="modSld">
      <pc:chgData name="Ghieth Alkhateeb" userId="S::ghieth@emu.ee::098636cc-36b0-4851-be67-688dfbe98c42" providerId="AD" clId="Web-{1D25655C-2774-CEBA-D22C-F01FFCC46AF7}" dt="2025-03-04T09:14:13.476" v="63" actId="20577"/>
      <pc:docMkLst>
        <pc:docMk/>
      </pc:docMkLst>
      <pc:sldChg chg="modSp">
        <pc:chgData name="Ghieth Alkhateeb" userId="S::ghieth@emu.ee::098636cc-36b0-4851-be67-688dfbe98c42" providerId="AD" clId="Web-{1D25655C-2774-CEBA-D22C-F01FFCC46AF7}" dt="2025-03-04T09:14:13.476" v="63" actId="20577"/>
        <pc:sldMkLst>
          <pc:docMk/>
          <pc:sldMk cId="0" sldId="257"/>
        </pc:sldMkLst>
        <pc:spChg chg="mod">
          <ac:chgData name="Ghieth Alkhateeb" userId="S::ghieth@emu.ee::098636cc-36b0-4851-be67-688dfbe98c42" providerId="AD" clId="Web-{1D25655C-2774-CEBA-D22C-F01FFCC46AF7}" dt="2025-03-04T09:14:13.476" v="63" actId="20577"/>
          <ac:spMkLst>
            <pc:docMk/>
            <pc:sldMk cId="0" sldId="257"/>
            <ac:spMk id="12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Virsraksta slaid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8"/>
          <p:cNvSpPr/>
          <p:nvPr/>
        </p:nvSpPr>
        <p:spPr>
          <a:xfrm>
            <a:off x="0" y="6341164"/>
            <a:ext cx="8948509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5" name="Rectangle 9"/>
          <p:cNvSpPr/>
          <p:nvPr/>
        </p:nvSpPr>
        <p:spPr>
          <a:xfrm>
            <a:off x="11329703" y="6341164"/>
            <a:ext cx="862298" cy="199908"/>
          </a:xfrm>
          <a:prstGeom prst="rect">
            <a:avLst/>
          </a:prstGeom>
          <a:solidFill>
            <a:srgbClr val="BFBFB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6" name="Picture 7" descr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4243" y="5899108"/>
            <a:ext cx="2209726" cy="1084017"/>
          </a:xfrm>
          <a:prstGeom prst="rect">
            <a:avLst/>
          </a:prstGeom>
          <a:ln w="12700">
            <a:miter lim="400000"/>
          </a:ln>
        </p:spPr>
      </p:pic>
      <p:sp>
        <p:nvSpPr>
          <p:cNvPr id="17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" name="Rectangle 3"/>
          <p:cNvSpPr/>
          <p:nvPr/>
        </p:nvSpPr>
        <p:spPr>
          <a:xfrm>
            <a:off x="0" y="5755342"/>
            <a:ext cx="12192000" cy="1272989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0" name="Rounded Rectangle"/>
          <p:cNvSpPr/>
          <p:nvPr/>
        </p:nvSpPr>
        <p:spPr>
          <a:xfrm>
            <a:off x="-1021951" y="2320365"/>
            <a:ext cx="12919913" cy="5139603"/>
          </a:xfrm>
          <a:prstGeom prst="roundRect">
            <a:avLst>
              <a:gd name="adj" fmla="val 6729"/>
            </a:avLst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 sz="1700"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3" name="Picture 2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8E7B287C-5945-2C16-DD15-6FF3E89396B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748" y="509262"/>
            <a:ext cx="6153523" cy="1385608"/>
          </a:xfrm>
          <a:prstGeom prst="rect">
            <a:avLst/>
          </a:prstGeom>
        </p:spPr>
      </p:pic>
    </p:spTree>
  </p:cSld>
  <p:clrMapOvr>
    <a:masterClrMapping/>
  </p:clrMapOvr>
  <p:transition spd="med"/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Virsraksts un satur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2" name="Title Text">
            <a:extLst>
              <a:ext uri="{FF2B5EF4-FFF2-40B4-BE49-F238E27FC236}">
                <a16:creationId xmlns:a16="http://schemas.microsoft.com/office/drawing/2014/main" id="{540F8531-0279-F824-4B56-40FE0D63B7F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374468" y="419333"/>
            <a:ext cx="11207932" cy="109999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>
            <a:extLst>
              <a:ext uri="{FF2B5EF4-FFF2-40B4-BE49-F238E27FC236}">
                <a16:creationId xmlns:a16="http://schemas.microsoft.com/office/drawing/2014/main" id="{81847516-DF9F-A8C5-3DB4-2740F3C72B5F}"/>
              </a:ext>
            </a:extLst>
          </p:cNvPr>
          <p:cNvSpPr txBox="1">
            <a:spLocks noGrp="1"/>
          </p:cNvSpPr>
          <p:nvPr>
            <p:ph idx="1"/>
          </p:nvPr>
        </p:nvSpPr>
        <p:spPr>
          <a:xfrm>
            <a:off x="418010" y="1709529"/>
            <a:ext cx="11164390" cy="428701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Title Text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dirty="0"/>
              <a:t>Title Text</a:t>
            </a:r>
          </a:p>
        </p:txBody>
      </p:sp>
      <p:sp>
        <p:nvSpPr>
          <p:cNvPr id="38" name="Body Level One…"/>
          <p:cNvSpPr txBox="1">
            <a:spLocks noGrp="1"/>
          </p:cNvSpPr>
          <p:nvPr>
            <p:ph type="body" sz="quarter" idx="1" hasCustomPrompt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r>
              <a:rPr dirty="0"/>
              <a:t>Body Level One</a:t>
            </a:r>
          </a:p>
          <a:p>
            <a:pPr lvl="1"/>
            <a:r>
              <a:rPr dirty="0"/>
              <a:t>Body Level Two</a:t>
            </a:r>
          </a:p>
          <a:p>
            <a:pPr lvl="2"/>
            <a:r>
              <a:rPr dirty="0"/>
              <a:t>Body Level Three</a:t>
            </a:r>
          </a:p>
        </p:txBody>
      </p:sp>
      <p:sp>
        <p:nvSpPr>
          <p:cNvPr id="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95C79C4A-B5B1-79D1-07B7-69882EFBCAC8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92E93ECC-C296-522A-675D-32990537704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D4039A16-49FB-2531-1B5D-F5F6AAC0D1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CD1315A-FAF8-F785-A3CA-649F50D149A9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līdzināj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Title Text"/>
          <p:cNvSpPr txBox="1">
            <a:spLocks noGrp="1"/>
          </p:cNvSpPr>
          <p:nvPr>
            <p:ph type="title"/>
          </p:nvPr>
        </p:nvSpPr>
        <p:spPr>
          <a:xfrm>
            <a:off x="399010" y="199506"/>
            <a:ext cx="11438314" cy="97259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399012" y="1426629"/>
            <a:ext cx="5598563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400"/>
            </a:lvl1pPr>
            <a:lvl2pPr marL="0" indent="457200">
              <a:buSzTx/>
              <a:buFontTx/>
              <a:buNone/>
              <a:defRPr sz="2400"/>
            </a:lvl2pPr>
            <a:lvl3pPr marL="0" indent="914400">
              <a:buSzTx/>
              <a:buFontTx/>
              <a:buNone/>
              <a:defRPr sz="2400"/>
            </a:lvl3pPr>
            <a:lvl4pPr marL="0" indent="1371600">
              <a:buSzTx/>
              <a:buFontTx/>
              <a:buNone/>
              <a:defRPr sz="2400"/>
            </a:lvl4pPr>
            <a:lvl5pPr marL="0" indent="1828800">
              <a:buSzTx/>
              <a:buFontTx/>
              <a:buNone/>
              <a:defRPr sz="2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" name="Teksta vietturis 4"/>
          <p:cNvSpPr>
            <a:spLocks noGrp="1"/>
          </p:cNvSpPr>
          <p:nvPr>
            <p:ph type="body" sz="quarter" idx="21"/>
          </p:nvPr>
        </p:nvSpPr>
        <p:spPr>
          <a:xfrm>
            <a:off x="6172200" y="1426628"/>
            <a:ext cx="5665124" cy="823914"/>
          </a:xfrm>
          <a:prstGeom prst="rect">
            <a:avLst/>
          </a:prstGeom>
        </p:spPr>
        <p:txBody>
          <a:bodyPr anchor="b"/>
          <a:lstStyle/>
          <a:p>
            <a:pPr marL="0" indent="0">
              <a:buSzTx/>
              <a:buFontTx/>
              <a:buNone/>
              <a:defRPr sz="24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77334E2B-12DE-3DDF-4B83-AE223A3E3F9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84E6E462-0D2F-7B89-24B9-E5BFC4E0BA66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948C3C75-3579-9E4B-8367-E38DF9A5AA1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C3DA9A42-A303-3702-B1F6-413858914C7B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uk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8">
            <a:extLst>
              <a:ext uri="{FF2B5EF4-FFF2-40B4-BE49-F238E27FC236}">
                <a16:creationId xmlns:a16="http://schemas.microsoft.com/office/drawing/2014/main" id="{958501C7-C3AD-AC6F-CAC6-58AD8E799BF9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065A611D-2894-FB33-3345-40A88E776752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69DBD31F-D434-A50A-7842-C471BC6F619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5A8EE996-BB6D-355A-5462-72C1C15D01A8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atur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96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" name="Teksta vietturis 3"/>
          <p:cNvSpPr>
            <a:spLocks noGrp="1"/>
          </p:cNvSpPr>
          <p:nvPr>
            <p:ph type="body" sz="quarter" idx="2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/>
          <a:p>
            <a:pPr marL="0" indent="0">
              <a:buSzTx/>
              <a:buFontTx/>
              <a:buNone/>
              <a:defRPr sz="1600"/>
            </a:pPr>
            <a:endParaRPr/>
          </a:p>
        </p:txBody>
      </p:sp>
      <p:sp>
        <p:nvSpPr>
          <p:cNvPr id="3" name="Rectangle 8">
            <a:extLst>
              <a:ext uri="{FF2B5EF4-FFF2-40B4-BE49-F238E27FC236}">
                <a16:creationId xmlns:a16="http://schemas.microsoft.com/office/drawing/2014/main" id="{CB5E54F7-0DB8-1F9E-8D49-3F97476A43F2}"/>
              </a:ext>
            </a:extLst>
          </p:cNvPr>
          <p:cNvSpPr/>
          <p:nvPr userDrawn="1"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5" name="Rectangle 9">
            <a:extLst>
              <a:ext uri="{FF2B5EF4-FFF2-40B4-BE49-F238E27FC236}">
                <a16:creationId xmlns:a16="http://schemas.microsoft.com/office/drawing/2014/main" id="{A441C5DF-63DE-7F33-9B56-9392B6C15810}"/>
              </a:ext>
            </a:extLst>
          </p:cNvPr>
          <p:cNvSpPr/>
          <p:nvPr userDrawn="1"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 dirty="0"/>
          </a:p>
        </p:txBody>
      </p:sp>
      <p:pic>
        <p:nvPicPr>
          <p:cNvPr id="6" name="Picture 5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A173F053-36AD-B56F-7D4B-79F9706D84F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7" name="Picture 6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F8A14DAA-A022-B66C-3AA6-EAB6DC6259A3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Attēls ar paraks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itle Text"/>
          <p:cNvSpPr txBox="1">
            <a:spLocks noGrp="1"/>
          </p:cNvSpPr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t>Title Text</a:t>
            </a:r>
          </a:p>
        </p:txBody>
      </p:sp>
      <p:sp>
        <p:nvSpPr>
          <p:cNvPr id="109" name="Attēla vietturis 2"/>
          <p:cNvSpPr>
            <a:spLocks noGrp="1"/>
          </p:cNvSpPr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1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610600" y="6356350"/>
            <a:ext cx="335866" cy="333088"/>
          </a:xfrm>
          <a:prstGeom prst="rect">
            <a:avLst/>
          </a:prstGeom>
        </p:spPr>
        <p:txBody>
          <a:bodyPr/>
          <a:lstStyle>
            <a:lvl1pPr algn="l">
              <a:defRPr>
                <a:solidFill>
                  <a:srgbClr val="000000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93902932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/>
          <p:nvPr/>
        </p:nvSpPr>
        <p:spPr>
          <a:xfrm>
            <a:off x="-89650" y="6387118"/>
            <a:ext cx="8948509" cy="108000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3" name="Rectangle 9"/>
          <p:cNvSpPr/>
          <p:nvPr/>
        </p:nvSpPr>
        <p:spPr>
          <a:xfrm>
            <a:off x="11338128" y="6341164"/>
            <a:ext cx="862298" cy="199908"/>
          </a:xfrm>
          <a:prstGeom prst="rect">
            <a:avLst/>
          </a:prstGeom>
          <a:solidFill>
            <a:srgbClr val="50C8C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823771" y="6295459"/>
            <a:ext cx="249425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 sz="1200">
                <a:solidFill>
                  <a:srgbClr val="FFFFFF"/>
                </a:solidFill>
                <a:latin typeface="Aptos" panose="020B0004020202020204" pitchFamily="34" charset="0"/>
                <a:ea typeface="Aptos" panose="020B0004020202020204" pitchFamily="34" charset="0"/>
                <a:cs typeface="Arial"/>
                <a:sym typeface="Arial"/>
              </a:defRPr>
            </a:lvl1pPr>
          </a:lstStyle>
          <a:p>
            <a:fld id="{86CB4B4D-7CA3-9044-876B-883B54F8677D}" type="slidenum">
              <a:rPr lang="en-LV" smtClean="0"/>
              <a:pPr/>
              <a:t>‹#›</a:t>
            </a:fld>
            <a:endParaRPr lang="en-LV"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8" name="Picture 7" descr="Blue text on a black background&#10;&#10;Description automatically generated">
            <a:extLst>
              <a:ext uri="{FF2B5EF4-FFF2-40B4-BE49-F238E27FC236}">
                <a16:creationId xmlns:a16="http://schemas.microsoft.com/office/drawing/2014/main" id="{B968BF99-6C49-1F72-3321-962067668ED2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7106" y="6172890"/>
            <a:ext cx="2304000" cy="518799"/>
          </a:xfrm>
          <a:prstGeom prst="rect">
            <a:avLst/>
          </a:prstGeom>
        </p:spPr>
      </p:pic>
      <p:pic>
        <p:nvPicPr>
          <p:cNvPr id="11" name="Picture 10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1A4B2E61-9D0B-FA4B-2020-BE95188A6818}"/>
              </a:ext>
            </a:extLst>
          </p:cNvPr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5" r:id="rId5"/>
    <p:sldLayoutId id="2147483656" r:id="rId6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769277" y="6256959"/>
            <a:ext cx="358414" cy="350663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6" name="Title Text"/>
          <p:cNvSpPr txBox="1">
            <a:spLocks noGrp="1"/>
          </p:cNvSpPr>
          <p:nvPr>
            <p:ph type="title"/>
          </p:nvPr>
        </p:nvSpPr>
        <p:spPr>
          <a:xfrm>
            <a:off x="609600" y="92074"/>
            <a:ext cx="109728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7" name="Body Level One…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28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="http://schemas.openxmlformats.org/officeDocument/2006/math" xmlns:a14="http://schemas.microsoft.com/office/drawing/2010/main"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4552759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1" i="0" u="none" strike="noStrike" cap="none" spc="0" baseline="0">
          <a:solidFill>
            <a:srgbClr val="1D4289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228600" marR="0" indent="-228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1pPr>
      <a:lvl2pPr marL="723900" marR="0" indent="-2667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2pPr>
      <a:lvl3pPr marL="1234439" marR="0" indent="-32003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3pPr>
      <a:lvl4pPr marL="1727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4pPr>
      <a:lvl5pPr marL="21844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Aptos" panose="020B0004020202020204" pitchFamily="34" charset="0"/>
          <a:ea typeface="+mj-ea"/>
          <a:cs typeface="+mj-cs"/>
          <a:sym typeface="Calibri"/>
        </a:defRPr>
      </a:lvl5pPr>
      <a:lvl6pPr marL="26416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88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60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3200" marR="0" indent="-35560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Apakšvirsraksts 2"/>
          <p:cNvSpPr txBox="1">
            <a:spLocks noGrp="1"/>
          </p:cNvSpPr>
          <p:nvPr>
            <p:ph type="subTitle" sz="quarter" idx="1"/>
          </p:nvPr>
        </p:nvSpPr>
        <p:spPr>
          <a:xfrm>
            <a:off x="446314" y="3004457"/>
            <a:ext cx="9253500" cy="3611496"/>
          </a:xfrm>
          <a:prstGeom prst="rect">
            <a:avLst/>
          </a:prstGeom>
        </p:spPr>
        <p:txBody>
          <a:bodyPr/>
          <a:lstStyle>
            <a:lvl1pPr algn="l">
              <a:defRPr sz="28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i="1" dirty="0"/>
              <a:t>Navigating Cultural Differences: Inclusivity and Spatial Adaptation in Estonia’s Planning Policies</a:t>
            </a:r>
          </a:p>
          <a:p>
            <a:br>
              <a:rPr lang="en-US" dirty="0"/>
            </a:br>
            <a:r>
              <a:rPr lang="en-US" dirty="0"/>
              <a:t>Ghieth Alkhateeb, Joanna Storie</a:t>
            </a:r>
            <a:br>
              <a:rPr lang="en-US" dirty="0"/>
            </a:br>
            <a:r>
              <a:rPr lang="en-US" dirty="0"/>
              <a:t>Estonian University of Life Sciences</a:t>
            </a:r>
            <a:br>
              <a:rPr lang="en-US" dirty="0"/>
            </a:br>
            <a:r>
              <a:rPr lang="en-US" dirty="0"/>
              <a:t>ghieth.alkhateeb@emu.ee | joannatamar.storie@emu.ee</a:t>
            </a:r>
            <a:endParaRPr dirty="0">
              <a:latin typeface="Aptos" panose="020B0004020202020204" pitchFamily="34" charset="0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/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Introduction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/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Democratic urban planning and </a:t>
            </a:r>
            <a:r>
              <a:rPr lang="en-US" dirty="0" err="1"/>
              <a:t>marginalised</a:t>
            </a:r>
            <a:r>
              <a:rPr lang="en-US" dirty="0"/>
              <a:t> spatial practices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Informal spatial adaptations and the sense of belonging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dirty="0"/>
              <a:t>Spatial adaptation practices examples:</a:t>
            </a:r>
          </a:p>
          <a:p>
            <a:pPr marL="120015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ptos"/>
              </a:rPr>
              <a:t>repurposing urban spaces</a:t>
            </a:r>
          </a:p>
          <a:p>
            <a:pPr marL="120015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ptos"/>
              </a:rPr>
              <a:t>introducing cultural symbols</a:t>
            </a:r>
          </a:p>
          <a:p>
            <a:pPr marL="1200150" indent="-457200">
              <a:buFont typeface="Arial" panose="020B0604020202020204" pitchFamily="34" charset="0"/>
              <a:buChar char="•"/>
            </a:pPr>
            <a:r>
              <a:rPr lang="en-GB" sz="2400" dirty="0">
                <a:latin typeface="Aptos"/>
              </a:rPr>
              <a:t>Establishing communal gathering spaces</a:t>
            </a:r>
          </a:p>
          <a:p>
            <a:pPr marL="1200150" indent="-457200">
              <a:buFont typeface="Arial" panose="020B0604020202020204" pitchFamily="34" charset="0"/>
              <a:buChar char="•"/>
            </a:pPr>
            <a:endParaRPr lang="en-GB" sz="2400" dirty="0">
              <a:latin typeface="Aptos"/>
            </a:endParaRPr>
          </a:p>
          <a:p>
            <a:pPr marL="742950"/>
            <a:endParaRPr lang="en-GB" sz="2400" dirty="0">
              <a:latin typeface="Aptos"/>
            </a:endParaRPr>
          </a:p>
        </p:txBody>
      </p:sp>
      <p:sp>
        <p:nvSpPr>
          <p:cNvPr id="125" name="Slaida numura vietturis 3"/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2</a:t>
            </a:fld>
            <a:endParaRPr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D888A34-70BB-2B08-E7BC-F6444E50ECE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C9CB0633-81BC-B0FE-EFC9-87D3741E105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>
            <a:normAutofit fontScale="90000"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Reflections of Spatial Adaptation Practices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D20B45DD-FDD6-A6F5-4A79-1A627DDFCCF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Host communities experience a shift in their sense of place</a:t>
            </a:r>
            <a:endParaRPr lang="en-US" dirty="0"/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Planning frameworks do not address the co-existence of migrant and host spatial practices, leading to:</a:t>
            </a:r>
          </a:p>
          <a:p>
            <a:pPr marL="1485900" indent="-457200">
              <a:buFont typeface="Arial" panose="020B0604020202020204" pitchFamily="34" charset="0"/>
              <a:buChar char="•"/>
            </a:pPr>
            <a:r>
              <a:rPr lang="en-GB" sz="2400" dirty="0"/>
              <a:t>potential tensions; or </a:t>
            </a:r>
          </a:p>
          <a:p>
            <a:pPr marL="1485900" indent="-457200">
              <a:buFont typeface="Arial" panose="020B0604020202020204" pitchFamily="34" charset="0"/>
              <a:buChar char="•"/>
            </a:pPr>
            <a:r>
              <a:rPr lang="en-GB" sz="2400" dirty="0"/>
              <a:t>missed opportunities for an inclusive urban development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current focus of integration models misses how spatial adaptation could shape long-term social cohesion</a:t>
            </a:r>
          </a:p>
          <a:p>
            <a:pPr marL="742950"/>
            <a:endParaRPr lang="en-GB" sz="2400" dirty="0">
              <a:latin typeface="Aptos"/>
            </a:endParaRP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544DDAEF-9546-2D4B-9DC6-30F4803AACD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52124414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84C9F4-74AF-87E6-E8AB-99002FB800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A1136732-77ED-F457-8713-4FAA07C7177D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US" dirty="0"/>
              <a:t>Shift in Policy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1D195B4D-88C6-3A77-7156-72ABBA495040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A policy that: </a:t>
            </a:r>
          </a:p>
          <a:p>
            <a:pPr marL="1485900" indent="-457200">
              <a:buFont typeface="Arial" panose="020B0604020202020204" pitchFamily="34" charset="0"/>
              <a:buChar char="•"/>
            </a:pPr>
            <a:r>
              <a:rPr lang="en-GB" sz="2400" dirty="0"/>
              <a:t>recognises migrant-driven spatial adaptation as an essential</a:t>
            </a:r>
            <a:br>
              <a:rPr lang="en-GB" sz="2400" dirty="0"/>
            </a:br>
            <a:r>
              <a:rPr lang="en-GB" sz="2400" dirty="0"/>
              <a:t>component of integration; and</a:t>
            </a:r>
          </a:p>
          <a:p>
            <a:pPr marL="1485900" indent="-457200">
              <a:buFont typeface="Arial" panose="020B0604020202020204" pitchFamily="34" charset="0"/>
              <a:buChar char="•"/>
            </a:pPr>
            <a:r>
              <a:rPr lang="en-GB" sz="2400" dirty="0"/>
              <a:t>enables host communities to adapt without threatening their own identity and sense of place</a:t>
            </a: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DAEBD42C-188D-073B-25BC-CDA4E2829276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13415534"/>
      </p:ext>
    </p:extLst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E2AB20-C52F-99F3-4F20-6D012E766F5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825D082A-6F07-ACB6-325F-96C1048B217A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Narratives of Displacement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A652883D-7FEA-4736-6DE5-59FA74DE4C91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Narratives of displacement and integration influence public perception and policy responses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"stranger" narrative, </a:t>
            </a:r>
          </a:p>
          <a:p>
            <a:pPr marL="1485900" indent="-457200">
              <a:buFont typeface="Arial" panose="020B0604020202020204" pitchFamily="34" charset="0"/>
              <a:buChar char="•"/>
            </a:pPr>
            <a:r>
              <a:rPr lang="en-GB" sz="2400" dirty="0"/>
              <a:t>migrants are perceived as external agents introducing change to the host environment </a:t>
            </a:r>
          </a:p>
          <a:p>
            <a:pPr marL="1485900" indent="-457200">
              <a:buFont typeface="Arial" panose="020B0604020202020204" pitchFamily="34" charset="0"/>
              <a:buChar char="•"/>
            </a:pPr>
            <a:r>
              <a:rPr lang="en-GB" sz="2400" dirty="0"/>
              <a:t>seen as disrupting local urban and cultural systems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host </a:t>
            </a:r>
            <a:r>
              <a:rPr lang="en-GB"/>
              <a:t>narrative: the </a:t>
            </a:r>
            <a:r>
              <a:rPr lang="en-GB" dirty="0"/>
              <a:t>focus is placed on how the established community experiences change in its surroundings</a:t>
            </a: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427D84CF-EF35-0AF5-5807-F516F2CF0CAA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5840335"/>
      </p:ext>
    </p:extLst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4BBE95F-10B3-EC41-646B-D183B25F93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085B30DE-380A-A302-EF38-901646C39090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Narratives of Displacement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1C6D7A68-224A-6D40-5126-DC4AEF422D3B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Narratives influence how integration policies are framed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Integration as obligation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Policies that only focus on what migrants must "learn" to integrate risk overlooking the mutual adaptation process necessary for long-term</a:t>
            </a: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85FC8642-5EE1-7E55-080D-FD79EDB8BD5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rPr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71628241"/>
      </p:ext>
    </p:extLst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884F5-A728-0528-65BC-E259ED295DC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Virsraksts 1">
            <a:extLst>
              <a:ext uri="{FF2B5EF4-FFF2-40B4-BE49-F238E27FC236}">
                <a16:creationId xmlns:a16="http://schemas.microsoft.com/office/drawing/2014/main" id="{20267026-6006-3915-0444-7481B951DEE7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418010" y="440936"/>
            <a:ext cx="11399522" cy="10999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en-GB" dirty="0"/>
              <a:t>Connection to Public Spaces</a:t>
            </a:r>
            <a:endParaRPr dirty="0">
              <a:solidFill>
                <a:srgbClr val="1D4289"/>
              </a:solidFill>
              <a:latin typeface="Aptos" panose="020B0004020202020204" pitchFamily="34" charset="0"/>
            </a:endParaRPr>
          </a:p>
        </p:txBody>
      </p:sp>
      <p:sp>
        <p:nvSpPr>
          <p:cNvPr id="124" name="Satura vietturis 2">
            <a:extLst>
              <a:ext uri="{FF2B5EF4-FFF2-40B4-BE49-F238E27FC236}">
                <a16:creationId xmlns:a16="http://schemas.microsoft.com/office/drawing/2014/main" id="{DF2D9738-0B02-3442-60E4-7F02EA8ED42D}"/>
              </a:ext>
            </a:extLst>
          </p:cNvPr>
          <p:cNvSpPr txBox="1">
            <a:spLocks noGrp="1"/>
          </p:cNvSpPr>
          <p:nvPr>
            <p:ph type="body" idx="4294967295"/>
          </p:nvPr>
        </p:nvSpPr>
        <p:spPr>
          <a:xfrm>
            <a:off x="418010" y="1709529"/>
            <a:ext cx="11618973" cy="4264550"/>
          </a:xfrm>
          <a:prstGeom prst="rect">
            <a:avLst/>
          </a:prstGeom>
        </p:spPr>
        <p:txBody>
          <a:bodyPr lIns="45719" tIns="45720" rIns="45719" bIns="45720" anchor="t">
            <a:normAutofit/>
          </a:bodyPr>
          <a:lstStyle>
            <a:lvl1pPr marL="0" indent="0">
              <a:lnSpc>
                <a:spcPct val="100000"/>
              </a:lnSpc>
              <a:spcBef>
                <a:spcPts val="600"/>
              </a:spcBef>
              <a:buSzTx/>
              <a:buNone/>
              <a:defRPr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Public spaces are key arenas where integration plays out in everyday life.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The way public spaces are designed, regulated, and used determines the engagement in shared experiences or remaining in separate social spheres.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dirty="0"/>
              <a:t>Negotiation over shared spaces:</a:t>
            </a:r>
          </a:p>
          <a:p>
            <a:pPr marL="1485900" indent="-457200">
              <a:buFont typeface="Arial" panose="020B0604020202020204" pitchFamily="34" charset="0"/>
              <a:buChar char="•"/>
            </a:pPr>
            <a:r>
              <a:rPr lang="en-GB" sz="2400" dirty="0"/>
              <a:t>collaborations emerge; or </a:t>
            </a:r>
          </a:p>
          <a:p>
            <a:pPr marL="1485900" indent="-457200">
              <a:buFont typeface="Arial" panose="020B0604020202020204" pitchFamily="34" charset="0"/>
              <a:buChar char="•"/>
            </a:pPr>
            <a:r>
              <a:rPr lang="en-GB" sz="2400" dirty="0"/>
              <a:t>conflicts arise</a:t>
            </a:r>
          </a:p>
        </p:txBody>
      </p:sp>
      <p:sp>
        <p:nvSpPr>
          <p:cNvPr id="125" name="Slaida numura vietturis 3">
            <a:extLst>
              <a:ext uri="{FF2B5EF4-FFF2-40B4-BE49-F238E27FC236}">
                <a16:creationId xmlns:a16="http://schemas.microsoft.com/office/drawing/2014/main" id="{0EEF4120-63D0-D6C0-9C49-84A35E1047C1}"/>
              </a:ext>
            </a:extLst>
          </p:cNvPr>
          <p:cNvSpPr txBox="1">
            <a:spLocks noGrp="1"/>
          </p:cNvSpPr>
          <p:nvPr>
            <p:ph type="sldNum" sz="quarter" idx="2"/>
          </p:nvPr>
        </p:nvSpPr>
        <p:spPr>
          <a:xfrm>
            <a:off x="11832845" y="6289617"/>
            <a:ext cx="231277" cy="350663"/>
          </a:xfrm>
          <a:prstGeom prst="rect">
            <a:avLst/>
          </a:prstGeom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/>
          <a:lstStyle/>
          <a:p>
            <a:fld id="{86CB4B4D-7CA3-9044-876B-883B54F8677D}" type="slidenum">
              <a:rPr/>
              <a:t>7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07652882"/>
      </p:ext>
    </p:extLst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Title 1"/>
          <p:cNvSpPr txBox="1">
            <a:spLocks noGrp="1"/>
          </p:cNvSpPr>
          <p:nvPr>
            <p:ph type="title"/>
          </p:nvPr>
        </p:nvSpPr>
        <p:spPr>
          <a:xfrm>
            <a:off x="1265661" y="1092692"/>
            <a:ext cx="9660671" cy="16002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>
              <a:defRPr b="1">
                <a:solidFill>
                  <a:srgbClr val="1B5089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rPr lang="lv-LV" sz="6000">
                <a:solidFill>
                  <a:srgbClr val="50C8CC"/>
                </a:solidFill>
              </a:rPr>
              <a:t>Thank you!</a:t>
            </a:r>
            <a:endParaRPr sz="6000" dirty="0">
              <a:solidFill>
                <a:srgbClr val="50C8CC"/>
              </a:solidFill>
            </a:endParaRPr>
          </a:p>
        </p:txBody>
      </p:sp>
      <p:pic>
        <p:nvPicPr>
          <p:cNvPr id="3" name="Picture 2" descr="A black background with circles&#10;&#10;Description automatically generated">
            <a:extLst>
              <a:ext uri="{FF2B5EF4-FFF2-40B4-BE49-F238E27FC236}">
                <a16:creationId xmlns:a16="http://schemas.microsoft.com/office/drawing/2014/main" id="{95D5A79F-3F1E-F9F4-A04A-8BD839A04DE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08451" y="394635"/>
            <a:ext cx="1755323" cy="5555021"/>
          </a:xfrm>
          <a:prstGeom prst="rect">
            <a:avLst/>
          </a:prstGeom>
        </p:spPr>
      </p:pic>
      <p:pic>
        <p:nvPicPr>
          <p:cNvPr id="5" name="Picture 4" descr="A logo with blue and green circles&#10;&#10;Description automatically generated">
            <a:extLst>
              <a:ext uri="{FF2B5EF4-FFF2-40B4-BE49-F238E27FC236}">
                <a16:creationId xmlns:a16="http://schemas.microsoft.com/office/drawing/2014/main" id="{CD802121-B269-6A9A-4353-FA310CA6B14A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4294" y="3630946"/>
            <a:ext cx="4043412" cy="2438584"/>
          </a:xfrm>
          <a:prstGeom prst="rect">
            <a:avLst/>
          </a:prstGeom>
        </p:spPr>
      </p:pic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1_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dizains">
  <a:themeElements>
    <a:clrScheme name="Office dizain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E84C22"/>
      </a:accent1>
      <a:accent2>
        <a:srgbClr val="FFBD47"/>
      </a:accent2>
      <a:accent3>
        <a:srgbClr val="B64926"/>
      </a:accent3>
      <a:accent4>
        <a:srgbClr val="FF8427"/>
      </a:accent4>
      <a:accent5>
        <a:srgbClr val="CC9900"/>
      </a:accent5>
      <a:accent6>
        <a:srgbClr val="B22600"/>
      </a:accent6>
      <a:hlink>
        <a:srgbClr val="0000FF"/>
      </a:hlink>
      <a:folHlink>
        <a:srgbClr val="FF00FF"/>
      </a:folHlink>
    </a:clrScheme>
    <a:fontScheme name="Office dizains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dizain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4A56A9BB659A844A1AB85BDC07DD464" ma:contentTypeVersion="12" ma:contentTypeDescription="Create a new document." ma:contentTypeScope="" ma:versionID="fa721a9032b88421e1a747d20560d9b8">
  <xsd:schema xmlns:xsd="http://www.w3.org/2001/XMLSchema" xmlns:xs="http://www.w3.org/2001/XMLSchema" xmlns:p="http://schemas.microsoft.com/office/2006/metadata/properties" xmlns:ns2="a94dbdb0-0d7a-48fa-b918-810b6d5afc12" xmlns:ns3="40a08685-cc23-4db5-9c50-e716a2d6a7dc" targetNamespace="http://schemas.microsoft.com/office/2006/metadata/properties" ma:root="true" ma:fieldsID="02ab598710e1141f5eec9f34ad3a14d1" ns2:_="" ns3:_="">
    <xsd:import namespace="a94dbdb0-0d7a-48fa-b918-810b6d5afc12"/>
    <xsd:import namespace="40a08685-cc23-4db5-9c50-e716a2d6a7d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94dbdb0-0d7a-48fa-b918-810b6d5afc1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0bc0b185-4452-496b-8675-b05c2822374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a08685-cc23-4db5-9c50-e716a2d6a7dc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8c21ff6f-3bc2-4cd0-b200-9798d1d38a47}" ma:internalName="TaxCatchAll" ma:showField="CatchAllData" ma:web="40a08685-cc23-4db5-9c50-e716a2d6a7d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94dbdb0-0d7a-48fa-b918-810b6d5afc12">
      <Terms xmlns="http://schemas.microsoft.com/office/infopath/2007/PartnerControls"/>
    </lcf76f155ced4ddcb4097134ff3c332f>
    <TaxCatchAll xmlns="40a08685-cc23-4db5-9c50-e716a2d6a7dc" xsi:nil="true"/>
  </documentManagement>
</p:properties>
</file>

<file path=customXml/itemProps1.xml><?xml version="1.0" encoding="utf-8"?>
<ds:datastoreItem xmlns:ds="http://schemas.openxmlformats.org/officeDocument/2006/customXml" ds:itemID="{6F51710B-7076-40C8-B0D9-60D0188F74B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8DFCA95-1A61-45E6-ABEC-A6BB4E2A5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94dbdb0-0d7a-48fa-b918-810b6d5afc12"/>
    <ds:schemaRef ds:uri="40a08685-cc23-4db5-9c50-e716a2d6a7d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35CB142-508F-4661-84F0-33DF31CBBA04}">
  <ds:schemaRefs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dd51c1e1-b1d7-4db2-ab98-996284ee1d0c"/>
    <ds:schemaRef ds:uri="http://purl.org/dc/terms/"/>
    <ds:schemaRef ds:uri="http://schemas.microsoft.com/office/2006/documentManagement/types"/>
    <ds:schemaRef ds:uri="http://www.w3.org/XML/1998/namespace"/>
    <ds:schemaRef ds:uri="http://schemas.microsoft.com/office/infopath/2007/PartnerControls"/>
    <ds:schemaRef ds:uri="b8b769d9-0875-4bf4-9bfa-c0755bd295e0"/>
    <ds:schemaRef ds:uri="http://purl.org/dc/dcmitype/"/>
    <ds:schemaRef ds:uri="a94dbdb0-0d7a-48fa-b918-810b6d5afc12"/>
    <ds:schemaRef ds:uri="40a08685-cc23-4db5-9c50-e716a2d6a7d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317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Aptos</vt:lpstr>
      <vt:lpstr>Arial</vt:lpstr>
      <vt:lpstr>Calibri</vt:lpstr>
      <vt:lpstr>Office dizains</vt:lpstr>
      <vt:lpstr>1_Office dizains</vt:lpstr>
      <vt:lpstr>PowerPoint Presentation</vt:lpstr>
      <vt:lpstr>Introduction</vt:lpstr>
      <vt:lpstr>Reflections of Spatial Adaptation Practices</vt:lpstr>
      <vt:lpstr>Shift in Policy</vt:lpstr>
      <vt:lpstr>Narratives of Displacement</vt:lpstr>
      <vt:lpstr>Narratives of Displacement</vt:lpstr>
      <vt:lpstr>Connection to Public Spaces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Gunta</dc:creator>
  <cp:lastModifiedBy>Ghieth Alkhateeb</cp:lastModifiedBy>
  <cp:revision>17</cp:revision>
  <dcterms:modified xsi:type="dcterms:W3CDTF">2025-03-04T15:15:20Z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0x01010084A56A9BB659A844A1AB85BDC07DD464</vt:lpwstr>
  </property>
</Properties>
</file>