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1" r:id="rId6"/>
    <p:sldId id="265" r:id="rId7"/>
    <p:sldId id="333" r:id="rId8"/>
    <p:sldId id="263" r:id="rId9"/>
    <p:sldId id="264" r:id="rId10"/>
    <p:sldId id="269" r:id="rId11"/>
    <p:sldId id="267" r:id="rId12"/>
    <p:sldId id="266" r:id="rId13"/>
    <p:sldId id="270" r:id="rId14"/>
    <p:sldId id="268" r:id="rId15"/>
    <p:sldId id="331" r:id="rId16"/>
    <p:sldId id="271" r:id="rId17"/>
    <p:sldId id="273" r:id="rId18"/>
    <p:sldId id="330" r:id="rId19"/>
    <p:sldId id="329" r:id="rId20"/>
    <p:sldId id="262" r:id="rId21"/>
    <p:sldId id="332" r:id="rId22"/>
  </p:sldIdLst>
  <p:sldSz cx="12192000" cy="6858000"/>
  <p:notesSz cx="6797675" cy="992505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2869"/>
    <a:srgbClr val="002060"/>
    <a:srgbClr val="50C8CC"/>
    <a:srgbClr val="487196"/>
    <a:srgbClr val="002045"/>
    <a:srgbClr val="E6E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83" autoAdjust="0"/>
  </p:normalViewPr>
  <p:slideViewPr>
    <p:cSldViewPr snapToGrid="0">
      <p:cViewPr varScale="1">
        <p:scale>
          <a:sx n="82" d="100"/>
          <a:sy n="82" d="100"/>
        </p:scale>
        <p:origin x="8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ona Savraka" userId="56a58741ae30a126" providerId="Windows Live" clId="Web-{FFDF0CFF-518D-E60E-4AC2-731D4F7B4C68}"/>
    <pc:docChg chg="modSld">
      <pc:chgData name="Ilona Savraka" userId="56a58741ae30a126" providerId="Windows Live" clId="Web-{FFDF0CFF-518D-E60E-4AC2-731D4F7B4C68}" dt="2025-03-05T08:21:19.899" v="169" actId="1076"/>
      <pc:docMkLst>
        <pc:docMk/>
      </pc:docMkLst>
      <pc:sldChg chg="addSp delSp modSp addAnim delAnim">
        <pc:chgData name="Ilona Savraka" userId="56a58741ae30a126" providerId="Windows Live" clId="Web-{FFDF0CFF-518D-E60E-4AC2-731D4F7B4C68}" dt="2025-03-05T08:12:29.678" v="129"/>
        <pc:sldMkLst>
          <pc:docMk/>
          <pc:sldMk cId="816799173" sldId="258"/>
        </pc:sldMkLst>
        <pc:spChg chg="mod topLvl">
          <ac:chgData name="Ilona Savraka" userId="56a58741ae30a126" providerId="Windows Live" clId="Web-{FFDF0CFF-518D-E60E-4AC2-731D4F7B4C68}" dt="2025-03-05T08:04:13.231" v="77" actId="1076"/>
          <ac:spMkLst>
            <pc:docMk/>
            <pc:sldMk cId="816799173" sldId="258"/>
            <ac:spMk id="3" creationId="{22E2AAAF-9ACE-B493-6CBB-63A4C5D3F003}"/>
          </ac:spMkLst>
        </pc:spChg>
        <pc:spChg chg="del">
          <ac:chgData name="Ilona Savraka" userId="56a58741ae30a126" providerId="Windows Live" clId="Web-{FFDF0CFF-518D-E60E-4AC2-731D4F7B4C68}" dt="2025-03-05T08:02:53.543" v="62"/>
          <ac:spMkLst>
            <pc:docMk/>
            <pc:sldMk cId="816799173" sldId="258"/>
            <ac:spMk id="8" creationId="{DEC8C0EA-9145-0185-4178-39A2A87CA167}"/>
          </ac:spMkLst>
        </pc:spChg>
        <pc:spChg chg="mod topLvl">
          <ac:chgData name="Ilona Savraka" userId="56a58741ae30a126" providerId="Windows Live" clId="Web-{FFDF0CFF-518D-E60E-4AC2-731D4F7B4C68}" dt="2025-03-05T08:03:23.043" v="68"/>
          <ac:spMkLst>
            <pc:docMk/>
            <pc:sldMk cId="816799173" sldId="258"/>
            <ac:spMk id="9" creationId="{9904FCB8-651A-FE6A-F0E7-89CA8C2BAEBE}"/>
          </ac:spMkLst>
        </pc:spChg>
        <pc:spChg chg="mod topLvl">
          <ac:chgData name="Ilona Savraka" userId="56a58741ae30a126" providerId="Windows Live" clId="Web-{FFDF0CFF-518D-E60E-4AC2-731D4F7B4C68}" dt="2025-03-05T08:04:41.278" v="83" actId="14100"/>
          <ac:spMkLst>
            <pc:docMk/>
            <pc:sldMk cId="816799173" sldId="258"/>
            <ac:spMk id="10" creationId="{09F55440-C793-3DAB-CAFF-0C9EAC2BD29A}"/>
          </ac:spMkLst>
        </pc:spChg>
        <pc:spChg chg="mod">
          <ac:chgData name="Ilona Savraka" userId="56a58741ae30a126" providerId="Windows Live" clId="Web-{FFDF0CFF-518D-E60E-4AC2-731D4F7B4C68}" dt="2025-03-05T08:07:16.486" v="98" actId="1076"/>
          <ac:spMkLst>
            <pc:docMk/>
            <pc:sldMk cId="816799173" sldId="258"/>
            <ac:spMk id="12" creationId="{F7AD40E4-03C1-0D0F-3671-E31792ACC7A6}"/>
          </ac:spMkLst>
        </pc:spChg>
        <pc:spChg chg="mod">
          <ac:chgData name="Ilona Savraka" userId="56a58741ae30a126" providerId="Windows Live" clId="Web-{FFDF0CFF-518D-E60E-4AC2-731D4F7B4C68}" dt="2025-03-05T08:07:08.408" v="96" actId="1076"/>
          <ac:spMkLst>
            <pc:docMk/>
            <pc:sldMk cId="816799173" sldId="258"/>
            <ac:spMk id="13" creationId="{ABB42F1C-D069-1B4A-1EAC-6E8E83B7DAE7}"/>
          </ac:spMkLst>
        </pc:spChg>
        <pc:spChg chg="mod">
          <ac:chgData name="Ilona Savraka" userId="56a58741ae30a126" providerId="Windows Live" clId="Web-{FFDF0CFF-518D-E60E-4AC2-731D4F7B4C68}" dt="2025-03-05T08:06:58.814" v="94" actId="14100"/>
          <ac:spMkLst>
            <pc:docMk/>
            <pc:sldMk cId="816799173" sldId="258"/>
            <ac:spMk id="14" creationId="{BDB25A93-F86C-7D0E-30EE-51C689C97E0D}"/>
          </ac:spMkLst>
        </pc:spChg>
        <pc:spChg chg="mod topLvl">
          <ac:chgData name="Ilona Savraka" userId="56a58741ae30a126" providerId="Windows Live" clId="Web-{FFDF0CFF-518D-E60E-4AC2-731D4F7B4C68}" dt="2025-03-05T08:03:23.043" v="68"/>
          <ac:spMkLst>
            <pc:docMk/>
            <pc:sldMk cId="816799173" sldId="258"/>
            <ac:spMk id="15" creationId="{99F5D92A-15C5-EE11-DAF5-60E84E0299E1}"/>
          </ac:spMkLst>
        </pc:spChg>
        <pc:spChg chg="mod topLvl">
          <ac:chgData name="Ilona Savraka" userId="56a58741ae30a126" providerId="Windows Live" clId="Web-{FFDF0CFF-518D-E60E-4AC2-731D4F7B4C68}" dt="2025-03-05T08:10:53.991" v="118" actId="14100"/>
          <ac:spMkLst>
            <pc:docMk/>
            <pc:sldMk cId="816799173" sldId="258"/>
            <ac:spMk id="16" creationId="{9CB02F98-1917-3B4B-E1F9-2EBD4C5DA171}"/>
          </ac:spMkLst>
        </pc:spChg>
        <pc:spChg chg="mod">
          <ac:chgData name="Ilona Savraka" userId="56a58741ae30a126" providerId="Windows Live" clId="Web-{FFDF0CFF-518D-E60E-4AC2-731D4F7B4C68}" dt="2025-03-05T08:12:16.272" v="128" actId="14100"/>
          <ac:spMkLst>
            <pc:docMk/>
            <pc:sldMk cId="816799173" sldId="258"/>
            <ac:spMk id="17" creationId="{F9A497BA-ED0F-90C9-9245-89505D929501}"/>
          </ac:spMkLst>
        </pc:spChg>
        <pc:spChg chg="add mod">
          <ac:chgData name="Ilona Savraka" userId="56a58741ae30a126" providerId="Windows Live" clId="Web-{FFDF0CFF-518D-E60E-4AC2-731D4F7B4C68}" dt="2025-03-05T08:11:30.819" v="125" actId="14100"/>
          <ac:spMkLst>
            <pc:docMk/>
            <pc:sldMk cId="816799173" sldId="258"/>
            <ac:spMk id="24" creationId="{B9C5FA32-4C61-B55D-CE04-0AEDFF39EE78}"/>
          </ac:spMkLst>
        </pc:spChg>
        <pc:grpChg chg="add del">
          <ac:chgData name="Ilona Savraka" userId="56a58741ae30a126" providerId="Windows Live" clId="Web-{FFDF0CFF-518D-E60E-4AC2-731D4F7B4C68}" dt="2025-03-05T08:03:23.043" v="68"/>
          <ac:grpSpMkLst>
            <pc:docMk/>
            <pc:sldMk cId="816799173" sldId="258"/>
            <ac:grpSpMk id="2" creationId="{BE0DA6B9-C567-C3E3-E9D0-9F15515F167C}"/>
          </ac:grpSpMkLst>
        </pc:grpChg>
        <pc:grpChg chg="add mod ord">
          <ac:chgData name="Ilona Savraka" userId="56a58741ae30a126" providerId="Windows Live" clId="Web-{FFDF0CFF-518D-E60E-4AC2-731D4F7B4C68}" dt="2025-03-05T08:10:41.569" v="115" actId="1076"/>
          <ac:grpSpMkLst>
            <pc:docMk/>
            <pc:sldMk cId="816799173" sldId="258"/>
            <ac:grpSpMk id="5" creationId="{9EA7691D-BAB5-6441-C457-8D8ABD838A83}"/>
          </ac:grpSpMkLst>
        </pc:grpChg>
        <pc:grpChg chg="add mod ord">
          <ac:chgData name="Ilona Savraka" userId="56a58741ae30a126" providerId="Windows Live" clId="Web-{FFDF0CFF-518D-E60E-4AC2-731D4F7B4C68}" dt="2025-03-05T08:08:52.236" v="113" actId="1076"/>
          <ac:grpSpMkLst>
            <pc:docMk/>
            <pc:sldMk cId="816799173" sldId="258"/>
            <ac:grpSpMk id="20" creationId="{5C5243EE-E34D-7B52-9F1A-19C13EE6238A}"/>
          </ac:grpSpMkLst>
        </pc:grpChg>
        <pc:grpChg chg="add">
          <ac:chgData name="Ilona Savraka" userId="56a58741ae30a126" providerId="Windows Live" clId="Web-{FFDF0CFF-518D-E60E-4AC2-731D4F7B4C68}" dt="2025-03-05T08:12:09.241" v="126"/>
          <ac:grpSpMkLst>
            <pc:docMk/>
            <pc:sldMk cId="816799173" sldId="258"/>
            <ac:grpSpMk id="25" creationId="{F37659CD-4EB7-D0F2-7A75-06E6EF9FE630}"/>
          </ac:grpSpMkLst>
        </pc:grpChg>
        <pc:picChg chg="mod">
          <ac:chgData name="Ilona Savraka" userId="56a58741ae30a126" providerId="Windows Live" clId="Web-{FFDF0CFF-518D-E60E-4AC2-731D4F7B4C68}" dt="2025-03-05T08:00:45.739" v="46" actId="1076"/>
          <ac:picMkLst>
            <pc:docMk/>
            <pc:sldMk cId="816799173" sldId="258"/>
            <ac:picMk id="11" creationId="{B64186CE-374E-E43E-A077-AC738357593E}"/>
          </ac:picMkLst>
        </pc:picChg>
        <pc:picChg chg="mod">
          <ac:chgData name="Ilona Savraka" userId="56a58741ae30a126" providerId="Windows Live" clId="Web-{FFDF0CFF-518D-E60E-4AC2-731D4F7B4C68}" dt="2025-03-05T08:08:52.236" v="111" actId="1076"/>
          <ac:picMkLst>
            <pc:docMk/>
            <pc:sldMk cId="816799173" sldId="258"/>
            <ac:picMk id="21" creationId="{57133F9B-18D8-D2E7-E461-A2577D141A30}"/>
          </ac:picMkLst>
        </pc:picChg>
        <pc:picChg chg="add del mod">
          <ac:chgData name="Ilona Savraka" userId="56a58741ae30a126" providerId="Windows Live" clId="Web-{FFDF0CFF-518D-E60E-4AC2-731D4F7B4C68}" dt="2025-03-05T08:02:47.043" v="61" actId="1076"/>
          <ac:picMkLst>
            <pc:docMk/>
            <pc:sldMk cId="816799173" sldId="258"/>
            <ac:picMk id="23" creationId="{6D0B59B3-DA32-C130-C0EC-C6083D322332}"/>
          </ac:picMkLst>
        </pc:picChg>
      </pc:sldChg>
      <pc:sldChg chg="modSp">
        <pc:chgData name="Ilona Savraka" userId="56a58741ae30a126" providerId="Windows Live" clId="Web-{FFDF0CFF-518D-E60E-4AC2-731D4F7B4C68}" dt="2025-03-05T08:21:19.899" v="169" actId="1076"/>
        <pc:sldMkLst>
          <pc:docMk/>
          <pc:sldMk cId="1940817529" sldId="267"/>
        </pc:sldMkLst>
        <pc:spChg chg="mod">
          <ac:chgData name="Ilona Savraka" userId="56a58741ae30a126" providerId="Windows Live" clId="Web-{FFDF0CFF-518D-E60E-4AC2-731D4F7B4C68}" dt="2025-03-05T08:21:19.899" v="169" actId="1076"/>
          <ac:spMkLst>
            <pc:docMk/>
            <pc:sldMk cId="1940817529" sldId="267"/>
            <ac:spMk id="2" creationId="{3523E537-C3C8-9B02-6F63-12C4D64CFDAA}"/>
          </ac:spMkLst>
        </pc:spChg>
        <pc:grpChg chg="mod">
          <ac:chgData name="Ilona Savraka" userId="56a58741ae30a126" providerId="Windows Live" clId="Web-{FFDF0CFF-518D-E60E-4AC2-731D4F7B4C68}" dt="2025-03-05T08:19:09.336" v="148" actId="1076"/>
          <ac:grpSpMkLst>
            <pc:docMk/>
            <pc:sldMk cId="1940817529" sldId="267"/>
            <ac:grpSpMk id="14" creationId="{7E7AD1FF-BED4-5875-2C48-72185268B6E6}"/>
          </ac:grpSpMkLst>
        </pc:grpChg>
        <pc:picChg chg="mod">
          <ac:chgData name="Ilona Savraka" userId="56a58741ae30a126" providerId="Windows Live" clId="Web-{FFDF0CFF-518D-E60E-4AC2-731D4F7B4C68}" dt="2025-03-05T08:20:08.508" v="150" actId="1076"/>
          <ac:picMkLst>
            <pc:docMk/>
            <pc:sldMk cId="1940817529" sldId="267"/>
            <ac:picMk id="3" creationId="{D4DBC4AD-9518-8A4C-930D-C9E8D5A0C73F}"/>
          </ac:picMkLst>
        </pc:picChg>
      </pc:sldChg>
      <pc:sldChg chg="modSp">
        <pc:chgData name="Ilona Savraka" userId="56a58741ae30a126" providerId="Windows Live" clId="Web-{FFDF0CFF-518D-E60E-4AC2-731D4F7B4C68}" dt="2025-03-05T08:14:04.210" v="131" actId="20577"/>
        <pc:sldMkLst>
          <pc:docMk/>
          <pc:sldMk cId="1985129376" sldId="270"/>
        </pc:sldMkLst>
        <pc:spChg chg="mod">
          <ac:chgData name="Ilona Savraka" userId="56a58741ae30a126" providerId="Windows Live" clId="Web-{FFDF0CFF-518D-E60E-4AC2-731D4F7B4C68}" dt="2025-03-05T08:14:04.210" v="131" actId="20577"/>
          <ac:spMkLst>
            <pc:docMk/>
            <pc:sldMk cId="1985129376" sldId="270"/>
            <ac:spMk id="4" creationId="{9007D0CA-1058-00B9-C3A8-4A08D8952D8C}"/>
          </ac:spMkLst>
        </pc:spChg>
      </pc:sldChg>
      <pc:sldChg chg="modSp">
        <pc:chgData name="Ilona Savraka" userId="56a58741ae30a126" providerId="Windows Live" clId="Web-{FFDF0CFF-518D-E60E-4AC2-731D4F7B4C68}" dt="2025-03-05T08:17:13.351" v="143" actId="20577"/>
        <pc:sldMkLst>
          <pc:docMk/>
          <pc:sldMk cId="1130325841" sldId="331"/>
        </pc:sldMkLst>
        <pc:spChg chg="mod">
          <ac:chgData name="Ilona Savraka" userId="56a58741ae30a126" providerId="Windows Live" clId="Web-{FFDF0CFF-518D-E60E-4AC2-731D4F7B4C68}" dt="2025-03-05T08:17:13.351" v="143" actId="20577"/>
          <ac:spMkLst>
            <pc:docMk/>
            <pc:sldMk cId="1130325841" sldId="331"/>
            <ac:spMk id="12" creationId="{DF121B9D-74F2-AA92-3C86-CCE00A90C0EE}"/>
          </ac:spMkLst>
        </pc:spChg>
        <pc:picChg chg="mod">
          <ac:chgData name="Ilona Savraka" userId="56a58741ae30a126" providerId="Windows Live" clId="Web-{FFDF0CFF-518D-E60E-4AC2-731D4F7B4C68}" dt="2025-03-05T08:17:09.523" v="142" actId="14100"/>
          <ac:picMkLst>
            <pc:docMk/>
            <pc:sldMk cId="1130325841" sldId="331"/>
            <ac:picMk id="10" creationId="{1F5D92E5-EBD6-4786-424F-39EDDEFD5273}"/>
          </ac:picMkLst>
        </pc:picChg>
      </pc:sldChg>
    </pc:docChg>
  </pc:docChgLst>
  <pc:docChgLst>
    <pc:chgData name="Guest User" providerId="Windows Live" clId="Web-{2F546A08-D48F-67B7-F4E4-A2D7BBE40B31}"/>
    <pc:docChg chg="modSld">
      <pc:chgData name="Guest User" userId="" providerId="Windows Live" clId="Web-{2F546A08-D48F-67B7-F4E4-A2D7BBE40B31}" dt="2025-02-24T15:34:26.730" v="231" actId="20577"/>
      <pc:docMkLst>
        <pc:docMk/>
      </pc:docMkLst>
      <pc:sldChg chg="modSp">
        <pc:chgData name="Guest User" userId="" providerId="Windows Live" clId="Web-{2F546A08-D48F-67B7-F4E4-A2D7BBE40B31}" dt="2025-02-24T15:17:20.959" v="44" actId="20577"/>
        <pc:sldMkLst>
          <pc:docMk/>
          <pc:sldMk cId="1677548385" sldId="257"/>
        </pc:sldMkLst>
      </pc:sldChg>
      <pc:sldChg chg="modSp">
        <pc:chgData name="Guest User" userId="" providerId="Windows Live" clId="Web-{2F546A08-D48F-67B7-F4E4-A2D7BBE40B31}" dt="2025-02-24T15:16:12.457" v="30" actId="20577"/>
        <pc:sldMkLst>
          <pc:docMk/>
          <pc:sldMk cId="884639251" sldId="264"/>
        </pc:sldMkLst>
        <pc:spChg chg="mod">
          <ac:chgData name="Guest User" userId="" providerId="Windows Live" clId="Web-{2F546A08-D48F-67B7-F4E4-A2D7BBE40B31}" dt="2025-02-24T15:16:12.457" v="30" actId="20577"/>
          <ac:spMkLst>
            <pc:docMk/>
            <pc:sldMk cId="884639251" sldId="264"/>
            <ac:spMk id="4" creationId="{04CF5F60-F170-52FD-1356-A056832D9C06}"/>
          </ac:spMkLst>
        </pc:spChg>
      </pc:sldChg>
      <pc:sldChg chg="addSp modSp">
        <pc:chgData name="Guest User" userId="" providerId="Windows Live" clId="Web-{2F546A08-D48F-67B7-F4E4-A2D7BBE40B31}" dt="2025-02-24T15:34:26.730" v="231" actId="20577"/>
        <pc:sldMkLst>
          <pc:docMk/>
          <pc:sldMk cId="713829529" sldId="265"/>
        </pc:sldMkLst>
        <pc:spChg chg="mod">
          <ac:chgData name="Guest User" userId="" providerId="Windows Live" clId="Web-{2F546A08-D48F-67B7-F4E4-A2D7BBE40B31}" dt="2025-02-24T15:06:19.607" v="22" actId="20577"/>
          <ac:spMkLst>
            <pc:docMk/>
            <pc:sldMk cId="713829529" sldId="265"/>
            <ac:spMk id="4" creationId="{80F667D2-B072-C8BD-B6A6-464B251C31E6}"/>
          </ac:spMkLst>
        </pc:spChg>
        <pc:spChg chg="mod">
          <ac:chgData name="Guest User" userId="" providerId="Windows Live" clId="Web-{2F546A08-D48F-67B7-F4E4-A2D7BBE40B31}" dt="2025-02-24T15:34:26.730" v="231" actId="20577"/>
          <ac:spMkLst>
            <pc:docMk/>
            <pc:sldMk cId="713829529" sldId="265"/>
            <ac:spMk id="6" creationId="{105FB1E1-0A07-379C-0F13-14C28A6D0E5B}"/>
          </ac:spMkLst>
        </pc:spChg>
        <pc:picChg chg="add mod">
          <ac:chgData name="Guest User" userId="" providerId="Windows Live" clId="Web-{2F546A08-D48F-67B7-F4E4-A2D7BBE40B31}" dt="2025-02-24T15:11:28.040" v="27" actId="14100"/>
          <ac:picMkLst>
            <pc:docMk/>
            <pc:sldMk cId="713829529" sldId="265"/>
            <ac:picMk id="3" creationId="{EB82B769-F627-AC9B-56DE-F77913D87CDC}"/>
          </ac:picMkLst>
        </pc:picChg>
        <pc:picChg chg="add mod">
          <ac:chgData name="Guest User" userId="" providerId="Windows Live" clId="Web-{2F546A08-D48F-67B7-F4E4-A2D7BBE40B31}" dt="2025-02-24T15:31:50.786" v="175" actId="1076"/>
          <ac:picMkLst>
            <pc:docMk/>
            <pc:sldMk cId="713829529" sldId="265"/>
            <ac:picMk id="7" creationId="{C1A37686-A107-61E4-9B0D-D4D22389C964}"/>
          </ac:picMkLst>
        </pc:picChg>
      </pc:sldChg>
      <pc:sldChg chg="addSp modSp">
        <pc:chgData name="Guest User" userId="" providerId="Windows Live" clId="Web-{2F546A08-D48F-67B7-F4E4-A2D7BBE40B31}" dt="2025-02-24T15:26:58.932" v="170" actId="14100"/>
        <pc:sldMkLst>
          <pc:docMk/>
          <pc:sldMk cId="3078981788" sldId="266"/>
        </pc:sldMkLst>
        <pc:picChg chg="add mod">
          <ac:chgData name="Guest User" userId="" providerId="Windows Live" clId="Web-{2F546A08-D48F-67B7-F4E4-A2D7BBE40B31}" dt="2025-02-24T15:26:58.932" v="170" actId="14100"/>
          <ac:picMkLst>
            <pc:docMk/>
            <pc:sldMk cId="3078981788" sldId="266"/>
            <ac:picMk id="3" creationId="{92C3013D-A9E5-F399-C2EE-FBDED2308DA7}"/>
          </ac:picMkLst>
        </pc:picChg>
      </pc:sldChg>
      <pc:sldChg chg="addSp modSp">
        <pc:chgData name="Guest User" userId="" providerId="Windows Live" clId="Web-{2F546A08-D48F-67B7-F4E4-A2D7BBE40B31}" dt="2025-02-24T15:23:21.456" v="99" actId="20577"/>
        <pc:sldMkLst>
          <pc:docMk/>
          <pc:sldMk cId="2876471534" sldId="271"/>
        </pc:sldMkLst>
        <pc:spChg chg="mod">
          <ac:chgData name="Guest User" userId="" providerId="Windows Live" clId="Web-{2F546A08-D48F-67B7-F4E4-A2D7BBE40B31}" dt="2025-02-24T15:23:21.456" v="99" actId="20577"/>
          <ac:spMkLst>
            <pc:docMk/>
            <pc:sldMk cId="2876471534" sldId="271"/>
            <ac:spMk id="4" creationId="{B61B81D2-D859-1C1D-BC6D-7D1110556465}"/>
          </ac:spMkLst>
        </pc:spChg>
      </pc:sldChg>
      <pc:sldChg chg="modSp">
        <pc:chgData name="Guest User" userId="" providerId="Windows Live" clId="Web-{2F546A08-D48F-67B7-F4E4-A2D7BBE40B31}" dt="2025-02-24T15:25:55.915" v="165" actId="20577"/>
        <pc:sldMkLst>
          <pc:docMk/>
          <pc:sldMk cId="0" sldId="330"/>
        </pc:sldMkLst>
        <pc:spChg chg="mod">
          <ac:chgData name="Guest User" userId="" providerId="Windows Live" clId="Web-{2F546A08-D48F-67B7-F4E4-A2D7BBE40B31}" dt="2025-02-24T15:25:55.915" v="165" actId="20577"/>
          <ac:spMkLst>
            <pc:docMk/>
            <pc:sldMk cId="0" sldId="330"/>
            <ac:spMk id="4" creationId="{104D0EC7-F6B1-1BE2-CF96-97FD44FA3854}"/>
          </ac:spMkLst>
        </pc:spChg>
      </pc:sldChg>
    </pc:docChg>
  </pc:docChgLst>
  <pc:docChgLst>
    <pc:chgData name="Guest User" providerId="Windows Live" clId="Web-{ADA9EADF-5759-CDA2-907A-DC7E446FAC8F}"/>
    <pc:docChg chg="modSld">
      <pc:chgData name="Guest User" userId="" providerId="Windows Live" clId="Web-{ADA9EADF-5759-CDA2-907A-DC7E446FAC8F}" dt="2025-03-03T10:52:13.529" v="56" actId="1076"/>
      <pc:docMkLst>
        <pc:docMk/>
      </pc:docMkLst>
      <pc:sldChg chg="addSp delSp modSp">
        <pc:chgData name="Guest User" userId="" providerId="Windows Live" clId="Web-{ADA9EADF-5759-CDA2-907A-DC7E446FAC8F}" dt="2025-03-03T10:52:13.529" v="56" actId="1076"/>
        <pc:sldMkLst>
          <pc:docMk/>
          <pc:sldMk cId="108498829" sldId="259"/>
        </pc:sldMkLst>
        <pc:spChg chg="mod">
          <ac:chgData name="Guest User" userId="" providerId="Windows Live" clId="Web-{ADA9EADF-5759-CDA2-907A-DC7E446FAC8F}" dt="2025-03-03T10:51:12.951" v="45" actId="1076"/>
          <ac:spMkLst>
            <pc:docMk/>
            <pc:sldMk cId="108498829" sldId="259"/>
            <ac:spMk id="4" creationId="{4C697FA6-9FB5-389E-3552-835FE49D3075}"/>
          </ac:spMkLst>
        </pc:spChg>
      </pc:sldChg>
    </pc:docChg>
  </pc:docChgLst>
  <pc:docChgLst>
    <pc:chgData name="Rudolfs Cimdins" userId="f69bb1ed642aadd0" providerId="Windows Live" clId="Web-{4DB0DFF9-6E16-FE88-9567-7618F8F1BF65}"/>
    <pc:docChg chg="modSld">
      <pc:chgData name="Rudolfs Cimdins" userId="f69bb1ed642aadd0" providerId="Windows Live" clId="Web-{4DB0DFF9-6E16-FE88-9567-7618F8F1BF65}" dt="2025-02-24T16:24:58.100" v="356" actId="1076"/>
      <pc:docMkLst>
        <pc:docMk/>
      </pc:docMkLst>
      <pc:sldChg chg="addSp modSp">
        <pc:chgData name="Rudolfs Cimdins" userId="f69bb1ed642aadd0" providerId="Windows Live" clId="Web-{4DB0DFF9-6E16-FE88-9567-7618F8F1BF65}" dt="2025-02-24T15:45:16.580" v="206" actId="20577"/>
        <pc:sldMkLst>
          <pc:docMk/>
          <pc:sldMk cId="1677548385" sldId="257"/>
        </pc:sldMkLst>
        <pc:spChg chg="mod">
          <ac:chgData name="Rudolfs Cimdins" userId="f69bb1ed642aadd0" providerId="Windows Live" clId="Web-{4DB0DFF9-6E16-FE88-9567-7618F8F1BF65}" dt="2025-02-24T15:38:59.130" v="58" actId="1076"/>
          <ac:spMkLst>
            <pc:docMk/>
            <pc:sldMk cId="1677548385" sldId="257"/>
            <ac:spMk id="4" creationId="{D580727A-3548-563F-9794-2AE7D652A6F7}"/>
          </ac:spMkLst>
        </pc:spChg>
        <pc:spChg chg="add mod">
          <ac:chgData name="Rudolfs Cimdins" userId="f69bb1ed642aadd0" providerId="Windows Live" clId="Web-{4DB0DFF9-6E16-FE88-9567-7618F8F1BF65}" dt="2025-02-24T15:45:16.580" v="206" actId="20577"/>
          <ac:spMkLst>
            <pc:docMk/>
            <pc:sldMk cId="1677548385" sldId="257"/>
            <ac:spMk id="10" creationId="{0AEC554E-E79B-9434-8DF0-3C66DF58F24D}"/>
          </ac:spMkLst>
        </pc:spChg>
        <pc:picChg chg="add mod">
          <ac:chgData name="Rudolfs Cimdins" userId="f69bb1ed642aadd0" providerId="Windows Live" clId="Web-{4DB0DFF9-6E16-FE88-9567-7618F8F1BF65}" dt="2025-02-24T15:37:29.424" v="52" actId="1076"/>
          <ac:picMkLst>
            <pc:docMk/>
            <pc:sldMk cId="1677548385" sldId="257"/>
            <ac:picMk id="2" creationId="{FB1B4195-1259-8C02-35E9-85E523CFBE88}"/>
          </ac:picMkLst>
        </pc:picChg>
        <pc:picChg chg="add mod">
          <ac:chgData name="Rudolfs Cimdins" userId="f69bb1ed642aadd0" providerId="Windows Live" clId="Web-{4DB0DFF9-6E16-FE88-9567-7618F8F1BF65}" dt="2025-02-24T15:38:05.894" v="53" actId="1076"/>
          <ac:picMkLst>
            <pc:docMk/>
            <pc:sldMk cId="1677548385" sldId="257"/>
            <ac:picMk id="3" creationId="{F80C1055-7B1E-5879-955F-773189A031E3}"/>
          </ac:picMkLst>
        </pc:picChg>
        <pc:picChg chg="add mod">
          <ac:chgData name="Rudolfs Cimdins" userId="f69bb1ed642aadd0" providerId="Windows Live" clId="Web-{4DB0DFF9-6E16-FE88-9567-7618F8F1BF65}" dt="2025-02-24T15:38:13.176" v="54" actId="1076"/>
          <ac:picMkLst>
            <pc:docMk/>
            <pc:sldMk cId="1677548385" sldId="257"/>
            <ac:picMk id="6" creationId="{32069052-7071-0C3C-C13F-688DF793C443}"/>
          </ac:picMkLst>
        </pc:picChg>
        <pc:picChg chg="add mod">
          <ac:chgData name="Rudolfs Cimdins" userId="f69bb1ed642aadd0" providerId="Windows Live" clId="Web-{4DB0DFF9-6E16-FE88-9567-7618F8F1BF65}" dt="2025-02-24T15:38:19.676" v="55" actId="1076"/>
          <ac:picMkLst>
            <pc:docMk/>
            <pc:sldMk cId="1677548385" sldId="257"/>
            <ac:picMk id="8" creationId="{386AB6B4-1865-467F-0818-8611887167E2}"/>
          </ac:picMkLst>
        </pc:picChg>
        <pc:picChg chg="add mod">
          <ac:chgData name="Rudolfs Cimdins" userId="f69bb1ed642aadd0" providerId="Windows Live" clId="Web-{4DB0DFF9-6E16-FE88-9567-7618F8F1BF65}" dt="2025-02-24T15:38:39.676" v="57" actId="14100"/>
          <ac:picMkLst>
            <pc:docMk/>
            <pc:sldMk cId="1677548385" sldId="257"/>
            <ac:picMk id="9" creationId="{C099F4F1-BA77-AD81-B008-E69104C9EE1E}"/>
          </ac:picMkLst>
        </pc:picChg>
      </pc:sldChg>
      <pc:sldChg chg="modSp">
        <pc:chgData name="Rudolfs Cimdins" userId="f69bb1ed642aadd0" providerId="Windows Live" clId="Web-{4DB0DFF9-6E16-FE88-9567-7618F8F1BF65}" dt="2025-02-24T15:58:04.964" v="294" actId="20577"/>
        <pc:sldMkLst>
          <pc:docMk/>
          <pc:sldMk cId="1598663060" sldId="262"/>
        </pc:sldMkLst>
        <pc:spChg chg="mod">
          <ac:chgData name="Rudolfs Cimdins" userId="f69bb1ed642aadd0" providerId="Windows Live" clId="Web-{4DB0DFF9-6E16-FE88-9567-7618F8F1BF65}" dt="2025-02-24T15:58:04.964" v="294" actId="20577"/>
          <ac:spMkLst>
            <pc:docMk/>
            <pc:sldMk cId="1598663060" sldId="262"/>
            <ac:spMk id="4" creationId="{CBBBE8F4-6233-D61D-DF7A-78011FA9DA5B}"/>
          </ac:spMkLst>
        </pc:spChg>
      </pc:sldChg>
      <pc:sldChg chg="addSp modSp">
        <pc:chgData name="Rudolfs Cimdins" userId="f69bb1ed642aadd0" providerId="Windows Live" clId="Web-{4DB0DFF9-6E16-FE88-9567-7618F8F1BF65}" dt="2025-02-24T16:24:58.100" v="356" actId="1076"/>
        <pc:sldMkLst>
          <pc:docMk/>
          <pc:sldMk cId="1426379653" sldId="269"/>
        </pc:sldMkLst>
      </pc:sldChg>
    </pc:docChg>
  </pc:docChgLst>
  <pc:docChgLst>
    <pc:chgData name="Guest User" providerId="Windows Live" clId="Web-{D36F7B2F-6BCC-346C-7F1F-B264A15D750B}"/>
    <pc:docChg chg="modSld">
      <pc:chgData name="Guest User" userId="" providerId="Windows Live" clId="Web-{D36F7B2F-6BCC-346C-7F1F-B264A15D750B}" dt="2025-03-03T15:21:42.726" v="16" actId="20577"/>
      <pc:docMkLst>
        <pc:docMk/>
      </pc:docMkLst>
      <pc:sldChg chg="modSp">
        <pc:chgData name="Guest User" userId="" providerId="Windows Live" clId="Web-{D36F7B2F-6BCC-346C-7F1F-B264A15D750B}" dt="2025-03-03T15:21:42.726" v="16" actId="20577"/>
        <pc:sldMkLst>
          <pc:docMk/>
          <pc:sldMk cId="108498829" sldId="259"/>
        </pc:sldMkLst>
        <pc:spChg chg="mod">
          <ac:chgData name="Guest User" userId="" providerId="Windows Live" clId="Web-{D36F7B2F-6BCC-346C-7F1F-B264A15D750B}" dt="2025-03-03T15:21:42.726" v="16" actId="20577"/>
          <ac:spMkLst>
            <pc:docMk/>
            <pc:sldMk cId="108498829" sldId="259"/>
            <ac:spMk id="4" creationId="{4C697FA6-9FB5-389E-3552-835FE49D3075}"/>
          </ac:spMkLst>
        </pc:spChg>
      </pc:sldChg>
      <pc:sldChg chg="modSp">
        <pc:chgData name="Guest User" userId="" providerId="Windows Live" clId="Web-{D36F7B2F-6BCC-346C-7F1F-B264A15D750B}" dt="2025-03-03T15:20:31.427" v="13" actId="14100"/>
        <pc:sldMkLst>
          <pc:docMk/>
          <pc:sldMk cId="713829529" sldId="265"/>
        </pc:sldMkLst>
        <pc:spChg chg="mod">
          <ac:chgData name="Guest User" userId="" providerId="Windows Live" clId="Web-{D36F7B2F-6BCC-346C-7F1F-B264A15D750B}" dt="2025-03-03T15:20:31.427" v="13" actId="14100"/>
          <ac:spMkLst>
            <pc:docMk/>
            <pc:sldMk cId="713829529" sldId="265"/>
            <ac:spMk id="4" creationId="{80F667D2-B072-C8BD-B6A6-464B251C31E6}"/>
          </ac:spMkLst>
        </pc:spChg>
      </pc:sldChg>
      <pc:sldChg chg="modSp">
        <pc:chgData name="Guest User" userId="" providerId="Windows Live" clId="Web-{D36F7B2F-6BCC-346C-7F1F-B264A15D750B}" dt="2025-03-03T15:18:37.063" v="12" actId="20577"/>
        <pc:sldMkLst>
          <pc:docMk/>
          <pc:sldMk cId="1858198169" sldId="268"/>
        </pc:sldMkLst>
        <pc:spChg chg="mod">
          <ac:chgData name="Guest User" userId="" providerId="Windows Live" clId="Web-{D36F7B2F-6BCC-346C-7F1F-B264A15D750B}" dt="2025-03-03T15:18:37.063" v="12" actId="20577"/>
          <ac:spMkLst>
            <pc:docMk/>
            <pc:sldMk cId="1858198169" sldId="268"/>
            <ac:spMk id="3" creationId="{F516C16A-81B9-E104-89B9-17F3FCFE4579}"/>
          </ac:spMkLst>
        </pc:spChg>
      </pc:sldChg>
    </pc:docChg>
  </pc:docChgLst>
  <pc:docChgLst>
    <pc:chgData name="Guest User" providerId="Windows Live" clId="Web-{E41127E4-6C71-C90E-AF8B-8EE31AC7D341}"/>
    <pc:docChg chg="modSld sldOrd">
      <pc:chgData name="Guest User" userId="" providerId="Windows Live" clId="Web-{E41127E4-6C71-C90E-AF8B-8EE31AC7D341}" dt="2025-02-16T12:58:43.470" v="868" actId="20577"/>
      <pc:docMkLst>
        <pc:docMk/>
      </pc:docMkLst>
      <pc:sldChg chg="modSp">
        <pc:chgData name="Guest User" userId="" providerId="Windows Live" clId="Web-{E41127E4-6C71-C90E-AF8B-8EE31AC7D341}" dt="2025-02-16T12:58:43.470" v="868" actId="20577"/>
        <pc:sldMkLst>
          <pc:docMk/>
          <pc:sldMk cId="3467002519" sldId="256"/>
        </pc:sldMkLst>
        <pc:spChg chg="mod">
          <ac:chgData name="Guest User" userId="" providerId="Windows Live" clId="Web-{E41127E4-6C71-C90E-AF8B-8EE31AC7D341}" dt="2025-02-16T12:58:43.470" v="868" actId="20577"/>
          <ac:spMkLst>
            <pc:docMk/>
            <pc:sldMk cId="3467002519" sldId="256"/>
            <ac:spMk id="5" creationId="{0B92249C-EB1D-3737-88D7-4C9C6E55AD81}"/>
          </ac:spMkLst>
        </pc:spChg>
      </pc:sldChg>
      <pc:sldChg chg="modSp">
        <pc:chgData name="Guest User" userId="" providerId="Windows Live" clId="Web-{E41127E4-6C71-C90E-AF8B-8EE31AC7D341}" dt="2025-02-16T12:14:48.730" v="649" actId="20577"/>
        <pc:sldMkLst>
          <pc:docMk/>
          <pc:sldMk cId="1677548385" sldId="257"/>
        </pc:sldMkLst>
        <pc:spChg chg="mod">
          <ac:chgData name="Guest User" userId="" providerId="Windows Live" clId="Web-{E41127E4-6C71-C90E-AF8B-8EE31AC7D341}" dt="2025-02-16T12:14:48.730" v="649" actId="20577"/>
          <ac:spMkLst>
            <pc:docMk/>
            <pc:sldMk cId="1677548385" sldId="257"/>
            <ac:spMk id="4" creationId="{D580727A-3548-563F-9794-2AE7D652A6F7}"/>
          </ac:spMkLst>
        </pc:spChg>
        <pc:spChg chg="mod">
          <ac:chgData name="Guest User" userId="" providerId="Windows Live" clId="Web-{E41127E4-6C71-C90E-AF8B-8EE31AC7D341}" dt="2025-02-16T11:39:33.749" v="328" actId="20577"/>
          <ac:spMkLst>
            <pc:docMk/>
            <pc:sldMk cId="1677548385" sldId="257"/>
            <ac:spMk id="5" creationId="{D9611A74-CB46-42C9-8717-F80E1144DDEA}"/>
          </ac:spMkLst>
        </pc:spChg>
      </pc:sldChg>
      <pc:sldChg chg="modSp">
        <pc:chgData name="Guest User" userId="" providerId="Windows Live" clId="Web-{E41127E4-6C71-C90E-AF8B-8EE31AC7D341}" dt="2025-02-16T11:37:27.432" v="308" actId="20577"/>
        <pc:sldMkLst>
          <pc:docMk/>
          <pc:sldMk cId="108498829" sldId="259"/>
        </pc:sldMkLst>
        <pc:spChg chg="mod">
          <ac:chgData name="Guest User" userId="" providerId="Windows Live" clId="Web-{E41127E4-6C71-C90E-AF8B-8EE31AC7D341}" dt="2025-02-16T11:37:27.432" v="308" actId="20577"/>
          <ac:spMkLst>
            <pc:docMk/>
            <pc:sldMk cId="108498829" sldId="259"/>
            <ac:spMk id="4" creationId="{4C697FA6-9FB5-389E-3552-835FE49D3075}"/>
          </ac:spMkLst>
        </pc:spChg>
      </pc:sldChg>
      <pc:sldChg chg="modSp">
        <pc:chgData name="Guest User" userId="" providerId="Windows Live" clId="Web-{E41127E4-6C71-C90E-AF8B-8EE31AC7D341}" dt="2025-02-16T11:38:36.356" v="314" actId="20577"/>
        <pc:sldMkLst>
          <pc:docMk/>
          <pc:sldMk cId="251627904" sldId="260"/>
        </pc:sldMkLst>
      </pc:sldChg>
      <pc:sldChg chg="modSp">
        <pc:chgData name="Guest User" userId="" providerId="Windows Live" clId="Web-{E41127E4-6C71-C90E-AF8B-8EE31AC7D341}" dt="2025-02-16T11:40:22.594" v="329" actId="20577"/>
        <pc:sldMkLst>
          <pc:docMk/>
          <pc:sldMk cId="3624046751" sldId="261"/>
        </pc:sldMkLst>
        <pc:spChg chg="mod">
          <ac:chgData name="Guest User" userId="" providerId="Windows Live" clId="Web-{E41127E4-6C71-C90E-AF8B-8EE31AC7D341}" dt="2025-02-16T11:40:22.594" v="329" actId="20577"/>
          <ac:spMkLst>
            <pc:docMk/>
            <pc:sldMk cId="3624046751" sldId="261"/>
            <ac:spMk id="6" creationId="{BA21BF7F-50BE-DB14-5F25-D415DB71688E}"/>
          </ac:spMkLst>
        </pc:spChg>
      </pc:sldChg>
      <pc:sldChg chg="modSp">
        <pc:chgData name="Guest User" userId="" providerId="Windows Live" clId="Web-{E41127E4-6C71-C90E-AF8B-8EE31AC7D341}" dt="2025-02-16T11:30:13.010" v="214" actId="20577"/>
        <pc:sldMkLst>
          <pc:docMk/>
          <pc:sldMk cId="1598663060" sldId="262"/>
        </pc:sldMkLst>
        <pc:spChg chg="mod">
          <ac:chgData name="Guest User" userId="" providerId="Windows Live" clId="Web-{E41127E4-6C71-C90E-AF8B-8EE31AC7D341}" dt="2025-02-16T11:30:13.010" v="214" actId="20577"/>
          <ac:spMkLst>
            <pc:docMk/>
            <pc:sldMk cId="1598663060" sldId="262"/>
            <ac:spMk id="4" creationId="{CBBBE8F4-6233-D61D-DF7A-78011FA9DA5B}"/>
          </ac:spMkLst>
        </pc:spChg>
      </pc:sldChg>
      <pc:sldChg chg="modSp">
        <pc:chgData name="Guest User" userId="" providerId="Windows Live" clId="Web-{E41127E4-6C71-C90E-AF8B-8EE31AC7D341}" dt="2025-02-16T11:48:15.283" v="441" actId="20577"/>
        <pc:sldMkLst>
          <pc:docMk/>
          <pc:sldMk cId="2228635211" sldId="263"/>
        </pc:sldMkLst>
        <pc:spChg chg="mod">
          <ac:chgData name="Guest User" userId="" providerId="Windows Live" clId="Web-{E41127E4-6C71-C90E-AF8B-8EE31AC7D341}" dt="2025-02-16T11:48:15.283" v="441" actId="20577"/>
          <ac:spMkLst>
            <pc:docMk/>
            <pc:sldMk cId="2228635211" sldId="263"/>
            <ac:spMk id="4" creationId="{D87DF997-4317-876B-45EB-8A58AC8615BB}"/>
          </ac:spMkLst>
        </pc:spChg>
        <pc:spChg chg="mod">
          <ac:chgData name="Guest User" userId="" providerId="Windows Live" clId="Web-{E41127E4-6C71-C90E-AF8B-8EE31AC7D341}" dt="2025-02-16T11:45:52.262" v="378" actId="20577"/>
          <ac:spMkLst>
            <pc:docMk/>
            <pc:sldMk cId="2228635211" sldId="263"/>
            <ac:spMk id="6" creationId="{6260919A-2A91-1128-9DA3-A3E59621E2F7}"/>
          </ac:spMkLst>
        </pc:spChg>
      </pc:sldChg>
      <pc:sldChg chg="modSp">
        <pc:chgData name="Guest User" userId="" providerId="Windows Live" clId="Web-{E41127E4-6C71-C90E-AF8B-8EE31AC7D341}" dt="2025-02-16T12:40:29.262" v="677" actId="20577"/>
        <pc:sldMkLst>
          <pc:docMk/>
          <pc:sldMk cId="884639251" sldId="264"/>
        </pc:sldMkLst>
        <pc:spChg chg="mod">
          <ac:chgData name="Guest User" userId="" providerId="Windows Live" clId="Web-{E41127E4-6C71-C90E-AF8B-8EE31AC7D341}" dt="2025-02-16T12:40:24.277" v="676" actId="20577"/>
          <ac:spMkLst>
            <pc:docMk/>
            <pc:sldMk cId="884639251" sldId="264"/>
            <ac:spMk id="4" creationId="{04CF5F60-F170-52FD-1356-A056832D9C06}"/>
          </ac:spMkLst>
        </pc:spChg>
        <pc:spChg chg="mod">
          <ac:chgData name="Guest User" userId="" providerId="Windows Live" clId="Web-{E41127E4-6C71-C90E-AF8B-8EE31AC7D341}" dt="2025-02-16T12:40:29.262" v="677" actId="20577"/>
          <ac:spMkLst>
            <pc:docMk/>
            <pc:sldMk cId="884639251" sldId="264"/>
            <ac:spMk id="6" creationId="{FCFC4B36-36DA-96A7-A659-FBC10F90199A}"/>
          </ac:spMkLst>
        </pc:spChg>
      </pc:sldChg>
      <pc:sldChg chg="modSp ord">
        <pc:chgData name="Guest User" userId="" providerId="Windows Live" clId="Web-{E41127E4-6C71-C90E-AF8B-8EE31AC7D341}" dt="2025-02-16T12:46:52.446" v="743" actId="20577"/>
        <pc:sldMkLst>
          <pc:docMk/>
          <pc:sldMk cId="713829529" sldId="265"/>
        </pc:sldMkLst>
        <pc:spChg chg="mod">
          <ac:chgData name="Guest User" userId="" providerId="Windows Live" clId="Web-{E41127E4-6C71-C90E-AF8B-8EE31AC7D341}" dt="2025-02-16T12:46:52.446" v="743" actId="20577"/>
          <ac:spMkLst>
            <pc:docMk/>
            <pc:sldMk cId="713829529" sldId="265"/>
            <ac:spMk id="4" creationId="{80F667D2-B072-C8BD-B6A6-464B251C31E6}"/>
          </ac:spMkLst>
        </pc:spChg>
        <pc:spChg chg="mod">
          <ac:chgData name="Guest User" userId="" providerId="Windows Live" clId="Web-{E41127E4-6C71-C90E-AF8B-8EE31AC7D341}" dt="2025-02-16T11:50:59.585" v="530" actId="20577"/>
          <ac:spMkLst>
            <pc:docMk/>
            <pc:sldMk cId="713829529" sldId="265"/>
            <ac:spMk id="6" creationId="{105FB1E1-0A07-379C-0F13-14C28A6D0E5B}"/>
          </ac:spMkLst>
        </pc:spChg>
      </pc:sldChg>
      <pc:sldChg chg="modSp">
        <pc:chgData name="Guest User" userId="" providerId="Windows Live" clId="Web-{E41127E4-6C71-C90E-AF8B-8EE31AC7D341}" dt="2025-02-16T12:43:19.861" v="717" actId="20577"/>
        <pc:sldMkLst>
          <pc:docMk/>
          <pc:sldMk cId="3078981788" sldId="266"/>
        </pc:sldMkLst>
        <pc:spChg chg="mod">
          <ac:chgData name="Guest User" userId="" providerId="Windows Live" clId="Web-{E41127E4-6C71-C90E-AF8B-8EE31AC7D341}" dt="2025-02-16T12:43:19.861" v="717" actId="20577"/>
          <ac:spMkLst>
            <pc:docMk/>
            <pc:sldMk cId="3078981788" sldId="266"/>
            <ac:spMk id="4" creationId="{3B425A4B-8F9A-9366-6817-DB7D6E497D97}"/>
          </ac:spMkLst>
        </pc:spChg>
      </pc:sldChg>
      <pc:sldChg chg="modSp">
        <pc:chgData name="Guest User" userId="" providerId="Windows Live" clId="Web-{E41127E4-6C71-C90E-AF8B-8EE31AC7D341}" dt="2025-02-16T12:50:25.438" v="783" actId="20577"/>
        <pc:sldMkLst>
          <pc:docMk/>
          <pc:sldMk cId="1940817529" sldId="267"/>
        </pc:sldMkLst>
      </pc:sldChg>
      <pc:sldChg chg="modSp ord">
        <pc:chgData name="Guest User" userId="" providerId="Windows Live" clId="Web-{E41127E4-6C71-C90E-AF8B-8EE31AC7D341}" dt="2025-02-16T12:49:19.186" v="773"/>
        <pc:sldMkLst>
          <pc:docMk/>
          <pc:sldMk cId="1426379653" sldId="269"/>
        </pc:sldMkLst>
        <pc:spChg chg="mod">
          <ac:chgData name="Guest User" userId="" providerId="Windows Live" clId="Web-{E41127E4-6C71-C90E-AF8B-8EE31AC7D341}" dt="2025-02-16T12:47:39.057" v="769" actId="20577"/>
          <ac:spMkLst>
            <pc:docMk/>
            <pc:sldMk cId="1426379653" sldId="269"/>
            <ac:spMk id="4" creationId="{CF3409DA-9EB2-BE05-45D7-0D87745012AA}"/>
          </ac:spMkLst>
        </pc:spChg>
      </pc:sldChg>
      <pc:sldChg chg="modSp">
        <pc:chgData name="Guest User" userId="" providerId="Windows Live" clId="Web-{E41127E4-6C71-C90E-AF8B-8EE31AC7D341}" dt="2025-02-16T11:16:06.464" v="121" actId="20577"/>
        <pc:sldMkLst>
          <pc:docMk/>
          <pc:sldMk cId="2876471534" sldId="271"/>
        </pc:sldMkLst>
        <pc:spChg chg="mod">
          <ac:chgData name="Guest User" userId="" providerId="Windows Live" clId="Web-{E41127E4-6C71-C90E-AF8B-8EE31AC7D341}" dt="2025-02-16T11:16:06.464" v="121" actId="20577"/>
          <ac:spMkLst>
            <pc:docMk/>
            <pc:sldMk cId="2876471534" sldId="271"/>
            <ac:spMk id="4" creationId="{B61B81D2-D859-1C1D-BC6D-7D1110556465}"/>
          </ac:spMkLst>
        </pc:spChg>
      </pc:sldChg>
      <pc:sldChg chg="modSp">
        <pc:chgData name="Guest User" userId="" providerId="Windows Live" clId="Web-{E41127E4-6C71-C90E-AF8B-8EE31AC7D341}" dt="2025-02-16T12:57:36.717" v="865" actId="20577"/>
        <pc:sldMkLst>
          <pc:docMk/>
          <pc:sldMk cId="1371988807" sldId="272"/>
        </pc:sldMkLst>
      </pc:sldChg>
      <pc:sldChg chg="ord">
        <pc:chgData name="Guest User" userId="" providerId="Windows Live" clId="Web-{E41127E4-6C71-C90E-AF8B-8EE31AC7D341}" dt="2025-02-16T12:02:10.750" v="612"/>
        <pc:sldMkLst>
          <pc:docMk/>
          <pc:sldMk cId="2578857914" sldId="329"/>
        </pc:sldMkLst>
      </pc:sldChg>
    </pc:docChg>
  </pc:docChgLst>
  <pc:docChgLst>
    <pc:chgData name="Vieslietotājs" providerId="Windows Live" clId="Web-{1D6D3302-3926-1BBB-019C-32B46F51D105}"/>
    <pc:docChg chg="modSld">
      <pc:chgData name="Vieslietotājs" userId="" providerId="Windows Live" clId="Web-{1D6D3302-3926-1BBB-019C-32B46F51D105}" dt="2025-02-26T10:02:03.583" v="998" actId="20577"/>
      <pc:docMkLst>
        <pc:docMk/>
      </pc:docMkLst>
      <pc:sldChg chg="delSp modSp">
        <pc:chgData name="Vieslietotājs" userId="" providerId="Windows Live" clId="Web-{1D6D3302-3926-1BBB-019C-32B46F51D105}" dt="2025-02-26T09:22:05.989" v="523" actId="20577"/>
        <pc:sldMkLst>
          <pc:docMk/>
          <pc:sldMk cId="1677548385" sldId="257"/>
        </pc:sldMkLst>
        <pc:spChg chg="mod">
          <ac:chgData name="Vieslietotājs" userId="" providerId="Windows Live" clId="Web-{1D6D3302-3926-1BBB-019C-32B46F51D105}" dt="2025-02-26T09:21:43.784" v="515" actId="20577"/>
          <ac:spMkLst>
            <pc:docMk/>
            <pc:sldMk cId="1677548385" sldId="257"/>
            <ac:spMk id="4" creationId="{D580727A-3548-563F-9794-2AE7D652A6F7}"/>
          </ac:spMkLst>
        </pc:spChg>
        <pc:spChg chg="mod">
          <ac:chgData name="Vieslietotājs" userId="" providerId="Windows Live" clId="Web-{1D6D3302-3926-1BBB-019C-32B46F51D105}" dt="2025-02-26T09:22:05.989" v="523" actId="20577"/>
          <ac:spMkLst>
            <pc:docMk/>
            <pc:sldMk cId="1677548385" sldId="257"/>
            <ac:spMk id="5" creationId="{D9611A74-CB46-42C9-8717-F80E1144DDEA}"/>
          </ac:spMkLst>
        </pc:spChg>
      </pc:sldChg>
      <pc:sldChg chg="modSp">
        <pc:chgData name="Vieslietotājs" userId="" providerId="Windows Live" clId="Web-{1D6D3302-3926-1BBB-019C-32B46F51D105}" dt="2025-02-26T09:23:10.196" v="529" actId="20577"/>
        <pc:sldMkLst>
          <pc:docMk/>
          <pc:sldMk cId="816799173" sldId="258"/>
        </pc:sldMkLst>
        <pc:spChg chg="mod">
          <ac:chgData name="Vieslietotājs" userId="" providerId="Windows Live" clId="Web-{1D6D3302-3926-1BBB-019C-32B46F51D105}" dt="2025-02-26T09:23:10.196" v="529" actId="20577"/>
          <ac:spMkLst>
            <pc:docMk/>
            <pc:sldMk cId="816799173" sldId="258"/>
            <ac:spMk id="4" creationId="{3B18A1FE-71D1-DC31-D511-0CEC3ED18423}"/>
          </ac:spMkLst>
        </pc:spChg>
      </pc:sldChg>
      <pc:sldChg chg="modSp">
        <pc:chgData name="Vieslietotājs" userId="" providerId="Windows Live" clId="Web-{1D6D3302-3926-1BBB-019C-32B46F51D105}" dt="2025-02-26T09:27:40.136" v="530" actId="1076"/>
        <pc:sldMkLst>
          <pc:docMk/>
          <pc:sldMk cId="251627904" sldId="260"/>
        </pc:sldMkLst>
      </pc:sldChg>
      <pc:sldChg chg="modSp">
        <pc:chgData name="Vieslietotājs" userId="" providerId="Windows Live" clId="Web-{1D6D3302-3926-1BBB-019C-32B46F51D105}" dt="2025-02-26T09:32:44.968" v="550" actId="20577"/>
        <pc:sldMkLst>
          <pc:docMk/>
          <pc:sldMk cId="3624046751" sldId="261"/>
        </pc:sldMkLst>
      </pc:sldChg>
      <pc:sldChg chg="modSp">
        <pc:chgData name="Vieslietotājs" userId="" providerId="Windows Live" clId="Web-{1D6D3302-3926-1BBB-019C-32B46F51D105}" dt="2025-02-26T08:17:42.630" v="64" actId="20577"/>
        <pc:sldMkLst>
          <pc:docMk/>
          <pc:sldMk cId="1598663060" sldId="262"/>
        </pc:sldMkLst>
        <pc:spChg chg="mod">
          <ac:chgData name="Vieslietotājs" userId="" providerId="Windows Live" clId="Web-{1D6D3302-3926-1BBB-019C-32B46F51D105}" dt="2025-02-26T08:17:42.630" v="64" actId="20577"/>
          <ac:spMkLst>
            <pc:docMk/>
            <pc:sldMk cId="1598663060" sldId="262"/>
            <ac:spMk id="6" creationId="{5401AE0E-0072-9A56-AF66-ADDA049E48A4}"/>
          </ac:spMkLst>
        </pc:spChg>
      </pc:sldChg>
      <pc:sldChg chg="modSp">
        <pc:chgData name="Vieslietotājs" userId="" providerId="Windows Live" clId="Web-{1D6D3302-3926-1BBB-019C-32B46F51D105}" dt="2025-02-26T09:58:18.132" v="952" actId="20577"/>
        <pc:sldMkLst>
          <pc:docMk/>
          <pc:sldMk cId="2228635211" sldId="263"/>
        </pc:sldMkLst>
        <pc:spChg chg="mod">
          <ac:chgData name="Vieslietotājs" userId="" providerId="Windows Live" clId="Web-{1D6D3302-3926-1BBB-019C-32B46F51D105}" dt="2025-02-26T09:57:32.457" v="909" actId="20577"/>
          <ac:spMkLst>
            <pc:docMk/>
            <pc:sldMk cId="2228635211" sldId="263"/>
            <ac:spMk id="4" creationId="{D87DF997-4317-876B-45EB-8A58AC8615BB}"/>
          </ac:spMkLst>
        </pc:spChg>
        <pc:spChg chg="mod">
          <ac:chgData name="Vieslietotājs" userId="" providerId="Windows Live" clId="Web-{1D6D3302-3926-1BBB-019C-32B46F51D105}" dt="2025-02-26T09:36:32.077" v="619" actId="20577"/>
          <ac:spMkLst>
            <pc:docMk/>
            <pc:sldMk cId="2228635211" sldId="263"/>
            <ac:spMk id="6" creationId="{6260919A-2A91-1128-9DA3-A3E59621E2F7}"/>
          </ac:spMkLst>
        </pc:spChg>
        <pc:spChg chg="mod">
          <ac:chgData name="Vieslietotājs" userId="" providerId="Windows Live" clId="Web-{1D6D3302-3926-1BBB-019C-32B46F51D105}" dt="2025-02-26T09:48:30.313" v="798" actId="20577"/>
          <ac:spMkLst>
            <pc:docMk/>
            <pc:sldMk cId="2228635211" sldId="263"/>
            <ac:spMk id="7" creationId="{CBCA5D32-4D31-6ACC-DAF4-AC3C35F37CB1}"/>
          </ac:spMkLst>
        </pc:spChg>
        <pc:spChg chg="mod">
          <ac:chgData name="Vieslietotājs" userId="" providerId="Windows Live" clId="Web-{1D6D3302-3926-1BBB-019C-32B46F51D105}" dt="2025-02-26T09:58:18.132" v="952" actId="20577"/>
          <ac:spMkLst>
            <pc:docMk/>
            <pc:sldMk cId="2228635211" sldId="263"/>
            <ac:spMk id="9" creationId="{7EB1C93F-8953-99AD-97A5-1AF846983894}"/>
          </ac:spMkLst>
        </pc:spChg>
      </pc:sldChg>
      <pc:sldChg chg="modSp">
        <pc:chgData name="Vieslietotājs" userId="" providerId="Windows Live" clId="Web-{1D6D3302-3926-1BBB-019C-32B46F51D105}" dt="2025-02-26T10:02:03.583" v="998" actId="20577"/>
        <pc:sldMkLst>
          <pc:docMk/>
          <pc:sldMk cId="884639251" sldId="264"/>
        </pc:sldMkLst>
        <pc:spChg chg="mod">
          <ac:chgData name="Vieslietotājs" userId="" providerId="Windows Live" clId="Web-{1D6D3302-3926-1BBB-019C-32B46F51D105}" dt="2025-02-26T10:02:03.583" v="998" actId="20577"/>
          <ac:spMkLst>
            <pc:docMk/>
            <pc:sldMk cId="884639251" sldId="264"/>
            <ac:spMk id="4" creationId="{04CF5F60-F170-52FD-1356-A056832D9C06}"/>
          </ac:spMkLst>
        </pc:spChg>
      </pc:sldChg>
      <pc:sldChg chg="modSp">
        <pc:chgData name="Vieslietotājs" userId="" providerId="Windows Live" clId="Web-{1D6D3302-3926-1BBB-019C-32B46F51D105}" dt="2025-02-26T09:42:49.323" v="700" actId="20577"/>
        <pc:sldMkLst>
          <pc:docMk/>
          <pc:sldMk cId="713829529" sldId="265"/>
        </pc:sldMkLst>
        <pc:spChg chg="mod">
          <ac:chgData name="Vieslietotājs" userId="" providerId="Windows Live" clId="Web-{1D6D3302-3926-1BBB-019C-32B46F51D105}" dt="2025-02-26T09:42:17.899" v="699" actId="20577"/>
          <ac:spMkLst>
            <pc:docMk/>
            <pc:sldMk cId="713829529" sldId="265"/>
            <ac:spMk id="4" creationId="{80F667D2-B072-C8BD-B6A6-464B251C31E6}"/>
          </ac:spMkLst>
        </pc:spChg>
        <pc:picChg chg="mod">
          <ac:chgData name="Vieslietotājs" userId="" providerId="Windows Live" clId="Web-{1D6D3302-3926-1BBB-019C-32B46F51D105}" dt="2025-02-26T08:33:50.551" v="269" actId="1076"/>
          <ac:picMkLst>
            <pc:docMk/>
            <pc:sldMk cId="713829529" sldId="265"/>
            <ac:picMk id="3" creationId="{EB82B769-F627-AC9B-56DE-F77913D87CDC}"/>
          </ac:picMkLst>
        </pc:picChg>
        <pc:picChg chg="mod">
          <ac:chgData name="Vieslietotājs" userId="" providerId="Windows Live" clId="Web-{1D6D3302-3926-1BBB-019C-32B46F51D105}" dt="2025-02-26T08:33:44.192" v="267" actId="1076"/>
          <ac:picMkLst>
            <pc:docMk/>
            <pc:sldMk cId="713829529" sldId="265"/>
            <ac:picMk id="7" creationId="{C1A37686-A107-61E4-9B0D-D4D22389C964}"/>
          </ac:picMkLst>
        </pc:picChg>
      </pc:sldChg>
      <pc:sldChg chg="modSp">
        <pc:chgData name="Vieslietotājs" userId="" providerId="Windows Live" clId="Web-{1D6D3302-3926-1BBB-019C-32B46F51D105}" dt="2025-02-26T08:41:38.347" v="287" actId="20577"/>
        <pc:sldMkLst>
          <pc:docMk/>
          <pc:sldMk cId="3078981788" sldId="266"/>
        </pc:sldMkLst>
        <pc:spChg chg="mod">
          <ac:chgData name="Vieslietotājs" userId="" providerId="Windows Live" clId="Web-{1D6D3302-3926-1BBB-019C-32B46F51D105}" dt="2025-02-26T08:41:38.347" v="287" actId="20577"/>
          <ac:spMkLst>
            <pc:docMk/>
            <pc:sldMk cId="3078981788" sldId="266"/>
            <ac:spMk id="6" creationId="{6E409158-FBCC-8A27-C0FD-0FD8E9238FA8}"/>
          </ac:spMkLst>
        </pc:spChg>
      </pc:sldChg>
    </pc:docChg>
  </pc:docChgLst>
  <pc:docChgLst>
    <pc:chgData name="Guest User" providerId="Windows Live" clId="Web-{D1CC8139-0827-2826-24B1-859159A067DF}"/>
    <pc:docChg chg="modSld sldOrd">
      <pc:chgData name="Guest User" userId="" providerId="Windows Live" clId="Web-{D1CC8139-0827-2826-24B1-859159A067DF}" dt="2025-03-02T18:57:21.103" v="1217" actId="20577"/>
      <pc:docMkLst>
        <pc:docMk/>
      </pc:docMkLst>
      <pc:sldChg chg="modSp">
        <pc:chgData name="Guest User" userId="" providerId="Windows Live" clId="Web-{D1CC8139-0827-2826-24B1-859159A067DF}" dt="2025-03-02T18:26:09.444" v="976" actId="20577"/>
        <pc:sldMkLst>
          <pc:docMk/>
          <pc:sldMk cId="3467002519" sldId="256"/>
        </pc:sldMkLst>
        <pc:spChg chg="mod">
          <ac:chgData name="Guest User" userId="" providerId="Windows Live" clId="Web-{D1CC8139-0827-2826-24B1-859159A067DF}" dt="2025-03-02T18:26:09.444" v="976" actId="20577"/>
          <ac:spMkLst>
            <pc:docMk/>
            <pc:sldMk cId="3467002519" sldId="256"/>
            <ac:spMk id="5" creationId="{0B92249C-EB1D-3737-88D7-4C9C6E55AD81}"/>
          </ac:spMkLst>
        </pc:spChg>
      </pc:sldChg>
      <pc:sldChg chg="modSp">
        <pc:chgData name="Guest User" userId="" providerId="Windows Live" clId="Web-{D1CC8139-0827-2826-24B1-859159A067DF}" dt="2025-03-02T18:50:33.714" v="1160" actId="20577"/>
        <pc:sldMkLst>
          <pc:docMk/>
          <pc:sldMk cId="1677548385" sldId="257"/>
        </pc:sldMkLst>
        <pc:spChg chg="mod">
          <ac:chgData name="Guest User" userId="" providerId="Windows Live" clId="Web-{D1CC8139-0827-2826-24B1-859159A067DF}" dt="2025-03-02T18:40:08.052" v="1110" actId="20577"/>
          <ac:spMkLst>
            <pc:docMk/>
            <pc:sldMk cId="1677548385" sldId="257"/>
            <ac:spMk id="4" creationId="{D580727A-3548-563F-9794-2AE7D652A6F7}"/>
          </ac:spMkLst>
        </pc:spChg>
        <pc:spChg chg="mod">
          <ac:chgData name="Guest User" userId="" providerId="Windows Live" clId="Web-{D1CC8139-0827-2826-24B1-859159A067DF}" dt="2025-03-02T18:50:33.714" v="1160" actId="20577"/>
          <ac:spMkLst>
            <pc:docMk/>
            <pc:sldMk cId="1677548385" sldId="257"/>
            <ac:spMk id="16" creationId="{CB3C628D-A6F6-80D3-36E4-5E251BC9F2A5}"/>
          </ac:spMkLst>
        </pc:spChg>
      </pc:sldChg>
      <pc:sldChg chg="modSp">
        <pc:chgData name="Guest User" userId="" providerId="Windows Live" clId="Web-{D1CC8139-0827-2826-24B1-859159A067DF}" dt="2025-03-02T15:29:05.159" v="138" actId="20577"/>
        <pc:sldMkLst>
          <pc:docMk/>
          <pc:sldMk cId="3624046751" sldId="261"/>
        </pc:sldMkLst>
        <pc:spChg chg="mod">
          <ac:chgData name="Guest User" userId="" providerId="Windows Live" clId="Web-{D1CC8139-0827-2826-24B1-859159A067DF}" dt="2025-03-02T15:29:05.159" v="138" actId="20577"/>
          <ac:spMkLst>
            <pc:docMk/>
            <pc:sldMk cId="3624046751" sldId="261"/>
            <ac:spMk id="10" creationId="{F9A24A54-A5BD-FADE-B9C0-B4FACAAE2D29}"/>
          </ac:spMkLst>
        </pc:spChg>
      </pc:sldChg>
      <pc:sldChg chg="modSp">
        <pc:chgData name="Guest User" userId="" providerId="Windows Live" clId="Web-{D1CC8139-0827-2826-24B1-859159A067DF}" dt="2025-03-02T15:43:56.956" v="264" actId="20577"/>
        <pc:sldMkLst>
          <pc:docMk/>
          <pc:sldMk cId="2228635211" sldId="263"/>
        </pc:sldMkLst>
        <pc:spChg chg="mod">
          <ac:chgData name="Guest User" userId="" providerId="Windows Live" clId="Web-{D1CC8139-0827-2826-24B1-859159A067DF}" dt="2025-03-02T15:43:56.956" v="264" actId="20577"/>
          <ac:spMkLst>
            <pc:docMk/>
            <pc:sldMk cId="2228635211" sldId="263"/>
            <ac:spMk id="4" creationId="{D87DF997-4317-876B-45EB-8A58AC8615BB}"/>
          </ac:spMkLst>
        </pc:spChg>
        <pc:spChg chg="mod">
          <ac:chgData name="Guest User" userId="" providerId="Windows Live" clId="Web-{D1CC8139-0827-2826-24B1-859159A067DF}" dt="2025-03-02T15:37:07.567" v="205" actId="20577"/>
          <ac:spMkLst>
            <pc:docMk/>
            <pc:sldMk cId="2228635211" sldId="263"/>
            <ac:spMk id="7" creationId="{CBCA5D32-4D31-6ACC-DAF4-AC3C35F37CB1}"/>
          </ac:spMkLst>
        </pc:spChg>
      </pc:sldChg>
      <pc:sldChg chg="modSp">
        <pc:chgData name="Guest User" userId="" providerId="Windows Live" clId="Web-{D1CC8139-0827-2826-24B1-859159A067DF}" dt="2025-03-02T18:57:21.103" v="1217" actId="20577"/>
        <pc:sldMkLst>
          <pc:docMk/>
          <pc:sldMk cId="884639251" sldId="264"/>
        </pc:sldMkLst>
        <pc:spChg chg="mod">
          <ac:chgData name="Guest User" userId="" providerId="Windows Live" clId="Web-{D1CC8139-0827-2826-24B1-859159A067DF}" dt="2025-03-02T18:57:21.103" v="1217" actId="20577"/>
          <ac:spMkLst>
            <pc:docMk/>
            <pc:sldMk cId="884639251" sldId="264"/>
            <ac:spMk id="4" creationId="{04CF5F60-F170-52FD-1356-A056832D9C06}"/>
          </ac:spMkLst>
        </pc:spChg>
        <pc:spChg chg="mod">
          <ac:chgData name="Guest User" userId="" providerId="Windows Live" clId="Web-{D1CC8139-0827-2826-24B1-859159A067DF}" dt="2025-03-02T15:38:56.820" v="224" actId="20577"/>
          <ac:spMkLst>
            <pc:docMk/>
            <pc:sldMk cId="884639251" sldId="264"/>
            <ac:spMk id="6" creationId="{FCFC4B36-36DA-96A7-A659-FBC10F90199A}"/>
          </ac:spMkLst>
        </pc:spChg>
      </pc:sldChg>
      <pc:sldChg chg="modSp">
        <pc:chgData name="Guest User" userId="" providerId="Windows Live" clId="Web-{D1CC8139-0827-2826-24B1-859159A067DF}" dt="2025-03-02T18:28:34.293" v="990" actId="20577"/>
        <pc:sldMkLst>
          <pc:docMk/>
          <pc:sldMk cId="713829529" sldId="265"/>
        </pc:sldMkLst>
        <pc:spChg chg="mod">
          <ac:chgData name="Guest User" userId="" providerId="Windows Live" clId="Web-{D1CC8139-0827-2826-24B1-859159A067DF}" dt="2025-03-02T18:02:53.661" v="738" actId="20577"/>
          <ac:spMkLst>
            <pc:docMk/>
            <pc:sldMk cId="713829529" sldId="265"/>
            <ac:spMk id="4" creationId="{80F667D2-B072-C8BD-B6A6-464B251C31E6}"/>
          </ac:spMkLst>
        </pc:spChg>
        <pc:spChg chg="mod">
          <ac:chgData name="Guest User" userId="" providerId="Windows Live" clId="Web-{D1CC8139-0827-2826-24B1-859159A067DF}" dt="2025-03-02T18:28:34.293" v="990" actId="20577"/>
          <ac:spMkLst>
            <pc:docMk/>
            <pc:sldMk cId="713829529" sldId="265"/>
            <ac:spMk id="6" creationId="{105FB1E1-0A07-379C-0F13-14C28A6D0E5B}"/>
          </ac:spMkLst>
        </pc:spChg>
      </pc:sldChg>
      <pc:sldChg chg="modSp ord">
        <pc:chgData name="Guest User" userId="" providerId="Windows Live" clId="Web-{D1CC8139-0827-2826-24B1-859159A067DF}" dt="2025-03-02T18:31:24.315" v="998"/>
        <pc:sldMkLst>
          <pc:docMk/>
          <pc:sldMk cId="3078981788" sldId="266"/>
        </pc:sldMkLst>
        <pc:spChg chg="mod">
          <ac:chgData name="Guest User" userId="" providerId="Windows Live" clId="Web-{D1CC8139-0827-2826-24B1-859159A067DF}" dt="2025-03-02T16:07:18.880" v="472" actId="20577"/>
          <ac:spMkLst>
            <pc:docMk/>
            <pc:sldMk cId="3078981788" sldId="266"/>
            <ac:spMk id="4" creationId="{3B425A4B-8F9A-9366-6817-DB7D6E497D97}"/>
          </ac:spMkLst>
        </pc:spChg>
      </pc:sldChg>
      <pc:sldChg chg="modSp">
        <pc:chgData name="Guest User" userId="" providerId="Windows Live" clId="Web-{D1CC8139-0827-2826-24B1-859159A067DF}" dt="2025-03-02T18:24:51.817" v="966" actId="14100"/>
        <pc:sldMkLst>
          <pc:docMk/>
          <pc:sldMk cId="1940817529" sldId="267"/>
        </pc:sldMkLst>
        <pc:spChg chg="mod">
          <ac:chgData name="Guest User" userId="" providerId="Windows Live" clId="Web-{D1CC8139-0827-2826-24B1-859159A067DF}" dt="2025-03-02T16:04:00.733" v="424" actId="20577"/>
          <ac:spMkLst>
            <pc:docMk/>
            <pc:sldMk cId="1940817529" sldId="267"/>
            <ac:spMk id="2" creationId="{3523E537-C3C8-9B02-6F63-12C4D64CFDAA}"/>
          </ac:spMkLst>
        </pc:spChg>
        <pc:spChg chg="mod">
          <ac:chgData name="Guest User" userId="" providerId="Windows Live" clId="Web-{D1CC8139-0827-2826-24B1-859159A067DF}" dt="2025-03-02T18:24:51.817" v="966" actId="14100"/>
          <ac:spMkLst>
            <pc:docMk/>
            <pc:sldMk cId="1940817529" sldId="267"/>
            <ac:spMk id="6" creationId="{6D58F55F-3138-E0D5-EB94-5CB9A48726DC}"/>
          </ac:spMkLst>
        </pc:spChg>
        <pc:spChg chg="mod">
          <ac:chgData name="Guest User" userId="" providerId="Windows Live" clId="Web-{D1CC8139-0827-2826-24B1-859159A067DF}" dt="2025-03-02T16:04:53.594" v="439" actId="20577"/>
          <ac:spMkLst>
            <pc:docMk/>
            <pc:sldMk cId="1940817529" sldId="267"/>
            <ac:spMk id="7" creationId="{E31799F3-6B07-0DC0-5988-9C4A7EA335D0}"/>
          </ac:spMkLst>
        </pc:spChg>
        <pc:spChg chg="mod">
          <ac:chgData name="Guest User" userId="" providerId="Windows Live" clId="Web-{D1CC8139-0827-2826-24B1-859159A067DF}" dt="2025-03-02T18:13:51.794" v="789" actId="20577"/>
          <ac:spMkLst>
            <pc:docMk/>
            <pc:sldMk cId="1940817529" sldId="267"/>
            <ac:spMk id="10" creationId="{7B3FF4D9-68B5-C15A-2A31-4902D989E077}"/>
          </ac:spMkLst>
        </pc:spChg>
        <pc:spChg chg="mod">
          <ac:chgData name="Guest User" userId="" providerId="Windows Live" clId="Web-{D1CC8139-0827-2826-24B1-859159A067DF}" dt="2025-03-02T16:05:14.579" v="447" actId="20577"/>
          <ac:spMkLst>
            <pc:docMk/>
            <pc:sldMk cId="1940817529" sldId="267"/>
            <ac:spMk id="13" creationId="{A5B240E4-967C-1E23-146D-C967863252EA}"/>
          </ac:spMkLst>
        </pc:spChg>
      </pc:sldChg>
      <pc:sldChg chg="modSp">
        <pc:chgData name="Guest User" userId="" providerId="Windows Live" clId="Web-{D1CC8139-0827-2826-24B1-859159A067DF}" dt="2025-03-02T18:17:07.550" v="839" actId="20577"/>
        <pc:sldMkLst>
          <pc:docMk/>
          <pc:sldMk cId="1858198169" sldId="268"/>
        </pc:sldMkLst>
        <pc:spChg chg="mod">
          <ac:chgData name="Guest User" userId="" providerId="Windows Live" clId="Web-{D1CC8139-0827-2826-24B1-859159A067DF}" dt="2025-03-02T16:03:10.028" v="423" actId="20577"/>
          <ac:spMkLst>
            <pc:docMk/>
            <pc:sldMk cId="1858198169" sldId="268"/>
            <ac:spMk id="4" creationId="{0FBCED3F-1849-EBD3-AF81-44D451663361}"/>
          </ac:spMkLst>
        </pc:spChg>
        <pc:spChg chg="mod">
          <ac:chgData name="Guest User" userId="" providerId="Windows Live" clId="Web-{D1CC8139-0827-2826-24B1-859159A067DF}" dt="2025-03-02T18:17:07.550" v="839" actId="20577"/>
          <ac:spMkLst>
            <pc:docMk/>
            <pc:sldMk cId="1858198169" sldId="268"/>
            <ac:spMk id="6" creationId="{16E9697A-8F3F-2A82-66CF-A89311C83911}"/>
          </ac:spMkLst>
        </pc:spChg>
      </pc:sldChg>
      <pc:sldChg chg="modSp">
        <pc:chgData name="Guest User" userId="" providerId="Windows Live" clId="Web-{D1CC8139-0827-2826-24B1-859159A067DF}" dt="2025-03-02T18:30:28.250" v="997" actId="20577"/>
        <pc:sldMkLst>
          <pc:docMk/>
          <pc:sldMk cId="1426379653" sldId="269"/>
        </pc:sldMkLst>
        <pc:spChg chg="mod">
          <ac:chgData name="Guest User" userId="" providerId="Windows Live" clId="Web-{D1CC8139-0827-2826-24B1-859159A067DF}" dt="2025-03-02T18:19:26.399" v="883" actId="20577"/>
          <ac:spMkLst>
            <pc:docMk/>
            <pc:sldMk cId="1426379653" sldId="269"/>
            <ac:spMk id="4" creationId="{CF3409DA-9EB2-BE05-45D7-0D87745012AA}"/>
          </ac:spMkLst>
        </pc:spChg>
        <pc:spChg chg="mod">
          <ac:chgData name="Guest User" userId="" providerId="Windows Live" clId="Web-{D1CC8139-0827-2826-24B1-859159A067DF}" dt="2025-03-02T18:30:28.250" v="997" actId="20577"/>
          <ac:spMkLst>
            <pc:docMk/>
            <pc:sldMk cId="1426379653" sldId="269"/>
            <ac:spMk id="6" creationId="{3238C156-DC8A-7918-1C7C-FD01FA777533}"/>
          </ac:spMkLst>
        </pc:spChg>
        <pc:spChg chg="mod">
          <ac:chgData name="Guest User" userId="" providerId="Windows Live" clId="Web-{D1CC8139-0827-2826-24B1-859159A067DF}" dt="2025-03-02T18:22:58.172" v="938" actId="1076"/>
          <ac:spMkLst>
            <pc:docMk/>
            <pc:sldMk cId="1426379653" sldId="269"/>
            <ac:spMk id="11" creationId="{CBA6F7D0-FD53-523D-818F-BD0B60D90808}"/>
          </ac:spMkLst>
        </pc:spChg>
      </pc:sldChg>
      <pc:sldChg chg="delSp modSp">
        <pc:chgData name="Guest User" userId="" providerId="Windows Live" clId="Web-{D1CC8139-0827-2826-24B1-859159A067DF}" dt="2025-03-02T16:12:05.062" v="494" actId="20577"/>
        <pc:sldMkLst>
          <pc:docMk/>
          <pc:sldMk cId="1985129376" sldId="270"/>
        </pc:sldMkLst>
        <pc:spChg chg="mod">
          <ac:chgData name="Guest User" userId="" providerId="Windows Live" clId="Web-{D1CC8139-0827-2826-24B1-859159A067DF}" dt="2025-03-02T16:12:05.062" v="494" actId="20577"/>
          <ac:spMkLst>
            <pc:docMk/>
            <pc:sldMk cId="1985129376" sldId="270"/>
            <ac:spMk id="4" creationId="{9007D0CA-1058-00B9-C3A8-4A08D8952D8C}"/>
          </ac:spMkLst>
        </pc:spChg>
      </pc:sldChg>
      <pc:sldChg chg="modSp">
        <pc:chgData name="Guest User" userId="" providerId="Windows Live" clId="Web-{D1CC8139-0827-2826-24B1-859159A067DF}" dt="2025-03-02T18:56:42.914" v="1205" actId="14100"/>
        <pc:sldMkLst>
          <pc:docMk/>
          <pc:sldMk cId="2876471534" sldId="271"/>
        </pc:sldMkLst>
        <pc:spChg chg="mod">
          <ac:chgData name="Guest User" userId="" providerId="Windows Live" clId="Web-{D1CC8139-0827-2826-24B1-859159A067DF}" dt="2025-03-02T18:55:18.536" v="1203" actId="20577"/>
          <ac:spMkLst>
            <pc:docMk/>
            <pc:sldMk cId="2876471534" sldId="271"/>
            <ac:spMk id="4" creationId="{B61B81D2-D859-1C1D-BC6D-7D1110556465}"/>
          </ac:spMkLst>
        </pc:spChg>
        <pc:spChg chg="mod">
          <ac:chgData name="Guest User" userId="" providerId="Windows Live" clId="Web-{D1CC8139-0827-2826-24B1-859159A067DF}" dt="2025-03-02T18:55:21.599" v="1204" actId="20577"/>
          <ac:spMkLst>
            <pc:docMk/>
            <pc:sldMk cId="2876471534" sldId="271"/>
            <ac:spMk id="6" creationId="{EA841B6B-E5A9-A4AF-DC7A-A0252ECD940A}"/>
          </ac:spMkLst>
        </pc:spChg>
      </pc:sldChg>
      <pc:sldChg chg="modSp">
        <pc:chgData name="Guest User" userId="" providerId="Windows Live" clId="Web-{D1CC8139-0827-2826-24B1-859159A067DF}" dt="2025-03-02T16:31:56.526" v="724" actId="20577"/>
        <pc:sldMkLst>
          <pc:docMk/>
          <pc:sldMk cId="702472053" sldId="273"/>
        </pc:sldMkLst>
        <pc:spChg chg="mod">
          <ac:chgData name="Guest User" userId="" providerId="Windows Live" clId="Web-{D1CC8139-0827-2826-24B1-859159A067DF}" dt="2025-03-02T16:23:20.555" v="584" actId="20577"/>
          <ac:spMkLst>
            <pc:docMk/>
            <pc:sldMk cId="702472053" sldId="273"/>
            <ac:spMk id="3" creationId="{0708C3D8-A292-B275-3534-7E8A2B79E363}"/>
          </ac:spMkLst>
        </pc:spChg>
        <pc:spChg chg="mod">
          <ac:chgData name="Guest User" userId="" providerId="Windows Live" clId="Web-{D1CC8139-0827-2826-24B1-859159A067DF}" dt="2025-03-02T16:31:06.352" v="707" actId="20577"/>
          <ac:spMkLst>
            <pc:docMk/>
            <pc:sldMk cId="702472053" sldId="273"/>
            <ac:spMk id="6" creationId="{BAB76A05-9117-385D-EFF8-04821340327A}"/>
          </ac:spMkLst>
        </pc:spChg>
        <pc:spChg chg="mod">
          <ac:chgData name="Guest User" userId="" providerId="Windows Live" clId="Web-{D1CC8139-0827-2826-24B1-859159A067DF}" dt="2025-03-02T16:31:56.526" v="724" actId="20577"/>
          <ac:spMkLst>
            <pc:docMk/>
            <pc:sldMk cId="702472053" sldId="273"/>
            <ac:spMk id="7" creationId="{35EC82A7-C23D-8DCC-78A0-3B12B21B73B8}"/>
          </ac:spMkLst>
        </pc:spChg>
        <pc:graphicFrameChg chg="mod">
          <ac:chgData name="Guest User" userId="" providerId="Windows Live" clId="Web-{D1CC8139-0827-2826-24B1-859159A067DF}" dt="2025-03-02T16:23:01.007" v="582" actId="1076"/>
          <ac:graphicFrameMkLst>
            <pc:docMk/>
            <pc:sldMk cId="702472053" sldId="273"/>
            <ac:graphicFrameMk id="5" creationId="{B21FE6A0-2F79-C1A7-5BFA-0ABB12A36070}"/>
          </ac:graphicFrameMkLst>
        </pc:graphicFrameChg>
      </pc:sldChg>
      <pc:sldChg chg="modSp">
        <pc:chgData name="Guest User" userId="" providerId="Windows Live" clId="Web-{D1CC8139-0827-2826-24B1-859159A067DF}" dt="2025-03-02T18:45:17.094" v="1152" actId="20577"/>
        <pc:sldMkLst>
          <pc:docMk/>
          <pc:sldMk cId="0" sldId="330"/>
        </pc:sldMkLst>
        <pc:spChg chg="mod">
          <ac:chgData name="Guest User" userId="" providerId="Windows Live" clId="Web-{D1CC8139-0827-2826-24B1-859159A067DF}" dt="2025-03-02T18:45:17.094" v="1152" actId="20577"/>
          <ac:spMkLst>
            <pc:docMk/>
            <pc:sldMk cId="0" sldId="330"/>
            <ac:spMk id="4" creationId="{104D0EC7-F6B1-1BE2-CF96-97FD44FA3854}"/>
          </ac:spMkLst>
        </pc:spChg>
      </pc:sldChg>
      <pc:sldChg chg="modSp">
        <pc:chgData name="Guest User" userId="" providerId="Windows Live" clId="Web-{D1CC8139-0827-2826-24B1-859159A067DF}" dt="2025-03-02T18:25:54.428" v="974" actId="20577"/>
        <pc:sldMkLst>
          <pc:docMk/>
          <pc:sldMk cId="1130325841" sldId="331"/>
        </pc:sldMkLst>
        <pc:spChg chg="mod">
          <ac:chgData name="Guest User" userId="" providerId="Windows Live" clId="Web-{D1CC8139-0827-2826-24B1-859159A067DF}" dt="2025-03-02T18:25:54.428" v="974" actId="20577"/>
          <ac:spMkLst>
            <pc:docMk/>
            <pc:sldMk cId="1130325841" sldId="331"/>
            <ac:spMk id="2" creationId="{27784725-43C4-1054-A499-89701AEDD004}"/>
          </ac:spMkLst>
        </pc:spChg>
      </pc:sldChg>
      <pc:sldChg chg="modSp">
        <pc:chgData name="Guest User" userId="" providerId="Windows Live" clId="Web-{D1CC8139-0827-2826-24B1-859159A067DF}" dt="2025-03-02T18:51:15.919" v="1173" actId="20577"/>
        <pc:sldMkLst>
          <pc:docMk/>
          <pc:sldMk cId="54036464" sldId="333"/>
        </pc:sldMkLst>
        <pc:spChg chg="mod">
          <ac:chgData name="Guest User" userId="" providerId="Windows Live" clId="Web-{D1CC8139-0827-2826-24B1-859159A067DF}" dt="2025-03-02T18:51:15.919" v="1173" actId="20577"/>
          <ac:spMkLst>
            <pc:docMk/>
            <pc:sldMk cId="54036464" sldId="333"/>
            <ac:spMk id="4" creationId="{DF519D33-FE59-2E43-69A9-B466AC1379F9}"/>
          </ac:spMkLst>
        </pc:spChg>
        <pc:spChg chg="mod">
          <ac:chgData name="Guest User" userId="" providerId="Windows Live" clId="Web-{D1CC8139-0827-2826-24B1-859159A067DF}" dt="2025-03-02T15:33:37.716" v="175" actId="20577"/>
          <ac:spMkLst>
            <pc:docMk/>
            <pc:sldMk cId="54036464" sldId="333"/>
            <ac:spMk id="5" creationId="{FC678582-1066-2D1C-0169-4482271F90B1}"/>
          </ac:spMkLst>
        </pc:spChg>
        <pc:spChg chg="mod">
          <ac:chgData name="Guest User" userId="" providerId="Windows Live" clId="Web-{D1CC8139-0827-2826-24B1-859159A067DF}" dt="2025-03-02T18:12:39.885" v="782" actId="20577"/>
          <ac:spMkLst>
            <pc:docMk/>
            <pc:sldMk cId="54036464" sldId="333"/>
            <ac:spMk id="6" creationId="{4D0B5779-BE54-2CA2-10FE-9C6BC5EB74C2}"/>
          </ac:spMkLst>
        </pc:spChg>
      </pc:sldChg>
    </pc:docChg>
  </pc:docChgLst>
  <pc:docChgLst>
    <pc:chgData name="Ilona Savraka" userId="56a58741ae30a126" providerId="Windows Live" clId="Web-{DF26F922-90BB-AD95-E4C3-40223F16D4CE}"/>
    <pc:docChg chg="modSld">
      <pc:chgData name="Ilona Savraka" userId="56a58741ae30a126" providerId="Windows Live" clId="Web-{DF26F922-90BB-AD95-E4C3-40223F16D4CE}" dt="2025-03-05T12:25:28.453" v="26" actId="20577"/>
      <pc:docMkLst>
        <pc:docMk/>
      </pc:docMkLst>
      <pc:sldChg chg="delSp modSp">
        <pc:chgData name="Ilona Savraka" userId="56a58741ae30a126" providerId="Windows Live" clId="Web-{DF26F922-90BB-AD95-E4C3-40223F16D4CE}" dt="2025-03-05T12:22:46.186" v="21"/>
        <pc:sldMkLst>
          <pc:docMk/>
          <pc:sldMk cId="702472053" sldId="273"/>
        </pc:sldMkLst>
        <pc:spChg chg="del">
          <ac:chgData name="Ilona Savraka" userId="56a58741ae30a126" providerId="Windows Live" clId="Web-{DF26F922-90BB-AD95-E4C3-40223F16D4CE}" dt="2025-03-05T12:22:46.186" v="21"/>
          <ac:spMkLst>
            <pc:docMk/>
            <pc:sldMk cId="702472053" sldId="273"/>
            <ac:spMk id="4" creationId="{CDEB5FD9-DEC2-C474-9728-0BA5D9B0CFA8}"/>
          </ac:spMkLst>
        </pc:spChg>
        <pc:spChg chg="mod">
          <ac:chgData name="Ilona Savraka" userId="56a58741ae30a126" providerId="Windows Live" clId="Web-{DF26F922-90BB-AD95-E4C3-40223F16D4CE}" dt="2025-03-05T12:22:43.936" v="20" actId="20577"/>
          <ac:spMkLst>
            <pc:docMk/>
            <pc:sldMk cId="702472053" sldId="273"/>
            <ac:spMk id="7" creationId="{35EC82A7-C23D-8DCC-78A0-3B12B21B73B8}"/>
          </ac:spMkLst>
        </pc:spChg>
      </pc:sldChg>
      <pc:sldChg chg="modSp">
        <pc:chgData name="Ilona Savraka" userId="56a58741ae30a126" providerId="Windows Live" clId="Web-{DF26F922-90BB-AD95-E4C3-40223F16D4CE}" dt="2025-03-05T12:25:28.453" v="26" actId="20577"/>
        <pc:sldMkLst>
          <pc:docMk/>
          <pc:sldMk cId="0" sldId="330"/>
        </pc:sldMkLst>
        <pc:spChg chg="mod">
          <ac:chgData name="Ilona Savraka" userId="56a58741ae30a126" providerId="Windows Live" clId="Web-{DF26F922-90BB-AD95-E4C3-40223F16D4CE}" dt="2025-03-05T12:25:28.453" v="26" actId="20577"/>
          <ac:spMkLst>
            <pc:docMk/>
            <pc:sldMk cId="0" sldId="330"/>
            <ac:spMk id="4" creationId="{104D0EC7-F6B1-1BE2-CF96-97FD44FA3854}"/>
          </ac:spMkLst>
        </pc:spChg>
      </pc:sldChg>
    </pc:docChg>
  </pc:docChgLst>
  <pc:docChgLst>
    <pc:chgData name="Guest User" providerId="Windows Live" clId="Web-{8B47311E-D02D-667E-EDFA-BA8E8C0F2DAF}"/>
    <pc:docChg chg="modSld">
      <pc:chgData name="Guest User" userId="" providerId="Windows Live" clId="Web-{8B47311E-D02D-667E-EDFA-BA8E8C0F2DAF}" dt="2025-02-16T11:05:35.840" v="445" actId="20577"/>
      <pc:docMkLst>
        <pc:docMk/>
      </pc:docMkLst>
      <pc:sldChg chg="modSp">
        <pc:chgData name="Guest User" userId="" providerId="Windows Live" clId="Web-{8B47311E-D02D-667E-EDFA-BA8E8C0F2DAF}" dt="2025-02-16T10:54:50.606" v="169" actId="20577"/>
        <pc:sldMkLst>
          <pc:docMk/>
          <pc:sldMk cId="1677548385" sldId="257"/>
        </pc:sldMkLst>
        <pc:spChg chg="mod">
          <ac:chgData name="Guest User" userId="" providerId="Windows Live" clId="Web-{8B47311E-D02D-667E-EDFA-BA8E8C0F2DAF}" dt="2025-02-16T10:54:50.606" v="169" actId="20577"/>
          <ac:spMkLst>
            <pc:docMk/>
            <pc:sldMk cId="1677548385" sldId="257"/>
            <ac:spMk id="4" creationId="{D580727A-3548-563F-9794-2AE7D652A6F7}"/>
          </ac:spMkLst>
        </pc:spChg>
      </pc:sldChg>
      <pc:sldChg chg="modSp">
        <pc:chgData name="Guest User" userId="" providerId="Windows Live" clId="Web-{8B47311E-D02D-667E-EDFA-BA8E8C0F2DAF}" dt="2025-02-16T10:52:06.258" v="108" actId="20577"/>
        <pc:sldMkLst>
          <pc:docMk/>
          <pc:sldMk cId="816799173" sldId="258"/>
        </pc:sldMkLst>
        <pc:spChg chg="mod">
          <ac:chgData name="Guest User" userId="" providerId="Windows Live" clId="Web-{8B47311E-D02D-667E-EDFA-BA8E8C0F2DAF}" dt="2025-02-16T10:52:06.258" v="108" actId="20577"/>
          <ac:spMkLst>
            <pc:docMk/>
            <pc:sldMk cId="816799173" sldId="258"/>
            <ac:spMk id="4" creationId="{3B18A1FE-71D1-DC31-D511-0CEC3ED18423}"/>
          </ac:spMkLst>
        </pc:spChg>
      </pc:sldChg>
      <pc:sldChg chg="modSp">
        <pc:chgData name="Guest User" userId="" providerId="Windows Live" clId="Web-{8B47311E-D02D-667E-EDFA-BA8E8C0F2DAF}" dt="2025-02-16T10:54:21.652" v="158" actId="20577"/>
        <pc:sldMkLst>
          <pc:docMk/>
          <pc:sldMk cId="108498829" sldId="259"/>
        </pc:sldMkLst>
        <pc:spChg chg="mod">
          <ac:chgData name="Guest User" userId="" providerId="Windows Live" clId="Web-{8B47311E-D02D-667E-EDFA-BA8E8C0F2DAF}" dt="2025-02-16T10:54:21.652" v="158" actId="20577"/>
          <ac:spMkLst>
            <pc:docMk/>
            <pc:sldMk cId="108498829" sldId="259"/>
            <ac:spMk id="4" creationId="{4C697FA6-9FB5-389E-3552-835FE49D3075}"/>
          </ac:spMkLst>
        </pc:spChg>
      </pc:sldChg>
      <pc:sldChg chg="modSp">
        <pc:chgData name="Guest User" userId="" providerId="Windows Live" clId="Web-{8B47311E-D02D-667E-EDFA-BA8E8C0F2DAF}" dt="2025-02-16T10:56:40.077" v="202" actId="20577"/>
        <pc:sldMkLst>
          <pc:docMk/>
          <pc:sldMk cId="3624046751" sldId="261"/>
        </pc:sldMkLst>
      </pc:sldChg>
      <pc:sldChg chg="modSp">
        <pc:chgData name="Guest User" userId="" providerId="Windows Live" clId="Web-{8B47311E-D02D-667E-EDFA-BA8E8C0F2DAF}" dt="2025-02-16T11:00:56.443" v="345" actId="20577"/>
        <pc:sldMkLst>
          <pc:docMk/>
          <pc:sldMk cId="1598663060" sldId="262"/>
        </pc:sldMkLst>
        <pc:spChg chg="mod">
          <ac:chgData name="Guest User" userId="" providerId="Windows Live" clId="Web-{8B47311E-D02D-667E-EDFA-BA8E8C0F2DAF}" dt="2025-02-16T11:00:56.443" v="345" actId="20577"/>
          <ac:spMkLst>
            <pc:docMk/>
            <pc:sldMk cId="1598663060" sldId="262"/>
            <ac:spMk id="4" creationId="{CBBBE8F4-6233-D61D-DF7A-78011FA9DA5B}"/>
          </ac:spMkLst>
        </pc:spChg>
      </pc:sldChg>
      <pc:sldChg chg="modSp">
        <pc:chgData name="Guest User" userId="" providerId="Windows Live" clId="Web-{8B47311E-D02D-667E-EDFA-BA8E8C0F2DAF}" dt="2025-02-16T11:05:35.840" v="445" actId="20577"/>
        <pc:sldMkLst>
          <pc:docMk/>
          <pc:sldMk cId="884639251" sldId="264"/>
        </pc:sldMkLst>
        <pc:spChg chg="mod">
          <ac:chgData name="Guest User" userId="" providerId="Windows Live" clId="Web-{8B47311E-D02D-667E-EDFA-BA8E8C0F2DAF}" dt="2025-02-16T11:05:35.840" v="445" actId="20577"/>
          <ac:spMkLst>
            <pc:docMk/>
            <pc:sldMk cId="884639251" sldId="264"/>
            <ac:spMk id="4" creationId="{04CF5F60-F170-52FD-1356-A056832D9C06}"/>
          </ac:spMkLst>
        </pc:spChg>
      </pc:sldChg>
    </pc:docChg>
  </pc:docChgLst>
  <pc:docChgLst>
    <pc:chgData name="Guest User" providerId="Windows Live" clId="Web-{827EB284-4014-4935-105B-BC03F4DA2DB0}"/>
    <pc:docChg chg="modSld">
      <pc:chgData name="Guest User" userId="" providerId="Windows Live" clId="Web-{827EB284-4014-4935-105B-BC03F4DA2DB0}" dt="2025-02-27T09:17:25.776" v="34" actId="20577"/>
      <pc:docMkLst>
        <pc:docMk/>
      </pc:docMkLst>
      <pc:sldChg chg="modSp">
        <pc:chgData name="Guest User" userId="" providerId="Windows Live" clId="Web-{827EB284-4014-4935-105B-BC03F4DA2DB0}" dt="2025-02-27T08:05:04.409" v="30" actId="20577"/>
        <pc:sldMkLst>
          <pc:docMk/>
          <pc:sldMk cId="3624046751" sldId="261"/>
        </pc:sldMkLst>
        <pc:spChg chg="mod">
          <ac:chgData name="Guest User" userId="" providerId="Windows Live" clId="Web-{827EB284-4014-4935-105B-BC03F4DA2DB0}" dt="2025-02-27T08:05:04.409" v="30" actId="20577"/>
          <ac:spMkLst>
            <pc:docMk/>
            <pc:sldMk cId="3624046751" sldId="261"/>
            <ac:spMk id="6" creationId="{BA21BF7F-50BE-DB14-5F25-D415DB71688E}"/>
          </ac:spMkLst>
        </pc:spChg>
      </pc:sldChg>
      <pc:sldChg chg="modSp">
        <pc:chgData name="Guest User" userId="" providerId="Windows Live" clId="Web-{827EB284-4014-4935-105B-BC03F4DA2DB0}" dt="2025-02-27T08:14:00.521" v="32" actId="20577"/>
        <pc:sldMkLst>
          <pc:docMk/>
          <pc:sldMk cId="2228635211" sldId="263"/>
        </pc:sldMkLst>
        <pc:spChg chg="mod">
          <ac:chgData name="Guest User" userId="" providerId="Windows Live" clId="Web-{827EB284-4014-4935-105B-BC03F4DA2DB0}" dt="2025-02-27T08:14:00.521" v="32" actId="20577"/>
          <ac:spMkLst>
            <pc:docMk/>
            <pc:sldMk cId="2228635211" sldId="263"/>
            <ac:spMk id="4" creationId="{D87DF997-4317-876B-45EB-8A58AC8615BB}"/>
          </ac:spMkLst>
        </pc:spChg>
      </pc:sldChg>
      <pc:sldChg chg="modSp">
        <pc:chgData name="Guest User" userId="" providerId="Windows Live" clId="Web-{827EB284-4014-4935-105B-BC03F4DA2DB0}" dt="2025-02-27T08:54:05.775" v="33" actId="14100"/>
        <pc:sldMkLst>
          <pc:docMk/>
          <pc:sldMk cId="1858198169" sldId="268"/>
        </pc:sldMkLst>
      </pc:sldChg>
      <pc:sldChg chg="modSp">
        <pc:chgData name="Guest User" userId="" providerId="Windows Live" clId="Web-{827EB284-4014-4935-105B-BC03F4DA2DB0}" dt="2025-02-27T09:17:25.776" v="34" actId="20577"/>
        <pc:sldMkLst>
          <pc:docMk/>
          <pc:sldMk cId="0" sldId="330"/>
        </pc:sldMkLst>
        <pc:spChg chg="mod">
          <ac:chgData name="Guest User" userId="" providerId="Windows Live" clId="Web-{827EB284-4014-4935-105B-BC03F4DA2DB0}" dt="2025-02-27T09:17:25.776" v="34" actId="20577"/>
          <ac:spMkLst>
            <pc:docMk/>
            <pc:sldMk cId="0" sldId="330"/>
            <ac:spMk id="4" creationId="{104D0EC7-F6B1-1BE2-CF96-97FD44FA3854}"/>
          </ac:spMkLst>
        </pc:spChg>
      </pc:sldChg>
    </pc:docChg>
  </pc:docChgLst>
  <pc:docChgLst>
    <pc:chgData name="Guest User" providerId="Windows Live" clId="Web-{6D518ABD-B070-037B-BF12-C531DD17EB2F}"/>
    <pc:docChg chg="modSld">
      <pc:chgData name="Guest User" userId="" providerId="Windows Live" clId="Web-{6D518ABD-B070-037B-BF12-C531DD17EB2F}" dt="2025-02-25T14:32:20.573" v="6" actId="1076"/>
      <pc:docMkLst>
        <pc:docMk/>
      </pc:docMkLst>
      <pc:sldChg chg="addSp modSp">
        <pc:chgData name="Guest User" userId="" providerId="Windows Live" clId="Web-{6D518ABD-B070-037B-BF12-C531DD17EB2F}" dt="2025-02-25T14:32:20.573" v="6" actId="1076"/>
        <pc:sldMkLst>
          <pc:docMk/>
          <pc:sldMk cId="1940817529" sldId="267"/>
        </pc:sldMkLst>
        <pc:picChg chg="add mod">
          <ac:chgData name="Guest User" userId="" providerId="Windows Live" clId="Web-{6D518ABD-B070-037B-BF12-C531DD17EB2F}" dt="2025-02-25T14:32:16.714" v="5" actId="1076"/>
          <ac:picMkLst>
            <pc:docMk/>
            <pc:sldMk cId="1940817529" sldId="267"/>
            <ac:picMk id="3" creationId="{D4DBC4AD-9518-8A4C-930D-C9E8D5A0C73F}"/>
          </ac:picMkLst>
        </pc:picChg>
        <pc:picChg chg="mod">
          <ac:chgData name="Guest User" userId="" providerId="Windows Live" clId="Web-{6D518ABD-B070-037B-BF12-C531DD17EB2F}" dt="2025-02-25T14:31:01.117" v="2" actId="1076"/>
          <ac:picMkLst>
            <pc:docMk/>
            <pc:sldMk cId="1940817529" sldId="267"/>
            <ac:picMk id="2050" creationId="{B5807C3E-A23F-3E66-4BB9-338DE5C42D6A}"/>
          </ac:picMkLst>
        </pc:picChg>
      </pc:sldChg>
    </pc:docChg>
  </pc:docChgLst>
  <pc:docChgLst>
    <pc:chgData name="Ilona Savraka" userId="56a58741ae30a126" providerId="Windows Live" clId="Web-{AD22B6B2-D863-D8F3-D0DB-4A320811B628}"/>
    <pc:docChg chg="modSld">
      <pc:chgData name="Ilona Savraka" userId="56a58741ae30a126" providerId="Windows Live" clId="Web-{AD22B6B2-D863-D8F3-D0DB-4A320811B628}" dt="2025-03-05T12:20:12.242" v="2" actId="1076"/>
      <pc:docMkLst>
        <pc:docMk/>
      </pc:docMkLst>
      <pc:sldChg chg="modSp">
        <pc:chgData name="Ilona Savraka" userId="56a58741ae30a126" providerId="Windows Live" clId="Web-{AD22B6B2-D863-D8F3-D0DB-4A320811B628}" dt="2025-03-05T12:20:12.242" v="2" actId="1076"/>
        <pc:sldMkLst>
          <pc:docMk/>
          <pc:sldMk cId="108498829" sldId="259"/>
        </pc:sldMkLst>
        <pc:picChg chg="mod">
          <ac:chgData name="Ilona Savraka" userId="56a58741ae30a126" providerId="Windows Live" clId="Web-{AD22B6B2-D863-D8F3-D0DB-4A320811B628}" dt="2025-03-05T12:20:12.242" v="2" actId="1076"/>
          <ac:picMkLst>
            <pc:docMk/>
            <pc:sldMk cId="108498829" sldId="259"/>
            <ac:picMk id="15" creationId="{9BE5CFFD-6A07-A152-BEAB-5E2FB0CF8C9E}"/>
          </ac:picMkLst>
        </pc:picChg>
      </pc:sldChg>
      <pc:sldChg chg="modSp">
        <pc:chgData name="Ilona Savraka" userId="56a58741ae30a126" providerId="Windows Live" clId="Web-{AD22B6B2-D863-D8F3-D0DB-4A320811B628}" dt="2025-03-05T12:19:05.099" v="1" actId="20577"/>
        <pc:sldMkLst>
          <pc:docMk/>
          <pc:sldMk cId="713829529" sldId="265"/>
        </pc:sldMkLst>
        <pc:spChg chg="mod">
          <ac:chgData name="Ilona Savraka" userId="56a58741ae30a126" providerId="Windows Live" clId="Web-{AD22B6B2-D863-D8F3-D0DB-4A320811B628}" dt="2025-03-05T12:19:05.099" v="1" actId="20577"/>
          <ac:spMkLst>
            <pc:docMk/>
            <pc:sldMk cId="713829529" sldId="265"/>
            <ac:spMk id="6" creationId="{105FB1E1-0A07-379C-0F13-14C28A6D0E5B}"/>
          </ac:spMkLst>
        </pc:spChg>
      </pc:sldChg>
    </pc:docChg>
  </pc:docChgLst>
  <pc:docChgLst>
    <pc:chgData name="Guest User" providerId="Windows Live" clId="Web-{31CAD8F9-DB0A-0370-D622-9BAF91FFDB46}"/>
    <pc:docChg chg="modSld">
      <pc:chgData name="Guest User" userId="" providerId="Windows Live" clId="Web-{31CAD8F9-DB0A-0370-D622-9BAF91FFDB46}" dt="2025-03-05T11:42:54.891" v="48" actId="1076"/>
      <pc:docMkLst>
        <pc:docMk/>
      </pc:docMkLst>
      <pc:sldChg chg="addSp delSp modSp">
        <pc:chgData name="Guest User" userId="" providerId="Windows Live" clId="Web-{31CAD8F9-DB0A-0370-D622-9BAF91FFDB46}" dt="2025-03-05T11:42:54.891" v="48" actId="1076"/>
        <pc:sldMkLst>
          <pc:docMk/>
          <pc:sldMk cId="108498829" sldId="259"/>
        </pc:sldMkLst>
        <pc:spChg chg="add del mod">
          <ac:chgData name="Guest User" userId="" providerId="Windows Live" clId="Web-{31CAD8F9-DB0A-0370-D622-9BAF91FFDB46}" dt="2025-03-05T11:38:25.732" v="28"/>
          <ac:spMkLst>
            <pc:docMk/>
            <pc:sldMk cId="108498829" sldId="259"/>
            <ac:spMk id="13" creationId="{83DC6A8C-3777-646D-79E0-04C0FC770E59}"/>
          </ac:spMkLst>
        </pc:spChg>
        <pc:spChg chg="add mod">
          <ac:chgData name="Guest User" userId="" providerId="Windows Live" clId="Web-{31CAD8F9-DB0A-0370-D622-9BAF91FFDB46}" dt="2025-03-05T11:39:21.111" v="36" actId="1076"/>
          <ac:spMkLst>
            <pc:docMk/>
            <pc:sldMk cId="108498829" sldId="259"/>
            <ac:spMk id="14" creationId="{3B6D1AA6-75DB-664F-B955-AE40C2832FE1}"/>
          </ac:spMkLst>
        </pc:spChg>
        <pc:spChg chg="add mod">
          <ac:chgData name="Guest User" userId="" providerId="Windows Live" clId="Web-{31CAD8F9-DB0A-0370-D622-9BAF91FFDB46}" dt="2025-03-05T11:42:54.891" v="48" actId="1076"/>
          <ac:spMkLst>
            <pc:docMk/>
            <pc:sldMk cId="108498829" sldId="259"/>
            <ac:spMk id="16" creationId="{4FAEB738-C4E3-A796-117F-07251E5B44D9}"/>
          </ac:spMkLst>
        </pc:spChg>
        <pc:picChg chg="del">
          <ac:chgData name="Guest User" userId="" providerId="Windows Live" clId="Web-{31CAD8F9-DB0A-0370-D622-9BAF91FFDB46}" dt="2025-03-05T11:36:00.863" v="3"/>
          <ac:picMkLst>
            <pc:docMk/>
            <pc:sldMk cId="108498829" sldId="259"/>
            <ac:picMk id="3" creationId="{85598D15-2986-132D-FD3B-391627CC9C28}"/>
          </ac:picMkLst>
        </pc:picChg>
        <pc:picChg chg="add del mod">
          <ac:chgData name="Guest User" userId="" providerId="Windows Live" clId="Web-{31CAD8F9-DB0A-0370-D622-9BAF91FFDB46}" dt="2025-03-05T11:39:47.300" v="37"/>
          <ac:picMkLst>
            <pc:docMk/>
            <pc:sldMk cId="108498829" sldId="259"/>
            <ac:picMk id="5" creationId="{8340CC30-B52F-7FBF-3BF8-01E746724A8A}"/>
          </ac:picMkLst>
        </pc:picChg>
        <pc:picChg chg="del">
          <ac:chgData name="Guest User" userId="" providerId="Windows Live" clId="Web-{31CAD8F9-DB0A-0370-D622-9BAF91FFDB46}" dt="2025-03-05T11:36:01.113" v="4"/>
          <ac:picMkLst>
            <pc:docMk/>
            <pc:sldMk cId="108498829" sldId="259"/>
            <ac:picMk id="7" creationId="{1A5E9ADB-02FA-542B-0425-288CCB3FDCD6}"/>
          </ac:picMkLst>
        </pc:picChg>
        <pc:picChg chg="del">
          <ac:chgData name="Guest User" userId="" providerId="Windows Live" clId="Web-{31CAD8F9-DB0A-0370-D622-9BAF91FFDB46}" dt="2025-03-05T11:35:55.425" v="0"/>
          <ac:picMkLst>
            <pc:docMk/>
            <pc:sldMk cId="108498829" sldId="259"/>
            <ac:picMk id="9" creationId="{DB03630C-BD3B-9ED4-0578-7B9DD9F97B5D}"/>
          </ac:picMkLst>
        </pc:picChg>
        <pc:picChg chg="add mod ord">
          <ac:chgData name="Guest User" userId="" providerId="Windows Live" clId="Web-{31CAD8F9-DB0A-0370-D622-9BAF91FFDB46}" dt="2025-03-05T11:36:54.429" v="13" actId="1076"/>
          <ac:picMkLst>
            <pc:docMk/>
            <pc:sldMk cId="108498829" sldId="259"/>
            <ac:picMk id="10" creationId="{E3E5C182-B0F1-8C9C-15C3-0FC953FCADAD}"/>
          </ac:picMkLst>
        </pc:picChg>
        <pc:picChg chg="add mod">
          <ac:chgData name="Guest User" userId="" providerId="Windows Live" clId="Web-{31CAD8F9-DB0A-0370-D622-9BAF91FFDB46}" dt="2025-03-05T11:42:50.828" v="47" actId="1076"/>
          <ac:picMkLst>
            <pc:docMk/>
            <pc:sldMk cId="108498829" sldId="259"/>
            <ac:picMk id="15" creationId="{9BE5CFFD-6A07-A152-BEAB-5E2FB0CF8C9E}"/>
          </ac:picMkLst>
        </pc:picChg>
        <pc:cxnChg chg="del">
          <ac:chgData name="Guest User" userId="" providerId="Windows Live" clId="Web-{31CAD8F9-DB0A-0370-D622-9BAF91FFDB46}" dt="2025-03-05T11:35:56.894" v="1"/>
          <ac:cxnSpMkLst>
            <pc:docMk/>
            <pc:sldMk cId="108498829" sldId="259"/>
            <ac:cxnSpMk id="11" creationId="{A7707F39-CD6C-9660-4DC1-3AAAA0B1BB26}"/>
          </ac:cxnSpMkLst>
        </pc:cxnChg>
        <pc:cxnChg chg="del">
          <ac:chgData name="Guest User" userId="" providerId="Windows Live" clId="Web-{31CAD8F9-DB0A-0370-D622-9BAF91FFDB46}" dt="2025-03-05T11:35:58.691" v="2"/>
          <ac:cxnSpMkLst>
            <pc:docMk/>
            <pc:sldMk cId="108498829" sldId="259"/>
            <ac:cxnSpMk id="12" creationId="{0EDB7B5C-EF8A-3E62-5BA3-2937FFEB9861}"/>
          </ac:cxnSpMkLst>
        </pc:cxnChg>
      </pc:sldChg>
    </pc:docChg>
  </pc:docChgLst>
  <pc:docChgLst>
    <pc:chgData name="Ilona Savraka" userId="56a58741ae30a126" providerId="Windows Live" clId="Web-{86392DBD-2488-1D1A-AB6C-CDDDE06ACAAC}"/>
    <pc:docChg chg="modSld">
      <pc:chgData name="Ilona Savraka" userId="56a58741ae30a126" providerId="Windows Live" clId="Web-{86392DBD-2488-1D1A-AB6C-CDDDE06ACAAC}" dt="2025-02-18T11:58:40.575" v="2" actId="20577"/>
      <pc:docMkLst>
        <pc:docMk/>
      </pc:docMkLst>
      <pc:sldChg chg="modSp">
        <pc:chgData name="Ilona Savraka" userId="56a58741ae30a126" providerId="Windows Live" clId="Web-{86392DBD-2488-1D1A-AB6C-CDDDE06ACAAC}" dt="2025-02-18T11:58:40.575" v="2" actId="20577"/>
        <pc:sldMkLst>
          <pc:docMk/>
          <pc:sldMk cId="884639251" sldId="264"/>
        </pc:sldMkLst>
        <pc:spChg chg="mod">
          <ac:chgData name="Ilona Savraka" userId="56a58741ae30a126" providerId="Windows Live" clId="Web-{86392DBD-2488-1D1A-AB6C-CDDDE06ACAAC}" dt="2025-02-18T11:58:40.575" v="2" actId="20577"/>
          <ac:spMkLst>
            <pc:docMk/>
            <pc:sldMk cId="884639251" sldId="264"/>
            <ac:spMk id="4" creationId="{04CF5F60-F170-52FD-1356-A056832D9C06}"/>
          </ac:spMkLst>
        </pc:spChg>
      </pc:sldChg>
    </pc:docChg>
  </pc:docChgLst>
  <pc:docChgLst>
    <pc:chgData name="Guest User" providerId="Windows Live" clId="Web-{27A202BB-3BF5-350D-8B87-5536D7F606FA}"/>
    <pc:docChg chg="addSld modSld">
      <pc:chgData name="Guest User" userId="" providerId="Windows Live" clId="Web-{27A202BB-3BF5-350D-8B87-5536D7F606FA}" dt="2025-02-26T16:05:03.266" v="1366" actId="20577"/>
      <pc:docMkLst>
        <pc:docMk/>
      </pc:docMkLst>
      <pc:sldChg chg="modSp">
        <pc:chgData name="Guest User" userId="" providerId="Windows Live" clId="Web-{27A202BB-3BF5-350D-8B87-5536D7F606FA}" dt="2025-02-26T14:05:42.593" v="91" actId="20577"/>
        <pc:sldMkLst>
          <pc:docMk/>
          <pc:sldMk cId="1677548385" sldId="257"/>
        </pc:sldMkLst>
        <pc:spChg chg="mod">
          <ac:chgData name="Guest User" userId="" providerId="Windows Live" clId="Web-{27A202BB-3BF5-350D-8B87-5536D7F606FA}" dt="2025-02-26T14:05:42.593" v="91" actId="20577"/>
          <ac:spMkLst>
            <pc:docMk/>
            <pc:sldMk cId="1677548385" sldId="257"/>
            <ac:spMk id="4" creationId="{D580727A-3548-563F-9794-2AE7D652A6F7}"/>
          </ac:spMkLst>
        </pc:spChg>
      </pc:sldChg>
      <pc:sldChg chg="modSp">
        <pc:chgData name="Guest User" userId="" providerId="Windows Live" clId="Web-{27A202BB-3BF5-350D-8B87-5536D7F606FA}" dt="2025-02-26T15:46:32.477" v="1196" actId="14100"/>
        <pc:sldMkLst>
          <pc:docMk/>
          <pc:sldMk cId="816799173" sldId="258"/>
        </pc:sldMkLst>
        <pc:spChg chg="mod">
          <ac:chgData name="Guest User" userId="" providerId="Windows Live" clId="Web-{27A202BB-3BF5-350D-8B87-5536D7F606FA}" dt="2025-02-26T15:46:32.477" v="1196" actId="14100"/>
          <ac:spMkLst>
            <pc:docMk/>
            <pc:sldMk cId="816799173" sldId="258"/>
            <ac:spMk id="4" creationId="{3B18A1FE-71D1-DC31-D511-0CEC3ED18423}"/>
          </ac:spMkLst>
        </pc:spChg>
      </pc:sldChg>
      <pc:sldChg chg="modSp">
        <pc:chgData name="Guest User" userId="" providerId="Windows Live" clId="Web-{27A202BB-3BF5-350D-8B87-5536D7F606FA}" dt="2025-02-26T15:55:23.230" v="1235" actId="20577"/>
        <pc:sldMkLst>
          <pc:docMk/>
          <pc:sldMk cId="108498829" sldId="259"/>
        </pc:sldMkLst>
        <pc:spChg chg="mod">
          <ac:chgData name="Guest User" userId="" providerId="Windows Live" clId="Web-{27A202BB-3BF5-350D-8B87-5536D7F606FA}" dt="2025-02-26T15:55:23.230" v="1235" actId="20577"/>
          <ac:spMkLst>
            <pc:docMk/>
            <pc:sldMk cId="108498829" sldId="259"/>
            <ac:spMk id="4" creationId="{4C697FA6-9FB5-389E-3552-835FE49D3075}"/>
          </ac:spMkLst>
        </pc:spChg>
      </pc:sldChg>
      <pc:sldChg chg="modSp">
        <pc:chgData name="Guest User" userId="" providerId="Windows Live" clId="Web-{27A202BB-3BF5-350D-8B87-5536D7F606FA}" dt="2025-02-26T15:44:45.395" v="1185" actId="20577"/>
        <pc:sldMkLst>
          <pc:docMk/>
          <pc:sldMk cId="1598663060" sldId="262"/>
        </pc:sldMkLst>
        <pc:spChg chg="mod">
          <ac:chgData name="Guest User" userId="" providerId="Windows Live" clId="Web-{27A202BB-3BF5-350D-8B87-5536D7F606FA}" dt="2025-02-26T15:44:45.395" v="1185" actId="20577"/>
          <ac:spMkLst>
            <pc:docMk/>
            <pc:sldMk cId="1598663060" sldId="262"/>
            <ac:spMk id="4" creationId="{CBBBE8F4-6233-D61D-DF7A-78011FA9DA5B}"/>
          </ac:spMkLst>
        </pc:spChg>
      </pc:sldChg>
      <pc:sldChg chg="modSp">
        <pc:chgData name="Guest User" userId="" providerId="Windows Live" clId="Web-{27A202BB-3BF5-350D-8B87-5536D7F606FA}" dt="2025-02-26T15:30:59.679" v="1132" actId="20577"/>
        <pc:sldMkLst>
          <pc:docMk/>
          <pc:sldMk cId="2228635211" sldId="263"/>
        </pc:sldMkLst>
        <pc:spChg chg="mod">
          <ac:chgData name="Guest User" userId="" providerId="Windows Live" clId="Web-{27A202BB-3BF5-350D-8B87-5536D7F606FA}" dt="2025-02-26T15:30:59.679" v="1132" actId="20577"/>
          <ac:spMkLst>
            <pc:docMk/>
            <pc:sldMk cId="2228635211" sldId="263"/>
            <ac:spMk id="7" creationId="{CBCA5D32-4D31-6ACC-DAF4-AC3C35F37CB1}"/>
          </ac:spMkLst>
        </pc:spChg>
      </pc:sldChg>
      <pc:sldChg chg="modSp">
        <pc:chgData name="Guest User" userId="" providerId="Windows Live" clId="Web-{27A202BB-3BF5-350D-8B87-5536D7F606FA}" dt="2025-02-26T15:48:55.404" v="1219" actId="20577"/>
        <pc:sldMkLst>
          <pc:docMk/>
          <pc:sldMk cId="884639251" sldId="264"/>
        </pc:sldMkLst>
        <pc:spChg chg="mod">
          <ac:chgData name="Guest User" userId="" providerId="Windows Live" clId="Web-{27A202BB-3BF5-350D-8B87-5536D7F606FA}" dt="2025-02-26T15:48:55.404" v="1219" actId="20577"/>
          <ac:spMkLst>
            <pc:docMk/>
            <pc:sldMk cId="884639251" sldId="264"/>
            <ac:spMk id="4" creationId="{04CF5F60-F170-52FD-1356-A056832D9C06}"/>
          </ac:spMkLst>
        </pc:spChg>
      </pc:sldChg>
      <pc:sldChg chg="modSp">
        <pc:chgData name="Guest User" userId="" providerId="Windows Live" clId="Web-{27A202BB-3BF5-350D-8B87-5536D7F606FA}" dt="2025-02-26T15:27:08.217" v="1110" actId="20577"/>
        <pc:sldMkLst>
          <pc:docMk/>
          <pc:sldMk cId="713829529" sldId="265"/>
        </pc:sldMkLst>
        <pc:spChg chg="mod">
          <ac:chgData name="Guest User" userId="" providerId="Windows Live" clId="Web-{27A202BB-3BF5-350D-8B87-5536D7F606FA}" dt="2025-02-26T15:27:08.217" v="1110" actId="20577"/>
          <ac:spMkLst>
            <pc:docMk/>
            <pc:sldMk cId="713829529" sldId="265"/>
            <ac:spMk id="4" creationId="{80F667D2-B072-C8BD-B6A6-464B251C31E6}"/>
          </ac:spMkLst>
        </pc:spChg>
        <pc:spChg chg="mod">
          <ac:chgData name="Guest User" userId="" providerId="Windows Live" clId="Web-{27A202BB-3BF5-350D-8B87-5536D7F606FA}" dt="2025-02-26T14:56:22.949" v="728" actId="20577"/>
          <ac:spMkLst>
            <pc:docMk/>
            <pc:sldMk cId="713829529" sldId="265"/>
            <ac:spMk id="6" creationId="{105FB1E1-0A07-379C-0F13-14C28A6D0E5B}"/>
          </ac:spMkLst>
        </pc:spChg>
        <pc:picChg chg="mod">
          <ac:chgData name="Guest User" userId="" providerId="Windows Live" clId="Web-{27A202BB-3BF5-350D-8B87-5536D7F606FA}" dt="2025-02-26T15:15:19.504" v="980" actId="14100"/>
          <ac:picMkLst>
            <pc:docMk/>
            <pc:sldMk cId="713829529" sldId="265"/>
            <ac:picMk id="3" creationId="{EB82B769-F627-AC9B-56DE-F77913D87CDC}"/>
          </ac:picMkLst>
        </pc:picChg>
        <pc:picChg chg="mod">
          <ac:chgData name="Guest User" userId="" providerId="Windows Live" clId="Web-{27A202BB-3BF5-350D-8B87-5536D7F606FA}" dt="2025-02-26T15:15:25.723" v="981" actId="14100"/>
          <ac:picMkLst>
            <pc:docMk/>
            <pc:sldMk cId="713829529" sldId="265"/>
            <ac:picMk id="7" creationId="{C1A37686-A107-61E4-9B0D-D4D22389C964}"/>
          </ac:picMkLst>
        </pc:picChg>
      </pc:sldChg>
      <pc:sldChg chg="modSp">
        <pc:chgData name="Guest User" userId="" providerId="Windows Live" clId="Web-{27A202BB-3BF5-350D-8B87-5536D7F606FA}" dt="2025-02-26T15:53:15.241" v="1223" actId="20577"/>
        <pc:sldMkLst>
          <pc:docMk/>
          <pc:sldMk cId="3078981788" sldId="266"/>
        </pc:sldMkLst>
        <pc:spChg chg="mod">
          <ac:chgData name="Guest User" userId="" providerId="Windows Live" clId="Web-{27A202BB-3BF5-350D-8B87-5536D7F606FA}" dt="2025-02-26T15:53:15.241" v="1223" actId="20577"/>
          <ac:spMkLst>
            <pc:docMk/>
            <pc:sldMk cId="3078981788" sldId="266"/>
            <ac:spMk id="6" creationId="{6E409158-FBCC-8A27-C0FD-0FD8E9238FA8}"/>
          </ac:spMkLst>
        </pc:spChg>
      </pc:sldChg>
      <pc:sldChg chg="addSp delSp modSp">
        <pc:chgData name="Guest User" userId="" providerId="Windows Live" clId="Web-{27A202BB-3BF5-350D-8B87-5536D7F606FA}" dt="2025-02-26T14:48:04.260" v="650" actId="14100"/>
        <pc:sldMkLst>
          <pc:docMk/>
          <pc:sldMk cId="1940817529" sldId="267"/>
        </pc:sldMkLst>
        <pc:spChg chg="mod">
          <ac:chgData name="Guest User" userId="" providerId="Windows Live" clId="Web-{27A202BB-3BF5-350D-8B87-5536D7F606FA}" dt="2025-02-26T14:47:51.822" v="649" actId="14100"/>
          <ac:spMkLst>
            <pc:docMk/>
            <pc:sldMk cId="1940817529" sldId="267"/>
            <ac:spMk id="6" creationId="{6D58F55F-3138-E0D5-EB94-5CB9A48726DC}"/>
          </ac:spMkLst>
        </pc:spChg>
        <pc:picChg chg="mod">
          <ac:chgData name="Guest User" userId="" providerId="Windows Live" clId="Web-{27A202BB-3BF5-350D-8B87-5536D7F606FA}" dt="2025-02-26T14:48:04.260" v="650" actId="14100"/>
          <ac:picMkLst>
            <pc:docMk/>
            <pc:sldMk cId="1940817529" sldId="267"/>
            <ac:picMk id="3" creationId="{D4DBC4AD-9518-8A4C-930D-C9E8D5A0C73F}"/>
          </ac:picMkLst>
        </pc:picChg>
        <pc:picChg chg="add mod">
          <ac:chgData name="Guest User" userId="" providerId="Windows Live" clId="Web-{27A202BB-3BF5-350D-8B87-5536D7F606FA}" dt="2025-02-26T14:43:38.141" v="622" actId="1076"/>
          <ac:picMkLst>
            <pc:docMk/>
            <pc:sldMk cId="1940817529" sldId="267"/>
            <ac:picMk id="5" creationId="{626D888A-7081-FFE1-1D5B-D49C6CCF7230}"/>
          </ac:picMkLst>
        </pc:picChg>
        <pc:picChg chg="mod">
          <ac:chgData name="Guest User" userId="" providerId="Windows Live" clId="Web-{27A202BB-3BF5-350D-8B87-5536D7F606FA}" dt="2025-02-26T14:47:37.821" v="646" actId="14100"/>
          <ac:picMkLst>
            <pc:docMk/>
            <pc:sldMk cId="1940817529" sldId="267"/>
            <ac:picMk id="2050" creationId="{B5807C3E-A23F-3E66-4BB9-338DE5C42D6A}"/>
          </ac:picMkLst>
        </pc:picChg>
      </pc:sldChg>
      <pc:sldChg chg="modSp">
        <pc:chgData name="Guest User" userId="" providerId="Windows Live" clId="Web-{27A202BB-3BF5-350D-8B87-5536D7F606FA}" dt="2025-02-26T15:57:32.376" v="1251" actId="20577"/>
        <pc:sldMkLst>
          <pc:docMk/>
          <pc:sldMk cId="1858198169" sldId="268"/>
        </pc:sldMkLst>
        <pc:spChg chg="mod">
          <ac:chgData name="Guest User" userId="" providerId="Windows Live" clId="Web-{27A202BB-3BF5-350D-8B87-5536D7F606FA}" dt="2025-02-26T15:57:32.376" v="1251" actId="20577"/>
          <ac:spMkLst>
            <pc:docMk/>
            <pc:sldMk cId="1858198169" sldId="268"/>
            <ac:spMk id="4" creationId="{0FBCED3F-1849-EBD3-AF81-44D451663361}"/>
          </ac:spMkLst>
        </pc:spChg>
        <pc:spChg chg="mod">
          <ac:chgData name="Guest User" userId="" providerId="Windows Live" clId="Web-{27A202BB-3BF5-350D-8B87-5536D7F606FA}" dt="2025-02-26T15:13:38.095" v="955" actId="20577"/>
          <ac:spMkLst>
            <pc:docMk/>
            <pc:sldMk cId="1858198169" sldId="268"/>
            <ac:spMk id="6" creationId="{16E9697A-8F3F-2A82-66CF-A89311C83911}"/>
          </ac:spMkLst>
        </pc:spChg>
      </pc:sldChg>
      <pc:sldChg chg="modSp">
        <pc:chgData name="Guest User" userId="" providerId="Windows Live" clId="Web-{27A202BB-3BF5-350D-8B87-5536D7F606FA}" dt="2025-02-26T16:05:03.266" v="1366" actId="20577"/>
        <pc:sldMkLst>
          <pc:docMk/>
          <pc:sldMk cId="1426379653" sldId="269"/>
        </pc:sldMkLst>
        <pc:spChg chg="mod">
          <ac:chgData name="Guest User" userId="" providerId="Windows Live" clId="Web-{27A202BB-3BF5-350D-8B87-5536D7F606FA}" dt="2025-02-26T16:05:03.266" v="1366" actId="20577"/>
          <ac:spMkLst>
            <pc:docMk/>
            <pc:sldMk cId="1426379653" sldId="269"/>
            <ac:spMk id="4" creationId="{CF3409DA-9EB2-BE05-45D7-0D87745012AA}"/>
          </ac:spMkLst>
        </pc:spChg>
        <pc:spChg chg="mod">
          <ac:chgData name="Guest User" userId="" providerId="Windows Live" clId="Web-{27A202BB-3BF5-350D-8B87-5536D7F606FA}" dt="2025-02-26T16:02:00.916" v="1307" actId="20577"/>
          <ac:spMkLst>
            <pc:docMk/>
            <pc:sldMk cId="1426379653" sldId="269"/>
            <ac:spMk id="6" creationId="{3238C156-DC8A-7918-1C7C-FD01FA777533}"/>
          </ac:spMkLst>
        </pc:spChg>
      </pc:sldChg>
      <pc:sldChg chg="modSp">
        <pc:chgData name="Guest User" userId="" providerId="Windows Live" clId="Web-{27A202BB-3BF5-350D-8B87-5536D7F606FA}" dt="2025-02-26T14:52:54.629" v="712" actId="20577"/>
        <pc:sldMkLst>
          <pc:docMk/>
          <pc:sldMk cId="1985129376" sldId="270"/>
        </pc:sldMkLst>
        <pc:spChg chg="mod">
          <ac:chgData name="Guest User" userId="" providerId="Windows Live" clId="Web-{27A202BB-3BF5-350D-8B87-5536D7F606FA}" dt="2025-02-26T14:52:54.629" v="712" actId="20577"/>
          <ac:spMkLst>
            <pc:docMk/>
            <pc:sldMk cId="1985129376" sldId="270"/>
            <ac:spMk id="4" creationId="{9007D0CA-1058-00B9-C3A8-4A08D8952D8C}"/>
          </ac:spMkLst>
        </pc:spChg>
      </pc:sldChg>
      <pc:sldChg chg="modSp">
        <pc:chgData name="Guest User" userId="" providerId="Windows Live" clId="Web-{27A202BB-3BF5-350D-8B87-5536D7F606FA}" dt="2025-02-26T15:24:19.430" v="1060" actId="20577"/>
        <pc:sldMkLst>
          <pc:docMk/>
          <pc:sldMk cId="2876471534" sldId="271"/>
        </pc:sldMkLst>
        <pc:spChg chg="mod">
          <ac:chgData name="Guest User" userId="" providerId="Windows Live" clId="Web-{27A202BB-3BF5-350D-8B87-5536D7F606FA}" dt="2025-02-26T15:24:19.430" v="1060" actId="20577"/>
          <ac:spMkLst>
            <pc:docMk/>
            <pc:sldMk cId="2876471534" sldId="271"/>
            <ac:spMk id="4" creationId="{B61B81D2-D859-1C1D-BC6D-7D1110556465}"/>
          </ac:spMkLst>
        </pc:spChg>
        <pc:spChg chg="mod">
          <ac:chgData name="Guest User" userId="" providerId="Windows Live" clId="Web-{27A202BB-3BF5-350D-8B87-5536D7F606FA}" dt="2025-02-26T14:54:27.054" v="715" actId="20577"/>
          <ac:spMkLst>
            <pc:docMk/>
            <pc:sldMk cId="2876471534" sldId="271"/>
            <ac:spMk id="6" creationId="{EA841B6B-E5A9-A4AF-DC7A-A0252ECD940A}"/>
          </ac:spMkLst>
        </pc:spChg>
      </pc:sldChg>
      <pc:sldChg chg="modSp">
        <pc:chgData name="Guest User" userId="" providerId="Windows Live" clId="Web-{27A202BB-3BF5-350D-8B87-5536D7F606FA}" dt="2025-02-26T14:53:42.537" v="713" actId="20577"/>
        <pc:sldMkLst>
          <pc:docMk/>
          <pc:sldMk cId="702472053" sldId="273"/>
        </pc:sldMkLst>
        <pc:spChg chg="mod">
          <ac:chgData name="Guest User" userId="" providerId="Windows Live" clId="Web-{27A202BB-3BF5-350D-8B87-5536D7F606FA}" dt="2025-02-26T14:53:42.537" v="713" actId="20577"/>
          <ac:spMkLst>
            <pc:docMk/>
            <pc:sldMk cId="702472053" sldId="273"/>
            <ac:spMk id="7" creationId="{35EC82A7-C23D-8DCC-78A0-3B12B21B73B8}"/>
          </ac:spMkLst>
        </pc:spChg>
      </pc:sldChg>
      <pc:sldChg chg="modSp">
        <pc:chgData name="Guest User" userId="" providerId="Windows Live" clId="Web-{27A202BB-3BF5-350D-8B87-5536D7F606FA}" dt="2025-02-26T15:22:47.755" v="1041" actId="20577"/>
        <pc:sldMkLst>
          <pc:docMk/>
          <pc:sldMk cId="0" sldId="330"/>
        </pc:sldMkLst>
        <pc:spChg chg="mod">
          <ac:chgData name="Guest User" userId="" providerId="Windows Live" clId="Web-{27A202BB-3BF5-350D-8B87-5536D7F606FA}" dt="2025-02-26T15:22:47.755" v="1041" actId="20577"/>
          <ac:spMkLst>
            <pc:docMk/>
            <pc:sldMk cId="0" sldId="330"/>
            <ac:spMk id="4" creationId="{104D0EC7-F6B1-1BE2-CF96-97FD44FA3854}"/>
          </ac:spMkLst>
        </pc:spChg>
      </pc:sldChg>
      <pc:sldChg chg="modSp new">
        <pc:chgData name="Guest User" userId="" providerId="Windows Live" clId="Web-{27A202BB-3BF5-350D-8B87-5536D7F606FA}" dt="2025-02-26T15:58:52.347" v="1291" actId="20577"/>
        <pc:sldMkLst>
          <pc:docMk/>
          <pc:sldMk cId="1130325841" sldId="331"/>
        </pc:sldMkLst>
        <pc:spChg chg="mod">
          <ac:chgData name="Guest User" userId="" providerId="Windows Live" clId="Web-{27A202BB-3BF5-350D-8B87-5536D7F606FA}" dt="2025-02-26T15:58:09.846" v="1253" actId="20577"/>
          <ac:spMkLst>
            <pc:docMk/>
            <pc:sldMk cId="1130325841" sldId="331"/>
            <ac:spMk id="2" creationId="{27784725-43C4-1054-A499-89701AEDD004}"/>
          </ac:spMkLst>
        </pc:spChg>
      </pc:sldChg>
    </pc:docChg>
  </pc:docChgLst>
  <pc:docChgLst>
    <pc:chgData name="Guest User" providerId="Windows Live" clId="Web-{CC278A11-3DD1-3258-E56E-388B8AB2758A}"/>
    <pc:docChg chg="modSld">
      <pc:chgData name="Guest User" userId="" providerId="Windows Live" clId="Web-{CC278A11-3DD1-3258-E56E-388B8AB2758A}" dt="2025-03-03T15:56:51.985" v="16" actId="20577"/>
      <pc:docMkLst>
        <pc:docMk/>
      </pc:docMkLst>
      <pc:sldChg chg="modSp">
        <pc:chgData name="Guest User" userId="" providerId="Windows Live" clId="Web-{CC278A11-3DD1-3258-E56E-388B8AB2758A}" dt="2025-03-03T15:27:58.751" v="1" actId="20577"/>
        <pc:sldMkLst>
          <pc:docMk/>
          <pc:sldMk cId="3624046751" sldId="261"/>
        </pc:sldMkLst>
        <pc:spChg chg="mod">
          <ac:chgData name="Guest User" userId="" providerId="Windows Live" clId="Web-{CC278A11-3DD1-3258-E56E-388B8AB2758A}" dt="2025-03-03T15:27:58.751" v="1" actId="20577"/>
          <ac:spMkLst>
            <pc:docMk/>
            <pc:sldMk cId="3624046751" sldId="261"/>
            <ac:spMk id="10" creationId="{F9A24A54-A5BD-FADE-B9C0-B4FACAAE2D29}"/>
          </ac:spMkLst>
        </pc:spChg>
      </pc:sldChg>
      <pc:sldChg chg="modSp">
        <pc:chgData name="Guest User" userId="" providerId="Windows Live" clId="Web-{CC278A11-3DD1-3258-E56E-388B8AB2758A}" dt="2025-03-03T15:31:36.822" v="8" actId="20577"/>
        <pc:sldMkLst>
          <pc:docMk/>
          <pc:sldMk cId="1940817529" sldId="267"/>
        </pc:sldMkLst>
        <pc:spChg chg="mod">
          <ac:chgData name="Guest User" userId="" providerId="Windows Live" clId="Web-{CC278A11-3DD1-3258-E56E-388B8AB2758A}" dt="2025-03-03T15:31:36.822" v="8" actId="20577"/>
          <ac:spMkLst>
            <pc:docMk/>
            <pc:sldMk cId="1940817529" sldId="267"/>
            <ac:spMk id="2" creationId="{3523E537-C3C8-9B02-6F63-12C4D64CFDAA}"/>
          </ac:spMkLst>
        </pc:spChg>
      </pc:sldChg>
      <pc:sldChg chg="modSp">
        <pc:chgData name="Guest User" userId="" providerId="Windows Live" clId="Web-{CC278A11-3DD1-3258-E56E-388B8AB2758A}" dt="2025-03-03T15:56:51.985" v="16" actId="20577"/>
        <pc:sldMkLst>
          <pc:docMk/>
          <pc:sldMk cId="1426379653" sldId="269"/>
        </pc:sldMkLst>
        <pc:spChg chg="mod">
          <ac:chgData name="Guest User" userId="" providerId="Windows Live" clId="Web-{CC278A11-3DD1-3258-E56E-388B8AB2758A}" dt="2025-03-03T15:56:51.985" v="16" actId="20577"/>
          <ac:spMkLst>
            <pc:docMk/>
            <pc:sldMk cId="1426379653" sldId="269"/>
            <ac:spMk id="6" creationId="{3238C156-DC8A-7918-1C7C-FD01FA777533}"/>
          </ac:spMkLst>
        </pc:spChg>
      </pc:sldChg>
      <pc:sldChg chg="modSp">
        <pc:chgData name="Guest User" userId="" providerId="Windows Live" clId="Web-{CC278A11-3DD1-3258-E56E-388B8AB2758A}" dt="2025-03-03T15:32:59.481" v="10" actId="20577"/>
        <pc:sldMkLst>
          <pc:docMk/>
          <pc:sldMk cId="2876471534" sldId="271"/>
        </pc:sldMkLst>
        <pc:spChg chg="mod">
          <ac:chgData name="Guest User" userId="" providerId="Windows Live" clId="Web-{CC278A11-3DD1-3258-E56E-388B8AB2758A}" dt="2025-03-03T15:32:59.481" v="10" actId="20577"/>
          <ac:spMkLst>
            <pc:docMk/>
            <pc:sldMk cId="2876471534" sldId="271"/>
            <ac:spMk id="4" creationId="{B61B81D2-D859-1C1D-BC6D-7D1110556465}"/>
          </ac:spMkLst>
        </pc:spChg>
      </pc:sldChg>
      <pc:sldChg chg="modSp">
        <pc:chgData name="Guest User" userId="" providerId="Windows Live" clId="Web-{CC278A11-3DD1-3258-E56E-388B8AB2758A}" dt="2025-03-03T15:51:23.472" v="13" actId="20577"/>
        <pc:sldMkLst>
          <pc:docMk/>
          <pc:sldMk cId="0" sldId="330"/>
        </pc:sldMkLst>
        <pc:spChg chg="mod">
          <ac:chgData name="Guest User" userId="" providerId="Windows Live" clId="Web-{CC278A11-3DD1-3258-E56E-388B8AB2758A}" dt="2025-03-03T15:51:23.472" v="13" actId="20577"/>
          <ac:spMkLst>
            <pc:docMk/>
            <pc:sldMk cId="0" sldId="330"/>
            <ac:spMk id="4" creationId="{104D0EC7-F6B1-1BE2-CF96-97FD44FA3854}"/>
          </ac:spMkLst>
        </pc:spChg>
      </pc:sldChg>
    </pc:docChg>
  </pc:docChgLst>
  <pc:docChgLst>
    <pc:chgData name="Guest User" providerId="Windows Live" clId="Web-{76A3FC5C-EC34-8733-11B2-ABE43B66AAB3}"/>
    <pc:docChg chg="modSld">
      <pc:chgData name="Guest User" userId="" providerId="Windows Live" clId="Web-{76A3FC5C-EC34-8733-11B2-ABE43B66AAB3}" dt="2025-02-25T13:01:34.207" v="6" actId="14100"/>
      <pc:docMkLst>
        <pc:docMk/>
      </pc:docMkLst>
      <pc:sldChg chg="addSp modSp">
        <pc:chgData name="Guest User" userId="" providerId="Windows Live" clId="Web-{76A3FC5C-EC34-8733-11B2-ABE43B66AAB3}" dt="2025-02-25T13:01:34.207" v="6" actId="14100"/>
        <pc:sldMkLst>
          <pc:docMk/>
          <pc:sldMk cId="816799173" sldId="258"/>
        </pc:sldMkLst>
        <pc:spChg chg="mod">
          <ac:chgData name="Guest User" userId="" providerId="Windows Live" clId="Web-{76A3FC5C-EC34-8733-11B2-ABE43B66AAB3}" dt="2025-02-25T13:01:28.129" v="4" actId="1076"/>
          <ac:spMkLst>
            <pc:docMk/>
            <pc:sldMk cId="816799173" sldId="258"/>
            <ac:spMk id="4" creationId="{3B18A1FE-71D1-DC31-D511-0CEC3ED18423}"/>
          </ac:spMkLst>
        </pc:spChg>
      </pc:sldChg>
    </pc:docChg>
  </pc:docChgLst>
  <pc:docChgLst>
    <pc:chgData name="Guest User" providerId="Windows Live" clId="Web-{0D324295-BAD1-A62A-EB92-F517D7797831}"/>
    <pc:docChg chg="modSld">
      <pc:chgData name="Guest User" userId="" providerId="Windows Live" clId="Web-{0D324295-BAD1-A62A-EB92-F517D7797831}" dt="2025-03-03T14:10:28.818" v="234" actId="20577"/>
      <pc:docMkLst>
        <pc:docMk/>
      </pc:docMkLst>
      <pc:sldChg chg="addSp delSp modSp">
        <pc:chgData name="Guest User" userId="" providerId="Windows Live" clId="Web-{0D324295-BAD1-A62A-EB92-F517D7797831}" dt="2025-03-03T13:15:41.653" v="104" actId="1076"/>
        <pc:sldMkLst>
          <pc:docMk/>
          <pc:sldMk cId="816799173" sldId="258"/>
        </pc:sldMkLst>
        <pc:spChg chg="mod ord">
          <ac:chgData name="Guest User" userId="" providerId="Windows Live" clId="Web-{0D324295-BAD1-A62A-EB92-F517D7797831}" dt="2025-03-03T13:14:07.275" v="92"/>
          <ac:spMkLst>
            <pc:docMk/>
            <pc:sldMk cId="816799173" sldId="258"/>
            <ac:spMk id="19" creationId="{EC1371BD-2E91-1B26-8C94-C1D3429390EA}"/>
          </ac:spMkLst>
        </pc:spChg>
      </pc:sldChg>
      <pc:sldChg chg="addSp delSp modSp">
        <pc:chgData name="Guest User" userId="" providerId="Windows Live" clId="Web-{0D324295-BAD1-A62A-EB92-F517D7797831}" dt="2025-03-03T12:09:01.879" v="55" actId="14100"/>
        <pc:sldMkLst>
          <pc:docMk/>
          <pc:sldMk cId="108498829" sldId="259"/>
        </pc:sldMkLst>
        <pc:spChg chg="mod">
          <ac:chgData name="Guest User" userId="" providerId="Windows Live" clId="Web-{0D324295-BAD1-A62A-EB92-F517D7797831}" dt="2025-03-03T12:08:53.848" v="54" actId="20577"/>
          <ac:spMkLst>
            <pc:docMk/>
            <pc:sldMk cId="108498829" sldId="259"/>
            <ac:spMk id="2" creationId="{E8DF6021-F6E1-1418-2C91-D43295FE388F}"/>
          </ac:spMkLst>
        </pc:spChg>
        <pc:spChg chg="mod">
          <ac:chgData name="Guest User" userId="" providerId="Windows Live" clId="Web-{0D324295-BAD1-A62A-EB92-F517D7797831}" dt="2025-03-03T12:07:28.473" v="45" actId="14100"/>
          <ac:spMkLst>
            <pc:docMk/>
            <pc:sldMk cId="108498829" sldId="259"/>
            <ac:spMk id="4" creationId="{4C697FA6-9FB5-389E-3552-835FE49D3075}"/>
          </ac:spMkLst>
        </pc:spChg>
      </pc:sldChg>
      <pc:sldChg chg="addSp delSp modSp">
        <pc:chgData name="Guest User" userId="" providerId="Windows Live" clId="Web-{0D324295-BAD1-A62A-EB92-F517D7797831}" dt="2025-03-03T14:10:28.818" v="234" actId="20577"/>
        <pc:sldMkLst>
          <pc:docMk/>
          <pc:sldMk cId="1130325841" sldId="331"/>
        </pc:sldMkLst>
        <pc:spChg chg="add mod">
          <ac:chgData name="Guest User" userId="" providerId="Windows Live" clId="Web-{0D324295-BAD1-A62A-EB92-F517D7797831}" dt="2025-03-03T14:02:25.068" v="132" actId="14100"/>
          <ac:spMkLst>
            <pc:docMk/>
            <pc:sldMk cId="1130325841" sldId="331"/>
            <ac:spMk id="9" creationId="{3C7BECF3-9A13-F808-5D22-88D2FFB5067A}"/>
          </ac:spMkLst>
        </pc:spChg>
        <pc:spChg chg="add mod">
          <ac:chgData name="Guest User" userId="" providerId="Windows Live" clId="Web-{0D324295-BAD1-A62A-EB92-F517D7797831}" dt="2025-03-03T14:09:59.662" v="224" actId="1076"/>
          <ac:spMkLst>
            <pc:docMk/>
            <pc:sldMk cId="1130325841" sldId="331"/>
            <ac:spMk id="12" creationId="{DF121B9D-74F2-AA92-3C86-CCE00A90C0EE}"/>
          </ac:spMkLst>
        </pc:spChg>
        <pc:picChg chg="add mod">
          <ac:chgData name="Guest User" userId="" providerId="Windows Live" clId="Web-{0D324295-BAD1-A62A-EB92-F517D7797831}" dt="2025-03-03T14:05:25.787" v="135" actId="1076"/>
          <ac:picMkLst>
            <pc:docMk/>
            <pc:sldMk cId="1130325841" sldId="331"/>
            <ac:picMk id="10" creationId="{1F5D92E5-EBD6-4786-424F-39EDDEFD5273}"/>
          </ac:picMkLst>
        </pc:picChg>
      </pc:sldChg>
    </pc:docChg>
  </pc:docChgLst>
  <pc:docChgLst>
    <pc:chgData name="Guest User" providerId="Windows Live" clId="Web-{70357E2E-38B6-78E9-6873-099072A07CA9}"/>
    <pc:docChg chg="modSld">
      <pc:chgData name="Guest User" userId="" providerId="Windows Live" clId="Web-{70357E2E-38B6-78E9-6873-099072A07CA9}" dt="2025-02-19T07:55:11.306" v="4" actId="1076"/>
      <pc:docMkLst>
        <pc:docMk/>
      </pc:docMkLst>
      <pc:sldChg chg="addSp modSp">
        <pc:chgData name="Guest User" userId="" providerId="Windows Live" clId="Web-{70357E2E-38B6-78E9-6873-099072A07CA9}" dt="2025-02-19T07:55:11.306" v="4" actId="1076"/>
        <pc:sldMkLst>
          <pc:docMk/>
          <pc:sldMk cId="702472053" sldId="273"/>
        </pc:sldMkLst>
        <pc:spChg chg="mod">
          <ac:chgData name="Guest User" userId="" providerId="Windows Live" clId="Web-{70357E2E-38B6-78E9-6873-099072A07CA9}" dt="2025-02-19T07:54:55.024" v="0" actId="1076"/>
          <ac:spMkLst>
            <pc:docMk/>
            <pc:sldMk cId="702472053" sldId="273"/>
            <ac:spMk id="3" creationId="{0708C3D8-A292-B275-3534-7E8A2B79E363}"/>
          </ac:spMkLst>
        </pc:spChg>
      </pc:sldChg>
    </pc:docChg>
  </pc:docChgLst>
  <pc:docChgLst>
    <pc:chgData name="Guest User" providerId="Windows Live" clId="Web-{C2E0A3B3-0DDC-B4D9-466B-0CF25B8C4155}"/>
    <pc:docChg chg="modSld">
      <pc:chgData name="Guest User" userId="" providerId="Windows Live" clId="Web-{C2E0A3B3-0DDC-B4D9-466B-0CF25B8C4155}" dt="2025-03-05T09:35:45.285" v="90" actId="14100"/>
      <pc:docMkLst>
        <pc:docMk/>
      </pc:docMkLst>
      <pc:sldChg chg="addSp delSp modSp">
        <pc:chgData name="Guest User" userId="" providerId="Windows Live" clId="Web-{C2E0A3B3-0DDC-B4D9-466B-0CF25B8C4155}" dt="2025-03-05T07:20:54.659" v="35" actId="1076"/>
        <pc:sldMkLst>
          <pc:docMk/>
          <pc:sldMk cId="816799173" sldId="258"/>
        </pc:sldMkLst>
        <pc:picChg chg="del">
          <ac:chgData name="Guest User" userId="" providerId="Windows Live" clId="Web-{C2E0A3B3-0DDC-B4D9-466B-0CF25B8C4155}" dt="2025-03-05T07:10:49.231" v="7"/>
          <ac:picMkLst>
            <pc:docMk/>
            <pc:sldMk cId="816799173" sldId="258"/>
            <ac:picMk id="2" creationId="{D75A2673-B59E-E39F-2915-E4311EBC6EAF}"/>
          </ac:picMkLst>
        </pc:picChg>
        <pc:picChg chg="add del mod">
          <ac:chgData name="Guest User" userId="" providerId="Windows Live" clId="Web-{C2E0A3B3-0DDC-B4D9-466B-0CF25B8C4155}" dt="2025-03-05T07:17:10.041" v="18"/>
          <ac:picMkLst>
            <pc:docMk/>
            <pc:sldMk cId="816799173" sldId="258"/>
            <ac:picMk id="5" creationId="{26E63A7D-F8D0-48BE-094A-A8D6FDB1EF46}"/>
          </ac:picMkLst>
        </pc:picChg>
        <pc:picChg chg="add mod ord">
          <ac:chgData name="Guest User" userId="" providerId="Windows Live" clId="Web-{C2E0A3B3-0DDC-B4D9-466B-0CF25B8C4155}" dt="2025-03-05T07:11:31.451" v="15"/>
          <ac:picMkLst>
            <pc:docMk/>
            <pc:sldMk cId="816799173" sldId="258"/>
            <ac:picMk id="11" creationId="{B64186CE-374E-E43E-A077-AC738357593E}"/>
          </ac:picMkLst>
        </pc:picChg>
        <pc:picChg chg="del mod">
          <ac:chgData name="Guest User" userId="" providerId="Windows Live" clId="Web-{C2E0A3B3-0DDC-B4D9-466B-0CF25B8C4155}" dt="2025-03-05T07:20:43.877" v="33"/>
          <ac:picMkLst>
            <pc:docMk/>
            <pc:sldMk cId="816799173" sldId="258"/>
            <ac:picMk id="20" creationId="{805B9228-41F4-F1D6-6162-CA9C54F6C056}"/>
          </ac:picMkLst>
        </pc:picChg>
        <pc:picChg chg="add mod">
          <ac:chgData name="Guest User" userId="" providerId="Windows Live" clId="Web-{C2E0A3B3-0DDC-B4D9-466B-0CF25B8C4155}" dt="2025-03-05T07:19:08.842" v="23" actId="1076"/>
          <ac:picMkLst>
            <pc:docMk/>
            <pc:sldMk cId="816799173" sldId="258"/>
            <ac:picMk id="21" creationId="{57133F9B-18D8-D2E7-E461-A2577D141A30}"/>
          </ac:picMkLst>
        </pc:picChg>
        <pc:picChg chg="add del mod">
          <ac:chgData name="Guest User" userId="" providerId="Windows Live" clId="Web-{C2E0A3B3-0DDC-B4D9-466B-0CF25B8C4155}" dt="2025-03-05T07:19:27.531" v="25"/>
          <ac:picMkLst>
            <pc:docMk/>
            <pc:sldMk cId="816799173" sldId="258"/>
            <ac:picMk id="22" creationId="{EB98324C-FB93-743B-E085-22E4841C4F8E}"/>
          </ac:picMkLst>
        </pc:picChg>
        <pc:picChg chg="add mod ord">
          <ac:chgData name="Guest User" userId="" providerId="Windows Live" clId="Web-{C2E0A3B3-0DDC-B4D9-466B-0CF25B8C4155}" dt="2025-03-05T07:20:54.659" v="35" actId="1076"/>
          <ac:picMkLst>
            <pc:docMk/>
            <pc:sldMk cId="816799173" sldId="258"/>
            <ac:picMk id="23" creationId="{6D0B59B3-DA32-C130-C0EC-C6083D322332}"/>
          </ac:picMkLst>
        </pc:picChg>
      </pc:sldChg>
      <pc:sldChg chg="addSp delSp modSp">
        <pc:chgData name="Guest User" userId="" providerId="Windows Live" clId="Web-{C2E0A3B3-0DDC-B4D9-466B-0CF25B8C4155}" dt="2025-03-05T09:35:45.285" v="90" actId="14100"/>
        <pc:sldMkLst>
          <pc:docMk/>
          <pc:sldMk cId="1130325841" sldId="331"/>
        </pc:sldMkLst>
        <pc:spChg chg="add del mod">
          <ac:chgData name="Guest User" userId="" providerId="Windows Live" clId="Web-{C2E0A3B3-0DDC-B4D9-466B-0CF25B8C4155}" dt="2025-03-05T09:35:38.926" v="89"/>
          <ac:spMkLst>
            <pc:docMk/>
            <pc:sldMk cId="1130325841" sldId="331"/>
            <ac:spMk id="5" creationId="{A2C4B900-8FF4-3F13-CD60-34C0737C2B83}"/>
          </ac:spMkLst>
        </pc:spChg>
        <pc:spChg chg="mod">
          <ac:chgData name="Guest User" userId="" providerId="Windows Live" clId="Web-{C2E0A3B3-0DDC-B4D9-466B-0CF25B8C4155}" dt="2025-03-05T07:52:41.113" v="82" actId="20577"/>
          <ac:spMkLst>
            <pc:docMk/>
            <pc:sldMk cId="1130325841" sldId="331"/>
            <ac:spMk id="12" creationId="{DF121B9D-74F2-AA92-3C86-CCE00A90C0EE}"/>
          </ac:spMkLst>
        </pc:spChg>
        <pc:picChg chg="add mod">
          <ac:chgData name="Guest User" userId="" providerId="Windows Live" clId="Web-{C2E0A3B3-0DDC-B4D9-466B-0CF25B8C4155}" dt="2025-03-05T09:35:45.285" v="90" actId="14100"/>
          <ac:picMkLst>
            <pc:docMk/>
            <pc:sldMk cId="1130325841" sldId="331"/>
            <ac:picMk id="3" creationId="{06CC0154-04E3-D1C1-DFAC-700E396951A4}"/>
          </ac:picMkLst>
        </pc:picChg>
        <pc:picChg chg="del">
          <ac:chgData name="Guest User" userId="" providerId="Windows Live" clId="Web-{C2E0A3B3-0DDC-B4D9-466B-0CF25B8C4155}" dt="2025-03-05T09:35:06.830" v="85"/>
          <ac:picMkLst>
            <pc:docMk/>
            <pc:sldMk cId="1130325841" sldId="331"/>
            <ac:picMk id="7" creationId="{E07F8A8B-D898-8C26-1C4D-18CBF012308B}"/>
          </ac:picMkLst>
        </pc:picChg>
      </pc:sldChg>
    </pc:docChg>
  </pc:docChgLst>
  <pc:docChgLst>
    <pc:chgData name="Guest User" providerId="Windows Live" clId="Web-{CF0AFD70-4942-8963-DEF1-E9AFDE6E6948}"/>
    <pc:docChg chg="modSld">
      <pc:chgData name="Guest User" userId="" providerId="Windows Live" clId="Web-{CF0AFD70-4942-8963-DEF1-E9AFDE6E6948}" dt="2025-02-24T14:57:06.008" v="391" actId="20577"/>
      <pc:docMkLst>
        <pc:docMk/>
      </pc:docMkLst>
      <pc:sldChg chg="modSp">
        <pc:chgData name="Guest User" userId="" providerId="Windows Live" clId="Web-{CF0AFD70-4942-8963-DEF1-E9AFDE6E6948}" dt="2025-02-24T14:31:57.050" v="2" actId="20577"/>
        <pc:sldMkLst>
          <pc:docMk/>
          <pc:sldMk cId="3624046751" sldId="261"/>
        </pc:sldMkLst>
      </pc:sldChg>
      <pc:sldChg chg="modSp">
        <pc:chgData name="Guest User" userId="" providerId="Windows Live" clId="Web-{CF0AFD70-4942-8963-DEF1-E9AFDE6E6948}" dt="2025-02-24T14:33:41.429" v="7" actId="20577"/>
        <pc:sldMkLst>
          <pc:docMk/>
          <pc:sldMk cId="884639251" sldId="264"/>
        </pc:sldMkLst>
        <pc:spChg chg="mod">
          <ac:chgData name="Guest User" userId="" providerId="Windows Live" clId="Web-{CF0AFD70-4942-8963-DEF1-E9AFDE6E6948}" dt="2025-02-24T14:33:41.429" v="7" actId="20577"/>
          <ac:spMkLst>
            <pc:docMk/>
            <pc:sldMk cId="884639251" sldId="264"/>
            <ac:spMk id="4" creationId="{04CF5F60-F170-52FD-1356-A056832D9C06}"/>
          </ac:spMkLst>
        </pc:spChg>
      </pc:sldChg>
      <pc:sldChg chg="addSp modSp">
        <pc:chgData name="Guest User" userId="" providerId="Windows Live" clId="Web-{CF0AFD70-4942-8963-DEF1-E9AFDE6E6948}" dt="2025-02-24T14:49:06.945" v="324" actId="1076"/>
        <pc:sldMkLst>
          <pc:docMk/>
          <pc:sldMk cId="3078981788" sldId="266"/>
        </pc:sldMkLst>
        <pc:picChg chg="add mod">
          <ac:chgData name="Guest User" userId="" providerId="Windows Live" clId="Web-{CF0AFD70-4942-8963-DEF1-E9AFDE6E6948}" dt="2025-02-24T14:49:06.945" v="324" actId="1076"/>
          <ac:picMkLst>
            <pc:docMk/>
            <pc:sldMk cId="3078981788" sldId="266"/>
            <ac:picMk id="2" creationId="{7578F2A4-55B2-501B-D361-193F2AFC249D}"/>
          </ac:picMkLst>
        </pc:picChg>
        <pc:picChg chg="mod">
          <ac:chgData name="Guest User" userId="" providerId="Windows Live" clId="Web-{CF0AFD70-4942-8963-DEF1-E9AFDE6E6948}" dt="2025-02-24T14:49:04.304" v="323" actId="14100"/>
          <ac:picMkLst>
            <pc:docMk/>
            <pc:sldMk cId="3078981788" sldId="266"/>
            <ac:picMk id="25" creationId="{2FBC1D2E-A0BA-9623-777A-510F0410C1B7}"/>
          </ac:picMkLst>
        </pc:picChg>
      </pc:sldChg>
      <pc:sldChg chg="modSp">
        <pc:chgData name="Guest User" userId="" providerId="Windows Live" clId="Web-{CF0AFD70-4942-8963-DEF1-E9AFDE6E6948}" dt="2025-02-24T14:57:06.008" v="391" actId="20577"/>
        <pc:sldMkLst>
          <pc:docMk/>
          <pc:sldMk cId="1940817529" sldId="267"/>
        </pc:sldMkLst>
      </pc:sldChg>
      <pc:sldChg chg="modSp">
        <pc:chgData name="Guest User" userId="" providerId="Windows Live" clId="Web-{CF0AFD70-4942-8963-DEF1-E9AFDE6E6948}" dt="2025-02-24T14:35:10.963" v="31" actId="20577"/>
        <pc:sldMkLst>
          <pc:docMk/>
          <pc:sldMk cId="0" sldId="330"/>
        </pc:sldMkLst>
        <pc:spChg chg="mod">
          <ac:chgData name="Guest User" userId="" providerId="Windows Live" clId="Web-{CF0AFD70-4942-8963-DEF1-E9AFDE6E6948}" dt="2025-02-24T14:35:10.963" v="31" actId="20577"/>
          <ac:spMkLst>
            <pc:docMk/>
            <pc:sldMk cId="0" sldId="330"/>
            <ac:spMk id="4" creationId="{104D0EC7-F6B1-1BE2-CF96-97FD44FA3854}"/>
          </ac:spMkLst>
        </pc:spChg>
      </pc:sldChg>
    </pc:docChg>
  </pc:docChgLst>
  <pc:docChgLst>
    <pc:chgData name="Guest User" providerId="Windows Live" clId="Web-{EAA0C236-BB76-5D2E-22A1-94BF0BF943AF}"/>
    <pc:docChg chg="modSld">
      <pc:chgData name="Guest User" userId="" providerId="Windows Live" clId="Web-{EAA0C236-BB76-5D2E-22A1-94BF0BF943AF}" dt="2025-03-04T13:45:56.459" v="10" actId="20577"/>
      <pc:docMkLst>
        <pc:docMk/>
      </pc:docMkLst>
      <pc:sldChg chg="addSp modSp">
        <pc:chgData name="Guest User" userId="" providerId="Windows Live" clId="Web-{EAA0C236-BB76-5D2E-22A1-94BF0BF943AF}" dt="2025-03-04T13:10:27.457" v="4" actId="1076"/>
        <pc:sldMkLst>
          <pc:docMk/>
          <pc:sldMk cId="816799173" sldId="258"/>
        </pc:sldMkLst>
      </pc:sldChg>
    </pc:docChg>
  </pc:docChgLst>
  <pc:docChgLst>
    <pc:chgData name="Guest User" providerId="Windows Live" clId="Web-{1F8F0AF7-D430-BC5E-C932-6CD2B75D0864}"/>
    <pc:docChg chg="modSld">
      <pc:chgData name="Guest User" userId="" providerId="Windows Live" clId="Web-{1F8F0AF7-D430-BC5E-C932-6CD2B75D0864}" dt="2025-03-05T13:01:49.761" v="5"/>
      <pc:docMkLst>
        <pc:docMk/>
      </pc:docMkLst>
      <pc:sldChg chg="delSp modSp">
        <pc:chgData name="Guest User" userId="" providerId="Windows Live" clId="Web-{1F8F0AF7-D430-BC5E-C932-6CD2B75D0864}" dt="2025-03-05T13:01:49.761" v="5"/>
        <pc:sldMkLst>
          <pc:docMk/>
          <pc:sldMk cId="108498829" sldId="259"/>
        </pc:sldMkLst>
        <pc:spChg chg="del">
          <ac:chgData name="Guest User" userId="" providerId="Windows Live" clId="Web-{1F8F0AF7-D430-BC5E-C932-6CD2B75D0864}" dt="2025-03-05T13:01:49.761" v="5"/>
          <ac:spMkLst>
            <pc:docMk/>
            <pc:sldMk cId="108498829" sldId="259"/>
            <ac:spMk id="13" creationId="{83DC6A8C-3777-646D-79E0-04C0FC770E59}"/>
          </ac:spMkLst>
        </pc:spChg>
        <pc:spChg chg="mod">
          <ac:chgData name="Guest User" userId="" providerId="Windows Live" clId="Web-{1F8F0AF7-D430-BC5E-C932-6CD2B75D0864}" dt="2025-03-05T13:01:29.339" v="4" actId="14100"/>
          <ac:spMkLst>
            <pc:docMk/>
            <pc:sldMk cId="108498829" sldId="259"/>
            <ac:spMk id="14" creationId="{3B6D1AA6-75DB-664F-B955-AE40C2832FE1}"/>
          </ac:spMkLst>
        </pc:spChg>
        <pc:spChg chg="mod">
          <ac:chgData name="Guest User" userId="" providerId="Windows Live" clId="Web-{1F8F0AF7-D430-BC5E-C932-6CD2B75D0864}" dt="2025-03-05T13:01:05.635" v="1" actId="1076"/>
          <ac:spMkLst>
            <pc:docMk/>
            <pc:sldMk cId="108498829" sldId="259"/>
            <ac:spMk id="16" creationId="{4FAEB738-C4E3-A796-117F-07251E5B44D9}"/>
          </ac:spMkLst>
        </pc:spChg>
        <pc:picChg chg="del">
          <ac:chgData name="Guest User" userId="" providerId="Windows Live" clId="Web-{1F8F0AF7-D430-BC5E-C932-6CD2B75D0864}" dt="2025-03-05T13:00:54.947" v="0"/>
          <ac:picMkLst>
            <pc:docMk/>
            <pc:sldMk cId="108498829" sldId="259"/>
            <ac:picMk id="15" creationId="{9BE5CFFD-6A07-A152-BEAB-5E2FB0CF8C9E}"/>
          </ac:picMkLst>
        </pc:picChg>
      </pc:sldChg>
    </pc:docChg>
  </pc:docChgLst>
  <pc:docChgLst>
    <pc:chgData name="Guest User" providerId="Windows Live" clId="Web-{18BDBB5D-5C2B-C35D-F84A-2023AD66843F}"/>
    <pc:docChg chg="modSld">
      <pc:chgData name="Guest User" userId="" providerId="Windows Live" clId="Web-{18BDBB5D-5C2B-C35D-F84A-2023AD66843F}" dt="2025-03-03T17:08:24.771" v="70" actId="20577"/>
      <pc:docMkLst>
        <pc:docMk/>
      </pc:docMkLst>
      <pc:sldChg chg="addSp modSp">
        <pc:chgData name="Guest User" userId="" providerId="Windows Live" clId="Web-{18BDBB5D-5C2B-C35D-F84A-2023AD66843F}" dt="2025-03-03T17:08:24.771" v="70" actId="20577"/>
        <pc:sldMkLst>
          <pc:docMk/>
          <pc:sldMk cId="702472053" sldId="273"/>
        </pc:sldMkLst>
        <pc:spChg chg="add mod">
          <ac:chgData name="Guest User" userId="" providerId="Windows Live" clId="Web-{18BDBB5D-5C2B-C35D-F84A-2023AD66843F}" dt="2025-03-03T17:08:08.098" v="67" actId="1076"/>
          <ac:spMkLst>
            <pc:docMk/>
            <pc:sldMk cId="702472053" sldId="273"/>
            <ac:spMk id="2" creationId="{328D957F-1F43-16E8-52CD-B775620BC889}"/>
          </ac:spMkLst>
        </pc:spChg>
        <pc:spChg chg="mod">
          <ac:chgData name="Guest User" userId="" providerId="Windows Live" clId="Web-{18BDBB5D-5C2B-C35D-F84A-2023AD66843F}" dt="2025-03-03T17:08:24.771" v="70" actId="20577"/>
          <ac:spMkLst>
            <pc:docMk/>
            <pc:sldMk cId="702472053" sldId="273"/>
            <ac:spMk id="3" creationId="{0708C3D8-A292-B275-3534-7E8A2B79E363}"/>
          </ac:spMkLst>
        </pc:spChg>
      </pc:sldChg>
      <pc:sldChg chg="modSp">
        <pc:chgData name="Guest User" userId="" providerId="Windows Live" clId="Web-{18BDBB5D-5C2B-C35D-F84A-2023AD66843F}" dt="2025-03-03T17:06:19.188" v="24" actId="20577"/>
        <pc:sldMkLst>
          <pc:docMk/>
          <pc:sldMk cId="1130325841" sldId="331"/>
        </pc:sldMkLst>
        <pc:spChg chg="mod">
          <ac:chgData name="Guest User" userId="" providerId="Windows Live" clId="Web-{18BDBB5D-5C2B-C35D-F84A-2023AD66843F}" dt="2025-03-03T17:06:19.188" v="24" actId="20577"/>
          <ac:spMkLst>
            <pc:docMk/>
            <pc:sldMk cId="1130325841" sldId="331"/>
            <ac:spMk id="12" creationId="{DF121B9D-74F2-AA92-3C86-CCE00A90C0EE}"/>
          </ac:spMkLst>
        </pc:spChg>
      </pc:sldChg>
    </pc:docChg>
  </pc:docChgLst>
  <pc:docChgLst>
    <pc:chgData name="Guest User" providerId="Windows Live" clId="Web-{C0BEC40C-29F1-5D01-66AB-DEE8B930C157}"/>
    <pc:docChg chg="modSld">
      <pc:chgData name="Guest User" userId="" providerId="Windows Live" clId="Web-{C0BEC40C-29F1-5D01-66AB-DEE8B930C157}" dt="2025-02-25T13:52:09.795" v="23" actId="1076"/>
      <pc:docMkLst>
        <pc:docMk/>
      </pc:docMkLst>
    </pc:docChg>
  </pc:docChgLst>
  <pc:docChgLst>
    <pc:chgData name="Ilona Savraka" userId="56a58741ae30a126" providerId="LiveId" clId="{F45910C4-092D-4A57-8576-54C46F4D44B6}"/>
    <pc:docChg chg="undo redo custSel addSld delSld modSld sldOrd modNotesMaster">
      <pc:chgData name="Ilona Savraka" userId="56a58741ae30a126" providerId="LiveId" clId="{F45910C4-092D-4A57-8576-54C46F4D44B6}" dt="2025-03-06T18:51:10.960" v="29438" actId="20577"/>
      <pc:docMkLst>
        <pc:docMk/>
      </pc:docMkLst>
      <pc:sldChg chg="addSp delSp modSp add mod modNotesTx">
        <pc:chgData name="Ilona Savraka" userId="56a58741ae30a126" providerId="LiveId" clId="{F45910C4-092D-4A57-8576-54C46F4D44B6}" dt="2025-03-05T18:26:35.480" v="26001" actId="6549"/>
        <pc:sldMkLst>
          <pc:docMk/>
          <pc:sldMk cId="3467002519" sldId="256"/>
        </pc:sldMkLst>
        <pc:spChg chg="mod">
          <ac:chgData name="Ilona Savraka" userId="56a58741ae30a126" providerId="LiveId" clId="{F45910C4-092D-4A57-8576-54C46F4D44B6}" dt="2025-03-04T17:00:34.347" v="24196" actId="207"/>
          <ac:spMkLst>
            <pc:docMk/>
            <pc:sldMk cId="3467002519" sldId="256"/>
            <ac:spMk id="5" creationId="{0B92249C-EB1D-3737-88D7-4C9C6E55AD81}"/>
          </ac:spMkLst>
        </pc:spChg>
        <pc:spChg chg="add del mod">
          <ac:chgData name="Ilona Savraka" userId="56a58741ae30a126" providerId="LiveId" clId="{F45910C4-092D-4A57-8576-54C46F4D44B6}" dt="2025-03-04T17:00:26.150" v="24194" actId="207"/>
          <ac:spMkLst>
            <pc:docMk/>
            <pc:sldMk cId="3467002519" sldId="256"/>
            <ac:spMk id="6" creationId="{9A2955F6-B2A9-97CA-B115-C244BB8CA42E}"/>
          </ac:spMkLst>
        </pc:spChg>
        <pc:spChg chg="mod">
          <ac:chgData name="Ilona Savraka" userId="56a58741ae30a126" providerId="LiveId" clId="{F45910C4-092D-4A57-8576-54C46F4D44B6}" dt="2025-03-04T17:00:29.497" v="24195" actId="207"/>
          <ac:spMkLst>
            <pc:docMk/>
            <pc:sldMk cId="3467002519" sldId="256"/>
            <ac:spMk id="8" creationId="{36AD8B09-123F-E644-3E9C-BA2A6D072418}"/>
          </ac:spMkLst>
        </pc:spChg>
        <pc:spChg chg="mod">
          <ac:chgData name="Ilona Savraka" userId="56a58741ae30a126" providerId="LiveId" clId="{F45910C4-092D-4A57-8576-54C46F4D44B6}" dt="2025-03-04T16:58:35.978" v="24179" actId="6549"/>
          <ac:spMkLst>
            <pc:docMk/>
            <pc:sldMk cId="3467002519" sldId="256"/>
            <ac:spMk id="11" creationId="{E2B14531-287B-3701-F48D-8B5EAA10E8F1}"/>
          </ac:spMkLst>
        </pc:spChg>
        <pc:picChg chg="add mod ord">
          <ac:chgData name="Ilona Savraka" userId="56a58741ae30a126" providerId="LiveId" clId="{F45910C4-092D-4A57-8576-54C46F4D44B6}" dt="2025-03-04T17:01:34.288" v="24270" actId="1366"/>
          <ac:picMkLst>
            <pc:docMk/>
            <pc:sldMk cId="3467002519" sldId="256"/>
            <ac:picMk id="4" creationId="{E038148D-AF1C-0075-4C87-DEB8717ED9DD}"/>
          </ac:picMkLst>
        </pc:picChg>
        <pc:picChg chg="add mod">
          <ac:chgData name="Ilona Savraka" userId="56a58741ae30a126" providerId="LiveId" clId="{F45910C4-092D-4A57-8576-54C46F4D44B6}" dt="2025-03-04T16:57:24.009" v="24172" actId="1076"/>
          <ac:picMkLst>
            <pc:docMk/>
            <pc:sldMk cId="3467002519" sldId="256"/>
            <ac:picMk id="1026" creationId="{C42F746C-45A9-3FAD-5ED3-72BF91A5A766}"/>
          </ac:picMkLst>
        </pc:picChg>
      </pc:sldChg>
      <pc:sldChg chg="addSp delSp modSp add mod setBg modNotesTx">
        <pc:chgData name="Ilona Savraka" userId="56a58741ae30a126" providerId="LiveId" clId="{F45910C4-092D-4A57-8576-54C46F4D44B6}" dt="2025-03-06T18:51:10.960" v="29438" actId="20577"/>
        <pc:sldMkLst>
          <pc:docMk/>
          <pc:sldMk cId="1677548385" sldId="257"/>
        </pc:sldMkLst>
        <pc:spChg chg="add mod">
          <ac:chgData name="Ilona Savraka" userId="56a58741ae30a126" providerId="LiveId" clId="{F45910C4-092D-4A57-8576-54C46F4D44B6}" dt="2025-03-04T17:02:10.325" v="24275" actId="1076"/>
          <ac:spMkLst>
            <pc:docMk/>
            <pc:sldMk cId="1677548385" sldId="257"/>
            <ac:spMk id="4" creationId="{D580727A-3548-563F-9794-2AE7D652A6F7}"/>
          </ac:spMkLst>
        </pc:spChg>
        <pc:spChg chg="mod">
          <ac:chgData name="Ilona Savraka" userId="56a58741ae30a126" providerId="LiveId" clId="{F45910C4-092D-4A57-8576-54C46F4D44B6}" dt="2025-02-28T07:50:35.949" v="11192" actId="255"/>
          <ac:spMkLst>
            <pc:docMk/>
            <pc:sldMk cId="1677548385" sldId="257"/>
            <ac:spMk id="5" creationId="{D9611A74-CB46-42C9-8717-F80E1144DDEA}"/>
          </ac:spMkLst>
        </pc:spChg>
        <pc:spChg chg="mod">
          <ac:chgData name="Ilona Savraka" userId="56a58741ae30a126" providerId="LiveId" clId="{F45910C4-092D-4A57-8576-54C46F4D44B6}" dt="2025-03-02T10:45:49.859" v="22561" actId="14100"/>
          <ac:spMkLst>
            <pc:docMk/>
            <pc:sldMk cId="1677548385" sldId="257"/>
            <ac:spMk id="10" creationId="{0AEC554E-E79B-9434-8DF0-3C66DF58F24D}"/>
          </ac:spMkLst>
        </pc:spChg>
        <pc:spChg chg="add mod">
          <ac:chgData name="Ilona Savraka" userId="56a58741ae30a126" providerId="LiveId" clId="{F45910C4-092D-4A57-8576-54C46F4D44B6}" dt="2025-03-02T10:45:03.177" v="22551" actId="122"/>
          <ac:spMkLst>
            <pc:docMk/>
            <pc:sldMk cId="1677548385" sldId="257"/>
            <ac:spMk id="11" creationId="{0AAD7A2D-6643-391F-35E8-06D6E944D753}"/>
          </ac:spMkLst>
        </pc:spChg>
        <pc:spChg chg="add mod">
          <ac:chgData name="Ilona Savraka" userId="56a58741ae30a126" providerId="LiveId" clId="{F45910C4-092D-4A57-8576-54C46F4D44B6}" dt="2025-03-02T10:45:34.637" v="22557" actId="14100"/>
          <ac:spMkLst>
            <pc:docMk/>
            <pc:sldMk cId="1677548385" sldId="257"/>
            <ac:spMk id="12" creationId="{393A42A5-823E-FB8E-255E-618B652399ED}"/>
          </ac:spMkLst>
        </pc:spChg>
        <pc:spChg chg="add mod">
          <ac:chgData name="Ilona Savraka" userId="56a58741ae30a126" providerId="LiveId" clId="{F45910C4-092D-4A57-8576-54C46F4D44B6}" dt="2025-03-02T10:45:42.285" v="22559" actId="14100"/>
          <ac:spMkLst>
            <pc:docMk/>
            <pc:sldMk cId="1677548385" sldId="257"/>
            <ac:spMk id="13" creationId="{ED466108-2188-2F26-08FB-CD78CF6C45D0}"/>
          </ac:spMkLst>
        </pc:spChg>
        <pc:spChg chg="add mod">
          <ac:chgData name="Ilona Savraka" userId="56a58741ae30a126" providerId="LiveId" clId="{F45910C4-092D-4A57-8576-54C46F4D44B6}" dt="2025-03-02T10:45:23.782" v="22554" actId="1076"/>
          <ac:spMkLst>
            <pc:docMk/>
            <pc:sldMk cId="1677548385" sldId="257"/>
            <ac:spMk id="14" creationId="{F0A9CB8B-F4A8-383A-D753-19D8D5D27770}"/>
          </ac:spMkLst>
        </pc:spChg>
        <pc:spChg chg="add mod">
          <ac:chgData name="Ilona Savraka" userId="56a58741ae30a126" providerId="LiveId" clId="{F45910C4-092D-4A57-8576-54C46F4D44B6}" dt="2025-03-04T17:02:47.388" v="24280" actId="113"/>
          <ac:spMkLst>
            <pc:docMk/>
            <pc:sldMk cId="1677548385" sldId="257"/>
            <ac:spMk id="16" creationId="{CB3C628D-A6F6-80D3-36E4-5E251BC9F2A5}"/>
          </ac:spMkLst>
        </pc:spChg>
        <pc:picChg chg="mod">
          <ac:chgData name="Ilona Savraka" userId="56a58741ae30a126" providerId="LiveId" clId="{F45910C4-092D-4A57-8576-54C46F4D44B6}" dt="2025-03-02T10:43:07.892" v="22539" actId="208"/>
          <ac:picMkLst>
            <pc:docMk/>
            <pc:sldMk cId="1677548385" sldId="257"/>
            <ac:picMk id="2" creationId="{FB1B4195-1259-8C02-35E9-85E523CFBE88}"/>
          </ac:picMkLst>
        </pc:picChg>
        <pc:picChg chg="mod">
          <ac:chgData name="Ilona Savraka" userId="56a58741ae30a126" providerId="LiveId" clId="{F45910C4-092D-4A57-8576-54C46F4D44B6}" dt="2025-03-02T10:44:40.741" v="22549" actId="1076"/>
          <ac:picMkLst>
            <pc:docMk/>
            <pc:sldMk cId="1677548385" sldId="257"/>
            <ac:picMk id="3" creationId="{F80C1055-7B1E-5879-955F-773189A031E3}"/>
          </ac:picMkLst>
        </pc:picChg>
        <pc:picChg chg="mod">
          <ac:chgData name="Ilona Savraka" userId="56a58741ae30a126" providerId="LiveId" clId="{F45910C4-092D-4A57-8576-54C46F4D44B6}" dt="2025-03-02T10:44:40.741" v="22549" actId="1076"/>
          <ac:picMkLst>
            <pc:docMk/>
            <pc:sldMk cId="1677548385" sldId="257"/>
            <ac:picMk id="6" creationId="{32069052-7071-0C3C-C13F-688DF793C443}"/>
          </ac:picMkLst>
        </pc:picChg>
        <pc:picChg chg="mod">
          <ac:chgData name="Ilona Savraka" userId="56a58741ae30a126" providerId="LiveId" clId="{F45910C4-092D-4A57-8576-54C46F4D44B6}" dt="2025-03-02T10:43:58.954" v="22545" actId="1076"/>
          <ac:picMkLst>
            <pc:docMk/>
            <pc:sldMk cId="1677548385" sldId="257"/>
            <ac:picMk id="8" creationId="{386AB6B4-1865-467F-0818-8611887167E2}"/>
          </ac:picMkLst>
        </pc:picChg>
        <pc:picChg chg="mod">
          <ac:chgData name="Ilona Savraka" userId="56a58741ae30a126" providerId="LiveId" clId="{F45910C4-092D-4A57-8576-54C46F4D44B6}" dt="2025-03-02T10:44:20.963" v="22547" actId="1076"/>
          <ac:picMkLst>
            <pc:docMk/>
            <pc:sldMk cId="1677548385" sldId="257"/>
            <ac:picMk id="9" creationId="{C099F4F1-BA77-AD81-B008-E69104C9EE1E}"/>
          </ac:picMkLst>
        </pc:picChg>
      </pc:sldChg>
      <pc:sldChg chg="addSp delSp add del setBg delDesignElem">
        <pc:chgData name="Ilona Savraka" userId="56a58741ae30a126" providerId="LiveId" clId="{F45910C4-092D-4A57-8576-54C46F4D44B6}" dt="2025-02-15T08:15:27.029" v="304"/>
        <pc:sldMkLst>
          <pc:docMk/>
          <pc:sldMk cId="316349293" sldId="258"/>
        </pc:sldMkLst>
      </pc:sldChg>
      <pc:sldChg chg="addSp delSp modSp add mod modNotesTx">
        <pc:chgData name="Ilona Savraka" userId="56a58741ae30a126" providerId="LiveId" clId="{F45910C4-092D-4A57-8576-54C46F4D44B6}" dt="2025-03-05T19:06:36.457" v="26747" actId="20577"/>
        <pc:sldMkLst>
          <pc:docMk/>
          <pc:sldMk cId="816799173" sldId="258"/>
        </pc:sldMkLst>
        <pc:spChg chg="add mod">
          <ac:chgData name="Ilona Savraka" userId="56a58741ae30a126" providerId="LiveId" clId="{F45910C4-092D-4A57-8576-54C46F4D44B6}" dt="2025-03-04T16:46:52.643" v="23962" actId="1076"/>
          <ac:spMkLst>
            <pc:docMk/>
            <pc:sldMk cId="816799173" sldId="258"/>
            <ac:spMk id="3" creationId="{22E2AAAF-9ACE-B493-6CBB-63A4C5D3F003}"/>
          </ac:spMkLst>
        </pc:spChg>
        <pc:spChg chg="mod">
          <ac:chgData name="Ilona Savraka" userId="56a58741ae30a126" providerId="LiveId" clId="{F45910C4-092D-4A57-8576-54C46F4D44B6}" dt="2025-03-04T16:50:12.172" v="24018" actId="20577"/>
          <ac:spMkLst>
            <pc:docMk/>
            <pc:sldMk cId="816799173" sldId="258"/>
            <ac:spMk id="4" creationId="{3B18A1FE-71D1-DC31-D511-0CEC3ED18423}"/>
          </ac:spMkLst>
        </pc:spChg>
        <pc:spChg chg="add mod">
          <ac:chgData name="Ilona Savraka" userId="56a58741ae30a126" providerId="LiveId" clId="{F45910C4-092D-4A57-8576-54C46F4D44B6}" dt="2025-02-24T08:40:38.695" v="7118" actId="255"/>
          <ac:spMkLst>
            <pc:docMk/>
            <pc:sldMk cId="816799173" sldId="258"/>
            <ac:spMk id="6" creationId="{82E2B4A1-AEDF-CD68-E9C7-FCF03FC91D83}"/>
          </ac:spMkLst>
        </pc:spChg>
        <pc:spChg chg="add mod">
          <ac:chgData name="Ilona Savraka" userId="56a58741ae30a126" providerId="LiveId" clId="{F45910C4-092D-4A57-8576-54C46F4D44B6}" dt="2025-03-04T16:53:17.972" v="24055" actId="1076"/>
          <ac:spMkLst>
            <pc:docMk/>
            <pc:sldMk cId="816799173" sldId="258"/>
            <ac:spMk id="7" creationId="{7A7E2810-B146-DD29-4A4C-705C15943DB2}"/>
          </ac:spMkLst>
        </pc:spChg>
        <pc:spChg chg="add mod">
          <ac:chgData name="Ilona Savraka" userId="56a58741ae30a126" providerId="LiveId" clId="{F45910C4-092D-4A57-8576-54C46F4D44B6}" dt="2025-03-04T16:46:52.643" v="23962" actId="1076"/>
          <ac:spMkLst>
            <pc:docMk/>
            <pc:sldMk cId="816799173" sldId="258"/>
            <ac:spMk id="9" creationId="{9904FCB8-651A-FE6A-F0E7-89CA8C2BAEBE}"/>
          </ac:spMkLst>
        </pc:spChg>
        <pc:spChg chg="add mod">
          <ac:chgData name="Ilona Savraka" userId="56a58741ae30a126" providerId="LiveId" clId="{F45910C4-092D-4A57-8576-54C46F4D44B6}" dt="2025-03-04T16:46:52.643" v="23962" actId="1076"/>
          <ac:spMkLst>
            <pc:docMk/>
            <pc:sldMk cId="816799173" sldId="258"/>
            <ac:spMk id="10" creationId="{09F55440-C793-3DAB-CAFF-0C9EAC2BD29A}"/>
          </ac:spMkLst>
        </pc:spChg>
        <pc:spChg chg="add mod">
          <ac:chgData name="Ilona Savraka" userId="56a58741ae30a126" providerId="LiveId" clId="{F45910C4-092D-4A57-8576-54C46F4D44B6}" dt="2025-03-04T16:46:52.643" v="23962" actId="1076"/>
          <ac:spMkLst>
            <pc:docMk/>
            <pc:sldMk cId="816799173" sldId="258"/>
            <ac:spMk id="12" creationId="{F7AD40E4-03C1-0D0F-3671-E31792ACC7A6}"/>
          </ac:spMkLst>
        </pc:spChg>
        <pc:spChg chg="add mod">
          <ac:chgData name="Ilona Savraka" userId="56a58741ae30a126" providerId="LiveId" clId="{F45910C4-092D-4A57-8576-54C46F4D44B6}" dt="2025-03-04T16:46:52.643" v="23962" actId="1076"/>
          <ac:spMkLst>
            <pc:docMk/>
            <pc:sldMk cId="816799173" sldId="258"/>
            <ac:spMk id="13" creationId="{ABB42F1C-D069-1B4A-1EAC-6E8E83B7DAE7}"/>
          </ac:spMkLst>
        </pc:spChg>
        <pc:spChg chg="add mod">
          <ac:chgData name="Ilona Savraka" userId="56a58741ae30a126" providerId="LiveId" clId="{F45910C4-092D-4A57-8576-54C46F4D44B6}" dt="2025-03-04T16:46:52.643" v="23962" actId="1076"/>
          <ac:spMkLst>
            <pc:docMk/>
            <pc:sldMk cId="816799173" sldId="258"/>
            <ac:spMk id="14" creationId="{BDB25A93-F86C-7D0E-30EE-51C689C97E0D}"/>
          </ac:spMkLst>
        </pc:spChg>
        <pc:spChg chg="add mod">
          <ac:chgData name="Ilona Savraka" userId="56a58741ae30a126" providerId="LiveId" clId="{F45910C4-092D-4A57-8576-54C46F4D44B6}" dt="2025-03-04T16:46:52.643" v="23962" actId="1076"/>
          <ac:spMkLst>
            <pc:docMk/>
            <pc:sldMk cId="816799173" sldId="258"/>
            <ac:spMk id="15" creationId="{99F5D92A-15C5-EE11-DAF5-60E84E0299E1}"/>
          </ac:spMkLst>
        </pc:spChg>
        <pc:spChg chg="add mod">
          <ac:chgData name="Ilona Savraka" userId="56a58741ae30a126" providerId="LiveId" clId="{F45910C4-092D-4A57-8576-54C46F4D44B6}" dt="2025-03-04T16:46:52.643" v="23962" actId="1076"/>
          <ac:spMkLst>
            <pc:docMk/>
            <pc:sldMk cId="816799173" sldId="258"/>
            <ac:spMk id="16" creationId="{9CB02F98-1917-3B4B-E1F9-2EBD4C5DA171}"/>
          </ac:spMkLst>
        </pc:spChg>
        <pc:spChg chg="add mod">
          <ac:chgData name="Ilona Savraka" userId="56a58741ae30a126" providerId="LiveId" clId="{F45910C4-092D-4A57-8576-54C46F4D44B6}" dt="2025-03-04T16:46:52.643" v="23962" actId="1076"/>
          <ac:spMkLst>
            <pc:docMk/>
            <pc:sldMk cId="816799173" sldId="258"/>
            <ac:spMk id="17" creationId="{F9A497BA-ED0F-90C9-9245-89505D929501}"/>
          </ac:spMkLst>
        </pc:spChg>
        <pc:spChg chg="add mod">
          <ac:chgData name="Ilona Savraka" userId="56a58741ae30a126" providerId="LiveId" clId="{F45910C4-092D-4A57-8576-54C46F4D44B6}" dt="2025-03-04T16:46:52.643" v="23962" actId="1076"/>
          <ac:spMkLst>
            <pc:docMk/>
            <pc:sldMk cId="816799173" sldId="258"/>
            <ac:spMk id="18" creationId="{2BBC7636-A8E8-C6DE-87E9-588133D731FD}"/>
          </ac:spMkLst>
        </pc:spChg>
        <pc:spChg chg="add mod">
          <ac:chgData name="Ilona Savraka" userId="56a58741ae30a126" providerId="LiveId" clId="{F45910C4-092D-4A57-8576-54C46F4D44B6}" dt="2025-03-04T16:50:27.546" v="24022" actId="20577"/>
          <ac:spMkLst>
            <pc:docMk/>
            <pc:sldMk cId="816799173" sldId="258"/>
            <ac:spMk id="19" creationId="{EC1371BD-2E91-1B26-8C94-C1D3429390EA}"/>
          </ac:spMkLst>
        </pc:spChg>
        <pc:grpChg chg="mod">
          <ac:chgData name="Ilona Savraka" userId="56a58741ae30a126" providerId="LiveId" clId="{F45910C4-092D-4A57-8576-54C46F4D44B6}" dt="2025-03-05T18:53:10.516" v="26438" actId="1076"/>
          <ac:grpSpMkLst>
            <pc:docMk/>
            <pc:sldMk cId="816799173" sldId="258"/>
            <ac:grpSpMk id="25" creationId="{F37659CD-4EB7-D0F2-7A75-06E6EF9FE630}"/>
          </ac:grpSpMkLst>
        </pc:grpChg>
      </pc:sldChg>
      <pc:sldChg chg="new add del">
        <pc:chgData name="Ilona Savraka" userId="56a58741ae30a126" providerId="LiveId" clId="{F45910C4-092D-4A57-8576-54C46F4D44B6}" dt="2025-02-15T08:15:27.585" v="306" actId="680"/>
        <pc:sldMkLst>
          <pc:docMk/>
          <pc:sldMk cId="3775237023" sldId="258"/>
        </pc:sldMkLst>
      </pc:sldChg>
      <pc:sldChg chg="addSp delSp modSp new add del mod setBg">
        <pc:chgData name="Ilona Savraka" userId="56a58741ae30a126" providerId="LiveId" clId="{F45910C4-092D-4A57-8576-54C46F4D44B6}" dt="2025-02-15T08:15:26.525" v="302" actId="680"/>
        <pc:sldMkLst>
          <pc:docMk/>
          <pc:sldMk cId="3964596404" sldId="258"/>
        </pc:sldMkLst>
      </pc:sldChg>
      <pc:sldChg chg="addSp delSp modSp add del mod modNotesTx">
        <pc:chgData name="Ilona Savraka" userId="56a58741ae30a126" providerId="LiveId" clId="{F45910C4-092D-4A57-8576-54C46F4D44B6}" dt="2025-02-28T10:14:23.611" v="14443" actId="47"/>
        <pc:sldMkLst>
          <pc:docMk/>
          <pc:sldMk cId="251627904" sldId="260"/>
        </pc:sldMkLst>
      </pc:sldChg>
      <pc:sldChg chg="addSp delSp modSp add mod modNotesTx">
        <pc:chgData name="Ilona Savraka" userId="56a58741ae30a126" providerId="LiveId" clId="{F45910C4-092D-4A57-8576-54C46F4D44B6}" dt="2025-03-05T19:46:03.138" v="27093" actId="6549"/>
        <pc:sldMkLst>
          <pc:docMk/>
          <pc:sldMk cId="3624046751" sldId="261"/>
        </pc:sldMkLst>
        <pc:spChg chg="add mod">
          <ac:chgData name="Ilona Savraka" userId="56a58741ae30a126" providerId="LiveId" clId="{F45910C4-092D-4A57-8576-54C46F4D44B6}" dt="2025-03-04T17:20:25.039" v="24613" actId="1076"/>
          <ac:spMkLst>
            <pc:docMk/>
            <pc:sldMk cId="3624046751" sldId="261"/>
            <ac:spMk id="4" creationId="{BFC12F06-80A9-5E10-C57B-F41E49C1546B}"/>
          </ac:spMkLst>
        </pc:spChg>
        <pc:spChg chg="add del mod">
          <ac:chgData name="Ilona Savraka" userId="56a58741ae30a126" providerId="LiveId" clId="{F45910C4-092D-4A57-8576-54C46F4D44B6}" dt="2025-03-04T17:59:18.398" v="25219" actId="5793"/>
          <ac:spMkLst>
            <pc:docMk/>
            <pc:sldMk cId="3624046751" sldId="261"/>
            <ac:spMk id="5" creationId="{FC87D76E-5B26-4057-D9F8-CA907621249B}"/>
          </ac:spMkLst>
        </pc:spChg>
        <pc:spChg chg="add del mod">
          <ac:chgData name="Ilona Savraka" userId="56a58741ae30a126" providerId="LiveId" clId="{F45910C4-092D-4A57-8576-54C46F4D44B6}" dt="2025-03-04T17:30:38.627" v="24823" actId="1076"/>
          <ac:spMkLst>
            <pc:docMk/>
            <pc:sldMk cId="3624046751" sldId="261"/>
            <ac:spMk id="6" creationId="{BA21BF7F-50BE-DB14-5F25-D415DB71688E}"/>
          </ac:spMkLst>
        </pc:spChg>
        <pc:spChg chg="add mod">
          <ac:chgData name="Ilona Savraka" userId="56a58741ae30a126" providerId="LiveId" clId="{F45910C4-092D-4A57-8576-54C46F4D44B6}" dt="2025-03-04T17:20:16.881" v="24610" actId="1076"/>
          <ac:spMkLst>
            <pc:docMk/>
            <pc:sldMk cId="3624046751" sldId="261"/>
            <ac:spMk id="10" creationId="{F9A24A54-A5BD-FADE-B9C0-B4FACAAE2D29}"/>
          </ac:spMkLst>
        </pc:spChg>
      </pc:sldChg>
      <pc:sldChg chg="addSp delSp modSp add mod ord modShow modNotesTx">
        <pc:chgData name="Ilona Savraka" userId="56a58741ae30a126" providerId="LiveId" clId="{F45910C4-092D-4A57-8576-54C46F4D44B6}" dt="2025-02-27T08:19:50.535" v="10568" actId="729"/>
        <pc:sldMkLst>
          <pc:docMk/>
          <pc:sldMk cId="1598663060" sldId="262"/>
        </pc:sldMkLst>
        <pc:spChg chg="mod">
          <ac:chgData name="Ilona Savraka" userId="56a58741ae30a126" providerId="LiveId" clId="{F45910C4-092D-4A57-8576-54C46F4D44B6}" dt="2025-02-24T11:18:59.649" v="9300" actId="5793"/>
          <ac:spMkLst>
            <pc:docMk/>
            <pc:sldMk cId="1598663060" sldId="262"/>
            <ac:spMk id="4" creationId="{CBBBE8F4-6233-D61D-DF7A-78011FA9DA5B}"/>
          </ac:spMkLst>
        </pc:spChg>
        <pc:spChg chg="mod">
          <ac:chgData name="Ilona Savraka" userId="56a58741ae30a126" providerId="LiveId" clId="{F45910C4-092D-4A57-8576-54C46F4D44B6}" dt="2025-02-24T09:10:00.503" v="7835" actId="207"/>
          <ac:spMkLst>
            <pc:docMk/>
            <pc:sldMk cId="1598663060" sldId="262"/>
            <ac:spMk id="6" creationId="{5401AE0E-0072-9A56-AF66-ADDA049E48A4}"/>
          </ac:spMkLst>
        </pc:spChg>
      </pc:sldChg>
      <pc:sldChg chg="new del">
        <pc:chgData name="Ilona Savraka" userId="56a58741ae30a126" providerId="LiveId" clId="{F45910C4-092D-4A57-8576-54C46F4D44B6}" dt="2025-02-15T09:13:03.485" v="1576" actId="47"/>
        <pc:sldMkLst>
          <pc:docMk/>
          <pc:sldMk cId="2301808598" sldId="262"/>
        </pc:sldMkLst>
      </pc:sldChg>
      <pc:sldChg chg="addSp delSp modSp add mod modAnim modNotesTx">
        <pc:chgData name="Ilona Savraka" userId="56a58741ae30a126" providerId="LiveId" clId="{F45910C4-092D-4A57-8576-54C46F4D44B6}" dt="2025-03-06T18:22:41.316" v="29326" actId="113"/>
        <pc:sldMkLst>
          <pc:docMk/>
          <pc:sldMk cId="2228635211" sldId="263"/>
        </pc:sldMkLst>
        <pc:spChg chg="add mod">
          <ac:chgData name="Ilona Savraka" userId="56a58741ae30a126" providerId="LiveId" clId="{F45910C4-092D-4A57-8576-54C46F4D44B6}" dt="2025-03-06T17:59:37.022" v="29084" actId="1076"/>
          <ac:spMkLst>
            <pc:docMk/>
            <pc:sldMk cId="2228635211" sldId="263"/>
            <ac:spMk id="3" creationId="{7F3BE6BD-F213-E609-7F4D-4FD32D440943}"/>
          </ac:spMkLst>
        </pc:spChg>
        <pc:spChg chg="mod">
          <ac:chgData name="Ilona Savraka" userId="56a58741ae30a126" providerId="LiveId" clId="{F45910C4-092D-4A57-8576-54C46F4D44B6}" dt="2025-03-06T18:22:41.316" v="29326" actId="113"/>
          <ac:spMkLst>
            <pc:docMk/>
            <pc:sldMk cId="2228635211" sldId="263"/>
            <ac:spMk id="4" creationId="{D87DF997-4317-876B-45EB-8A58AC8615BB}"/>
          </ac:spMkLst>
        </pc:spChg>
        <pc:spChg chg="add mod">
          <ac:chgData name="Ilona Savraka" userId="56a58741ae30a126" providerId="LiveId" clId="{F45910C4-092D-4A57-8576-54C46F4D44B6}" dt="2025-03-06T18:22:37.167" v="29325" actId="207"/>
          <ac:spMkLst>
            <pc:docMk/>
            <pc:sldMk cId="2228635211" sldId="263"/>
            <ac:spMk id="5" creationId="{B96C9DA3-8686-F4C2-02F4-C321BC208359}"/>
          </ac:spMkLst>
        </pc:spChg>
        <pc:spChg chg="mod">
          <ac:chgData name="Ilona Savraka" userId="56a58741ae30a126" providerId="LiveId" clId="{F45910C4-092D-4A57-8576-54C46F4D44B6}" dt="2025-03-03T16:33:16.183" v="23424" actId="20577"/>
          <ac:spMkLst>
            <pc:docMk/>
            <pc:sldMk cId="2228635211" sldId="263"/>
            <ac:spMk id="6" creationId="{6260919A-2A91-1128-9DA3-A3E59621E2F7}"/>
          </ac:spMkLst>
        </pc:spChg>
        <pc:spChg chg="add mod">
          <ac:chgData name="Ilona Savraka" userId="56a58741ae30a126" providerId="LiveId" clId="{F45910C4-092D-4A57-8576-54C46F4D44B6}" dt="2025-03-06T18:22:32.352" v="29324" actId="207"/>
          <ac:spMkLst>
            <pc:docMk/>
            <pc:sldMk cId="2228635211" sldId="263"/>
            <ac:spMk id="7" creationId="{CBCA5D32-4D31-6ACC-DAF4-AC3C35F37CB1}"/>
          </ac:spMkLst>
        </pc:spChg>
        <pc:spChg chg="add mod">
          <ac:chgData name="Ilona Savraka" userId="56a58741ae30a126" providerId="LiveId" clId="{F45910C4-092D-4A57-8576-54C46F4D44B6}" dt="2025-03-06T17:59:37.022" v="29084" actId="1076"/>
          <ac:spMkLst>
            <pc:docMk/>
            <pc:sldMk cId="2228635211" sldId="263"/>
            <ac:spMk id="9" creationId="{7EB1C93F-8953-99AD-97A5-1AF846983894}"/>
          </ac:spMkLst>
        </pc:spChg>
      </pc:sldChg>
      <pc:sldChg chg="addSp delSp modSp add mod modNotesTx">
        <pc:chgData name="Ilona Savraka" userId="56a58741ae30a126" providerId="LiveId" clId="{F45910C4-092D-4A57-8576-54C46F4D44B6}" dt="2025-03-05T19:55:02.507" v="27420" actId="20577"/>
        <pc:sldMkLst>
          <pc:docMk/>
          <pc:sldMk cId="884639251" sldId="264"/>
        </pc:sldMkLst>
        <pc:spChg chg="add del mod">
          <ac:chgData name="Ilona Savraka" userId="56a58741ae30a126" providerId="LiveId" clId="{F45910C4-092D-4A57-8576-54C46F4D44B6}" dt="2025-03-04T17:58:36.570" v="25209" actId="207"/>
          <ac:spMkLst>
            <pc:docMk/>
            <pc:sldMk cId="884639251" sldId="264"/>
            <ac:spMk id="4" creationId="{04CF5F60-F170-52FD-1356-A056832D9C06}"/>
          </ac:spMkLst>
        </pc:spChg>
        <pc:spChg chg="add mod">
          <ac:chgData name="Ilona Savraka" userId="56a58741ae30a126" providerId="LiveId" clId="{F45910C4-092D-4A57-8576-54C46F4D44B6}" dt="2025-03-02T10:57:41.235" v="22649" actId="1076"/>
          <ac:spMkLst>
            <pc:docMk/>
            <pc:sldMk cId="884639251" sldId="264"/>
            <ac:spMk id="5" creationId="{944055B3-E1CF-9469-3030-3CA80D2EBC5C}"/>
          </ac:spMkLst>
        </pc:spChg>
        <pc:spChg chg="mod">
          <ac:chgData name="Ilona Savraka" userId="56a58741ae30a126" providerId="LiveId" clId="{F45910C4-092D-4A57-8576-54C46F4D44B6}" dt="2025-03-02T10:48:23.627" v="22575" actId="108"/>
          <ac:spMkLst>
            <pc:docMk/>
            <pc:sldMk cId="884639251" sldId="264"/>
            <ac:spMk id="6" creationId="{FCFC4B36-36DA-96A7-A659-FBC10F90199A}"/>
          </ac:spMkLst>
        </pc:spChg>
        <pc:picChg chg="add mod modCrop">
          <ac:chgData name="Ilona Savraka" userId="56a58741ae30a126" providerId="LiveId" clId="{F45910C4-092D-4A57-8576-54C46F4D44B6}" dt="2025-03-02T11:04:23.555" v="22704" actId="732"/>
          <ac:picMkLst>
            <pc:docMk/>
            <pc:sldMk cId="884639251" sldId="264"/>
            <ac:picMk id="3" creationId="{B72CD636-1E67-C339-3645-BDE20B3D3613}"/>
          </ac:picMkLst>
        </pc:picChg>
      </pc:sldChg>
      <pc:sldChg chg="addSp delSp modSp add mod ord modNotesTx">
        <pc:chgData name="Ilona Savraka" userId="56a58741ae30a126" providerId="LiveId" clId="{F45910C4-092D-4A57-8576-54C46F4D44B6}" dt="2025-03-05T19:47:46.631" v="27139" actId="20577"/>
        <pc:sldMkLst>
          <pc:docMk/>
          <pc:sldMk cId="713829529" sldId="265"/>
        </pc:sldMkLst>
        <pc:spChg chg="add del mod">
          <ac:chgData name="Ilona Savraka" userId="56a58741ae30a126" providerId="LiveId" clId="{F45910C4-092D-4A57-8576-54C46F4D44B6}" dt="2025-03-04T17:17:11.753" v="24593" actId="20577"/>
          <ac:spMkLst>
            <pc:docMk/>
            <pc:sldMk cId="713829529" sldId="265"/>
            <ac:spMk id="4" creationId="{80F667D2-B072-C8BD-B6A6-464B251C31E6}"/>
          </ac:spMkLst>
        </pc:spChg>
        <pc:spChg chg="add mod">
          <ac:chgData name="Ilona Savraka" userId="56a58741ae30a126" providerId="LiveId" clId="{F45910C4-092D-4A57-8576-54C46F4D44B6}" dt="2025-03-04T17:17:05.807" v="24591" actId="1076"/>
          <ac:spMkLst>
            <pc:docMk/>
            <pc:sldMk cId="713829529" sldId="265"/>
            <ac:spMk id="5" creationId="{E5A4C0E6-03D9-613B-6441-3904AC247EA9}"/>
          </ac:spMkLst>
        </pc:spChg>
        <pc:spChg chg="mod">
          <ac:chgData name="Ilona Savraka" userId="56a58741ae30a126" providerId="LiveId" clId="{F45910C4-092D-4A57-8576-54C46F4D44B6}" dt="2025-03-04T16:54:06.113" v="24057" actId="13926"/>
          <ac:spMkLst>
            <pc:docMk/>
            <pc:sldMk cId="713829529" sldId="265"/>
            <ac:spMk id="6" creationId="{105FB1E1-0A07-379C-0F13-14C28A6D0E5B}"/>
          </ac:spMkLst>
        </pc:spChg>
        <pc:spChg chg="add del mod">
          <ac:chgData name="Ilona Savraka" userId="56a58741ae30a126" providerId="LiveId" clId="{F45910C4-092D-4A57-8576-54C46F4D44B6}" dt="2025-03-04T17:17:30.784" v="24594" actId="207"/>
          <ac:spMkLst>
            <pc:docMk/>
            <pc:sldMk cId="713829529" sldId="265"/>
            <ac:spMk id="8" creationId="{86BE7659-F32A-AB42-F813-A8DDD5AB0E96}"/>
          </ac:spMkLst>
        </pc:spChg>
        <pc:spChg chg="add mod">
          <ac:chgData name="Ilona Savraka" userId="56a58741ae30a126" providerId="LiveId" clId="{F45910C4-092D-4A57-8576-54C46F4D44B6}" dt="2025-03-02T08:37:59.638" v="21189" actId="255"/>
          <ac:spMkLst>
            <pc:docMk/>
            <pc:sldMk cId="713829529" sldId="265"/>
            <ac:spMk id="10" creationId="{6C74A7DD-CC3E-E3AB-CF11-BC949B73026C}"/>
          </ac:spMkLst>
        </pc:spChg>
        <pc:spChg chg="add mod">
          <ac:chgData name="Ilona Savraka" userId="56a58741ae30a126" providerId="LiveId" clId="{F45910C4-092D-4A57-8576-54C46F4D44B6}" dt="2025-03-02T08:49:33.845" v="21209" actId="1076"/>
          <ac:spMkLst>
            <pc:docMk/>
            <pc:sldMk cId="713829529" sldId="265"/>
            <ac:spMk id="13" creationId="{64D4E0A8-C5F8-421E-A0F1-DE599FA09714}"/>
          </ac:spMkLst>
        </pc:spChg>
        <pc:picChg chg="mod ord modCrop">
          <ac:chgData name="Ilona Savraka" userId="56a58741ae30a126" providerId="LiveId" clId="{F45910C4-092D-4A57-8576-54C46F4D44B6}" dt="2025-03-04T17:17:05.807" v="24591" actId="1076"/>
          <ac:picMkLst>
            <pc:docMk/>
            <pc:sldMk cId="713829529" sldId="265"/>
            <ac:picMk id="3" creationId="{EB82B769-F627-AC9B-56DE-F77913D87CDC}"/>
          </ac:picMkLst>
        </pc:picChg>
        <pc:picChg chg="add del mod ord">
          <ac:chgData name="Ilona Savraka" userId="56a58741ae30a126" providerId="LiveId" clId="{F45910C4-092D-4A57-8576-54C46F4D44B6}" dt="2025-03-02T08:49:27.134" v="21208" actId="1076"/>
          <ac:picMkLst>
            <pc:docMk/>
            <pc:sldMk cId="713829529" sldId="265"/>
            <ac:picMk id="7" creationId="{C1A37686-A107-61E4-9B0D-D4D22389C964}"/>
          </ac:picMkLst>
        </pc:picChg>
        <pc:picChg chg="add mod ord modCrop">
          <ac:chgData name="Ilona Savraka" userId="56a58741ae30a126" providerId="LiveId" clId="{F45910C4-092D-4A57-8576-54C46F4D44B6}" dt="2025-03-02T08:23:41.217" v="21072" actId="1076"/>
          <ac:picMkLst>
            <pc:docMk/>
            <pc:sldMk cId="713829529" sldId="265"/>
            <ac:picMk id="9" creationId="{1BCD4D59-1A27-06E8-A65D-D65E5131DEE0}"/>
          </ac:picMkLst>
        </pc:picChg>
        <pc:picChg chg="add mod modCrop">
          <ac:chgData name="Ilona Savraka" userId="56a58741ae30a126" providerId="LiveId" clId="{F45910C4-092D-4A57-8576-54C46F4D44B6}" dt="2025-03-02T08:48:48.787" v="21206" actId="1076"/>
          <ac:picMkLst>
            <pc:docMk/>
            <pc:sldMk cId="713829529" sldId="265"/>
            <ac:picMk id="11" creationId="{9CDC4DC5-0101-8EB9-9108-3D4B53F61E06}"/>
          </ac:picMkLst>
        </pc:picChg>
        <pc:picChg chg="add mod modCrop">
          <ac:chgData name="Ilona Savraka" userId="56a58741ae30a126" providerId="LiveId" clId="{F45910C4-092D-4A57-8576-54C46F4D44B6}" dt="2025-03-04T17:17:09.294" v="24592" actId="1076"/>
          <ac:picMkLst>
            <pc:docMk/>
            <pc:sldMk cId="713829529" sldId="265"/>
            <ac:picMk id="12" creationId="{2A080923-3074-8953-4637-AD4F46360BCC}"/>
          </ac:picMkLst>
        </pc:picChg>
      </pc:sldChg>
      <pc:sldChg chg="addSp delSp modSp add mod ord modNotesTx">
        <pc:chgData name="Ilona Savraka" userId="56a58741ae30a126" providerId="LiveId" clId="{F45910C4-092D-4A57-8576-54C46F4D44B6}" dt="2025-03-06T18:44:14.948" v="29343" actId="20577"/>
        <pc:sldMkLst>
          <pc:docMk/>
          <pc:sldMk cId="3078981788" sldId="266"/>
        </pc:sldMkLst>
        <pc:spChg chg="mod ord">
          <ac:chgData name="Ilona Savraka" userId="56a58741ae30a126" providerId="LiveId" clId="{F45910C4-092D-4A57-8576-54C46F4D44B6}" dt="2025-03-04T17:34:45.528" v="24850" actId="207"/>
          <ac:spMkLst>
            <pc:docMk/>
            <pc:sldMk cId="3078981788" sldId="266"/>
            <ac:spMk id="4" creationId="{3B425A4B-8F9A-9366-6817-DB7D6E497D97}"/>
          </ac:spMkLst>
        </pc:spChg>
        <pc:spChg chg="mod">
          <ac:chgData name="Ilona Savraka" userId="56a58741ae30a126" providerId="LiveId" clId="{F45910C4-092D-4A57-8576-54C46F4D44B6}" dt="2025-02-28T19:49:00.968" v="20911" actId="207"/>
          <ac:spMkLst>
            <pc:docMk/>
            <pc:sldMk cId="3078981788" sldId="266"/>
            <ac:spMk id="6" creationId="{6E409158-FBCC-8A27-C0FD-0FD8E9238FA8}"/>
          </ac:spMkLst>
        </pc:spChg>
        <pc:spChg chg="add mod">
          <ac:chgData name="Ilona Savraka" userId="56a58741ae30a126" providerId="LiveId" clId="{F45910C4-092D-4A57-8576-54C46F4D44B6}" dt="2025-03-04T17:54:58.625" v="25183" actId="20577"/>
          <ac:spMkLst>
            <pc:docMk/>
            <pc:sldMk cId="3078981788" sldId="266"/>
            <ac:spMk id="7" creationId="{35D6423D-59AE-F484-807C-10516D7100D4}"/>
          </ac:spMkLst>
        </pc:spChg>
        <pc:picChg chg="mod ord modCrop">
          <ac:chgData name="Ilona Savraka" userId="56a58741ae30a126" providerId="LiveId" clId="{F45910C4-092D-4A57-8576-54C46F4D44B6}" dt="2025-03-04T17:39:22.441" v="24874" actId="14100"/>
          <ac:picMkLst>
            <pc:docMk/>
            <pc:sldMk cId="3078981788" sldId="266"/>
            <ac:picMk id="2" creationId="{7578F2A4-55B2-501B-D361-193F2AFC249D}"/>
          </ac:picMkLst>
        </pc:picChg>
        <pc:picChg chg="mod">
          <ac:chgData name="Ilona Savraka" userId="56a58741ae30a126" providerId="LiveId" clId="{F45910C4-092D-4A57-8576-54C46F4D44B6}" dt="2025-03-04T16:39:45.182" v="23840" actId="1076"/>
          <ac:picMkLst>
            <pc:docMk/>
            <pc:sldMk cId="3078981788" sldId="266"/>
            <ac:picMk id="3" creationId="{92C3013D-A9E5-F399-C2EE-FBDED2308DA7}"/>
          </ac:picMkLst>
        </pc:picChg>
        <pc:picChg chg="add mod modCrop">
          <ac:chgData name="Ilona Savraka" userId="56a58741ae30a126" providerId="LiveId" clId="{F45910C4-092D-4A57-8576-54C46F4D44B6}" dt="2025-03-04T16:39:27.017" v="23838" actId="1076"/>
          <ac:picMkLst>
            <pc:docMk/>
            <pc:sldMk cId="3078981788" sldId="266"/>
            <ac:picMk id="5" creationId="{F7AFAFC9-1C4F-66BC-D3EA-D5D78F1B0F0E}"/>
          </ac:picMkLst>
        </pc:picChg>
        <pc:picChg chg="add mod ord">
          <ac:chgData name="Ilona Savraka" userId="56a58741ae30a126" providerId="LiveId" clId="{F45910C4-092D-4A57-8576-54C46F4D44B6}" dt="2025-03-02T11:03:51.044" v="22702" actId="14100"/>
          <ac:picMkLst>
            <pc:docMk/>
            <pc:sldMk cId="3078981788" sldId="266"/>
            <ac:picMk id="25" creationId="{2FBC1D2E-A0BA-9623-777A-510F0410C1B7}"/>
          </ac:picMkLst>
        </pc:picChg>
        <pc:picChg chg="add mod">
          <ac:chgData name="Ilona Savraka" userId="56a58741ae30a126" providerId="LiveId" clId="{F45910C4-092D-4A57-8576-54C46F4D44B6}" dt="2025-03-04T16:39:47.377" v="23841" actId="1076"/>
          <ac:picMkLst>
            <pc:docMk/>
            <pc:sldMk cId="3078981788" sldId="266"/>
            <ac:picMk id="1028" creationId="{3FD92DEC-BB60-A987-BA64-77C063BD2474}"/>
          </ac:picMkLst>
        </pc:picChg>
        <pc:picChg chg="add mod">
          <ac:chgData name="Ilona Savraka" userId="56a58741ae30a126" providerId="LiveId" clId="{F45910C4-092D-4A57-8576-54C46F4D44B6}" dt="2025-03-04T17:39:19.770" v="24873" actId="14100"/>
          <ac:picMkLst>
            <pc:docMk/>
            <pc:sldMk cId="3078981788" sldId="266"/>
            <ac:picMk id="1032" creationId="{850C3ED9-06FF-4DBF-AA9F-B6100ED266F0}"/>
          </ac:picMkLst>
        </pc:picChg>
        <pc:picChg chg="add mod">
          <ac:chgData name="Ilona Savraka" userId="56a58741ae30a126" providerId="LiveId" clId="{F45910C4-092D-4A57-8576-54C46F4D44B6}" dt="2025-03-04T17:38:44.377" v="24869" actId="1076"/>
          <ac:picMkLst>
            <pc:docMk/>
            <pc:sldMk cId="3078981788" sldId="266"/>
            <ac:picMk id="1034" creationId="{3ABF6DA7-0EBB-F5A1-47BA-767C46E9D68C}"/>
          </ac:picMkLst>
        </pc:picChg>
      </pc:sldChg>
      <pc:sldChg chg="addSp delSp modSp add mod ord modNotesTx">
        <pc:chgData name="Ilona Savraka" userId="56a58741ae30a126" providerId="LiveId" clId="{F45910C4-092D-4A57-8576-54C46F4D44B6}" dt="2025-03-05T20:04:41.733" v="27432" actId="20577"/>
        <pc:sldMkLst>
          <pc:docMk/>
          <pc:sldMk cId="1940817529" sldId="267"/>
        </pc:sldMkLst>
        <pc:spChg chg="add mod ord">
          <ac:chgData name="Ilona Savraka" userId="56a58741ae30a126" providerId="LiveId" clId="{F45910C4-092D-4A57-8576-54C46F4D44B6}" dt="2025-03-03T16:43:17.957" v="23530" actId="1076"/>
          <ac:spMkLst>
            <pc:docMk/>
            <pc:sldMk cId="1940817529" sldId="267"/>
            <ac:spMk id="2" creationId="{3523E537-C3C8-9B02-6F63-12C4D64CFDAA}"/>
          </ac:spMkLst>
        </pc:spChg>
        <pc:spChg chg="add mod">
          <ac:chgData name="Ilona Savraka" userId="56a58741ae30a126" providerId="LiveId" clId="{F45910C4-092D-4A57-8576-54C46F4D44B6}" dt="2025-03-02T09:30:48.077" v="21787" actId="164"/>
          <ac:spMkLst>
            <pc:docMk/>
            <pc:sldMk cId="1940817529" sldId="267"/>
            <ac:spMk id="4" creationId="{29B30E49-06FD-A0FB-7FEE-CC8DA2257402}"/>
          </ac:spMkLst>
        </pc:spChg>
        <pc:spChg chg="mod ord">
          <ac:chgData name="Ilona Savraka" userId="56a58741ae30a126" providerId="LiveId" clId="{F45910C4-092D-4A57-8576-54C46F4D44B6}" dt="2025-03-02T11:02:03.028" v="22682" actId="14100"/>
          <ac:spMkLst>
            <pc:docMk/>
            <pc:sldMk cId="1940817529" sldId="267"/>
            <ac:spMk id="6" creationId="{6D58F55F-3138-E0D5-EB94-5CB9A48726DC}"/>
          </ac:spMkLst>
        </pc:spChg>
        <pc:spChg chg="add mod">
          <ac:chgData name="Ilona Savraka" userId="56a58741ae30a126" providerId="LiveId" clId="{F45910C4-092D-4A57-8576-54C46F4D44B6}" dt="2025-03-04T17:32:23.237" v="24828" actId="255"/>
          <ac:spMkLst>
            <pc:docMk/>
            <pc:sldMk cId="1940817529" sldId="267"/>
            <ac:spMk id="7" creationId="{E31799F3-6B07-0DC0-5988-9C4A7EA335D0}"/>
          </ac:spMkLst>
        </pc:spChg>
        <pc:spChg chg="add mod">
          <ac:chgData name="Ilona Savraka" userId="56a58741ae30a126" providerId="LiveId" clId="{F45910C4-092D-4A57-8576-54C46F4D44B6}" dt="2025-03-02T09:38:53.999" v="21815" actId="1076"/>
          <ac:spMkLst>
            <pc:docMk/>
            <pc:sldMk cId="1940817529" sldId="267"/>
            <ac:spMk id="9" creationId="{80A855BB-A339-4B9D-E254-F22C0F811690}"/>
          </ac:spMkLst>
        </pc:spChg>
        <pc:spChg chg="add mod ord">
          <ac:chgData name="Ilona Savraka" userId="56a58741ae30a126" providerId="LiveId" clId="{F45910C4-092D-4A57-8576-54C46F4D44B6}" dt="2025-03-04T17:33:33.707" v="24839" actId="14100"/>
          <ac:spMkLst>
            <pc:docMk/>
            <pc:sldMk cId="1940817529" sldId="267"/>
            <ac:spMk id="10" creationId="{7B3FF4D9-68B5-C15A-2A31-4902D989E077}"/>
          </ac:spMkLst>
        </pc:spChg>
        <pc:spChg chg="add mod ord">
          <ac:chgData name="Ilona Savraka" userId="56a58741ae30a126" providerId="LiveId" clId="{F45910C4-092D-4A57-8576-54C46F4D44B6}" dt="2025-03-04T17:33:20.515" v="24834" actId="255"/>
          <ac:spMkLst>
            <pc:docMk/>
            <pc:sldMk cId="1940817529" sldId="267"/>
            <ac:spMk id="13" creationId="{A5B240E4-967C-1E23-146D-C967863252EA}"/>
          </ac:spMkLst>
        </pc:spChg>
        <pc:grpChg chg="add mod ord">
          <ac:chgData name="Ilona Savraka" userId="56a58741ae30a126" providerId="LiveId" clId="{F45910C4-092D-4A57-8576-54C46F4D44B6}" dt="2025-03-02T09:41:45.356" v="21832" actId="164"/>
          <ac:grpSpMkLst>
            <pc:docMk/>
            <pc:sldMk cId="1940817529" sldId="267"/>
            <ac:grpSpMk id="8" creationId="{766BDE85-21CD-DC8C-CBBD-D2B733533CC2}"/>
          </ac:grpSpMkLst>
        </pc:grpChg>
        <pc:grpChg chg="add mod">
          <ac:chgData name="Ilona Savraka" userId="56a58741ae30a126" providerId="LiveId" clId="{F45910C4-092D-4A57-8576-54C46F4D44B6}" dt="2025-03-02T09:41:45.356" v="21832" actId="164"/>
          <ac:grpSpMkLst>
            <pc:docMk/>
            <pc:sldMk cId="1940817529" sldId="267"/>
            <ac:grpSpMk id="12" creationId="{10FADCF2-2C3D-A05D-6092-5CA1DD169899}"/>
          </ac:grpSpMkLst>
        </pc:grpChg>
        <pc:grpChg chg="add mod">
          <ac:chgData name="Ilona Savraka" userId="56a58741ae30a126" providerId="LiveId" clId="{F45910C4-092D-4A57-8576-54C46F4D44B6}" dt="2025-03-02T09:41:45.356" v="21832" actId="164"/>
          <ac:grpSpMkLst>
            <pc:docMk/>
            <pc:sldMk cId="1940817529" sldId="267"/>
            <ac:grpSpMk id="14" creationId="{7E7AD1FF-BED4-5875-2C48-72185268B6E6}"/>
          </ac:grpSpMkLst>
        </pc:grpChg>
        <pc:picChg chg="mod ord modCrop">
          <ac:chgData name="Ilona Savraka" userId="56a58741ae30a126" providerId="LiveId" clId="{F45910C4-092D-4A57-8576-54C46F4D44B6}" dt="2025-03-02T09:41:45.356" v="21832" actId="164"/>
          <ac:picMkLst>
            <pc:docMk/>
            <pc:sldMk cId="1940817529" sldId="267"/>
            <ac:picMk id="3" creationId="{D4DBC4AD-9518-8A4C-930D-C9E8D5A0C73F}"/>
          </ac:picMkLst>
        </pc:picChg>
        <pc:picChg chg="mod ord modCrop">
          <ac:chgData name="Ilona Savraka" userId="56a58741ae30a126" providerId="LiveId" clId="{F45910C4-092D-4A57-8576-54C46F4D44B6}" dt="2025-03-02T09:30:48.077" v="21787" actId="164"/>
          <ac:picMkLst>
            <pc:docMk/>
            <pc:sldMk cId="1940817529" sldId="267"/>
            <ac:picMk id="5" creationId="{626D888A-7081-FFE1-1D5B-D49C6CCF7230}"/>
          </ac:picMkLst>
        </pc:picChg>
        <pc:picChg chg="add mod ord modCrop">
          <ac:chgData name="Ilona Savraka" userId="56a58741ae30a126" providerId="LiveId" clId="{F45910C4-092D-4A57-8576-54C46F4D44B6}" dt="2025-03-02T09:41:45.356" v="21832" actId="164"/>
          <ac:picMkLst>
            <pc:docMk/>
            <pc:sldMk cId="1940817529" sldId="267"/>
            <ac:picMk id="11" creationId="{61B8E6CA-1D79-EC4C-AD26-09B6E150CAE2}"/>
          </ac:picMkLst>
        </pc:picChg>
        <pc:picChg chg="add del mod">
          <ac:chgData name="Ilona Savraka" userId="56a58741ae30a126" providerId="LiveId" clId="{F45910C4-092D-4A57-8576-54C46F4D44B6}" dt="2025-03-02T09:38:53.999" v="21815" actId="1076"/>
          <ac:picMkLst>
            <pc:docMk/>
            <pc:sldMk cId="1940817529" sldId="267"/>
            <ac:picMk id="2050" creationId="{B5807C3E-A23F-3E66-4BB9-338DE5C42D6A}"/>
          </ac:picMkLst>
        </pc:picChg>
      </pc:sldChg>
      <pc:sldChg chg="addSp delSp modSp add mod modNotesTx">
        <pc:chgData name="Ilona Savraka" userId="56a58741ae30a126" providerId="LiveId" clId="{F45910C4-092D-4A57-8576-54C46F4D44B6}" dt="2025-03-04T17:37:39.337" v="24863" actId="6549"/>
        <pc:sldMkLst>
          <pc:docMk/>
          <pc:sldMk cId="1858198169" sldId="268"/>
        </pc:sldMkLst>
        <pc:spChg chg="add mod">
          <ac:chgData name="Ilona Savraka" userId="56a58741ae30a126" providerId="LiveId" clId="{F45910C4-092D-4A57-8576-54C46F4D44B6}" dt="2025-03-04T17:37:39.337" v="24863" actId="6549"/>
          <ac:spMkLst>
            <pc:docMk/>
            <pc:sldMk cId="1858198169" sldId="268"/>
            <ac:spMk id="3" creationId="{F516C16A-81B9-E104-89B9-17F3FCFE4579}"/>
          </ac:spMkLst>
        </pc:spChg>
        <pc:spChg chg="mod">
          <ac:chgData name="Ilona Savraka" userId="56a58741ae30a126" providerId="LiveId" clId="{F45910C4-092D-4A57-8576-54C46F4D44B6}" dt="2025-03-04T17:35:29.323" v="24856" actId="1076"/>
          <ac:spMkLst>
            <pc:docMk/>
            <pc:sldMk cId="1858198169" sldId="268"/>
            <ac:spMk id="4" creationId="{0FBCED3F-1849-EBD3-AF81-44D451663361}"/>
          </ac:spMkLst>
        </pc:spChg>
        <pc:spChg chg="mod">
          <ac:chgData name="Ilona Savraka" userId="56a58741ae30a126" providerId="LiveId" clId="{F45910C4-092D-4A57-8576-54C46F4D44B6}" dt="2025-03-03T16:49:02.658" v="23549"/>
          <ac:spMkLst>
            <pc:docMk/>
            <pc:sldMk cId="1858198169" sldId="268"/>
            <ac:spMk id="6" creationId="{16E9697A-8F3F-2A82-66CF-A89311C83911}"/>
          </ac:spMkLst>
        </pc:spChg>
        <pc:picChg chg="add mod ord modCrop">
          <ac:chgData name="Ilona Savraka" userId="56a58741ae30a126" providerId="LiveId" clId="{F45910C4-092D-4A57-8576-54C46F4D44B6}" dt="2025-03-02T09:45:17.268" v="21885" actId="14100"/>
          <ac:picMkLst>
            <pc:docMk/>
            <pc:sldMk cId="1858198169" sldId="268"/>
            <ac:picMk id="7" creationId="{C2DBBDD8-7886-9ABA-EDAB-A0040BBFAA1F}"/>
          </ac:picMkLst>
        </pc:picChg>
        <pc:picChg chg="add mod">
          <ac:chgData name="Ilona Savraka" userId="56a58741ae30a126" providerId="LiveId" clId="{F45910C4-092D-4A57-8576-54C46F4D44B6}" dt="2025-03-02T09:42:27.712" v="21835" actId="14100"/>
          <ac:picMkLst>
            <pc:docMk/>
            <pc:sldMk cId="1858198169" sldId="268"/>
            <ac:picMk id="10" creationId="{1DAA36F6-CC73-5C4F-20E0-85E9624236AC}"/>
          </ac:picMkLst>
        </pc:picChg>
      </pc:sldChg>
      <pc:sldChg chg="addSp delSp modSp add mod modNotesTx">
        <pc:chgData name="Ilona Savraka" userId="56a58741ae30a126" providerId="LiveId" clId="{F45910C4-092D-4A57-8576-54C46F4D44B6}" dt="2025-03-05T20:02:00.910" v="27430" actId="313"/>
        <pc:sldMkLst>
          <pc:docMk/>
          <pc:sldMk cId="1426379653" sldId="269"/>
        </pc:sldMkLst>
        <pc:spChg chg="add mod">
          <ac:chgData name="Ilona Savraka" userId="56a58741ae30a126" providerId="LiveId" clId="{F45910C4-092D-4A57-8576-54C46F4D44B6}" dt="2025-03-02T10:59:53.755" v="22668" actId="1076"/>
          <ac:spMkLst>
            <pc:docMk/>
            <pc:sldMk cId="1426379653" sldId="269"/>
            <ac:spMk id="2" creationId="{5AE130C7-4BCA-D442-3765-8A16A090DE11}"/>
          </ac:spMkLst>
        </pc:spChg>
        <pc:spChg chg="mod">
          <ac:chgData name="Ilona Savraka" userId="56a58741ae30a126" providerId="LiveId" clId="{F45910C4-092D-4A57-8576-54C46F4D44B6}" dt="2025-03-04T17:29:25.932" v="24811" actId="14100"/>
          <ac:spMkLst>
            <pc:docMk/>
            <pc:sldMk cId="1426379653" sldId="269"/>
            <ac:spMk id="4" creationId="{CF3409DA-9EB2-BE05-45D7-0D87745012AA}"/>
          </ac:spMkLst>
        </pc:spChg>
        <pc:spChg chg="mod">
          <ac:chgData name="Ilona Savraka" userId="56a58741ae30a126" providerId="LiveId" clId="{F45910C4-092D-4A57-8576-54C46F4D44B6}" dt="2025-02-28T17:09:59.914" v="20456" actId="207"/>
          <ac:spMkLst>
            <pc:docMk/>
            <pc:sldMk cId="1426379653" sldId="269"/>
            <ac:spMk id="6" creationId="{3238C156-DC8A-7918-1C7C-FD01FA777533}"/>
          </ac:spMkLst>
        </pc:spChg>
        <pc:spChg chg="add mod">
          <ac:chgData name="Ilona Savraka" userId="56a58741ae30a126" providerId="LiveId" clId="{F45910C4-092D-4A57-8576-54C46F4D44B6}" dt="2025-03-04T17:29:47.508" v="24819" actId="20577"/>
          <ac:spMkLst>
            <pc:docMk/>
            <pc:sldMk cId="1426379653" sldId="269"/>
            <ac:spMk id="11" creationId="{CBA6F7D0-FD53-523D-818F-BD0B60D90808}"/>
          </ac:spMkLst>
        </pc:spChg>
        <pc:picChg chg="add mod modCrop">
          <ac:chgData name="Ilona Savraka" userId="56a58741ae30a126" providerId="LiveId" clId="{F45910C4-092D-4A57-8576-54C46F4D44B6}" dt="2025-03-02T11:00:14.702" v="22673" actId="14100"/>
          <ac:picMkLst>
            <pc:docMk/>
            <pc:sldMk cId="1426379653" sldId="269"/>
            <ac:picMk id="15" creationId="{3911898F-0EB5-5906-AF29-88DB90B7AFD2}"/>
          </ac:picMkLst>
        </pc:picChg>
        <pc:cxnChg chg="add mod">
          <ac:chgData name="Ilona Savraka" userId="56a58741ae30a126" providerId="LiveId" clId="{F45910C4-092D-4A57-8576-54C46F4D44B6}" dt="2025-03-02T09:02:26.116" v="21330" actId="14100"/>
          <ac:cxnSpMkLst>
            <pc:docMk/>
            <pc:sldMk cId="1426379653" sldId="269"/>
            <ac:cxnSpMk id="13" creationId="{D66CC296-F4D8-7E80-398F-33FA1050C7F7}"/>
          </ac:cxnSpMkLst>
        </pc:cxnChg>
      </pc:sldChg>
      <pc:sldChg chg="add del">
        <pc:chgData name="Ilona Savraka" userId="56a58741ae30a126" providerId="LiveId" clId="{F45910C4-092D-4A57-8576-54C46F4D44B6}" dt="2025-02-15T10:13:16.908" v="2961"/>
        <pc:sldMkLst>
          <pc:docMk/>
          <pc:sldMk cId="2099434411" sldId="269"/>
        </pc:sldMkLst>
      </pc:sldChg>
      <pc:sldChg chg="addSp delSp modSp add mod ord modNotesTx">
        <pc:chgData name="Ilona Savraka" userId="56a58741ae30a126" providerId="LiveId" clId="{F45910C4-092D-4A57-8576-54C46F4D44B6}" dt="2025-03-05T20:24:26.777" v="28816" actId="20577"/>
        <pc:sldMkLst>
          <pc:docMk/>
          <pc:sldMk cId="1985129376" sldId="270"/>
        </pc:sldMkLst>
        <pc:spChg chg="mod">
          <ac:chgData name="Ilona Savraka" userId="56a58741ae30a126" providerId="LiveId" clId="{F45910C4-092D-4A57-8576-54C46F4D44B6}" dt="2025-03-05T20:24:00.888" v="28810" actId="1076"/>
          <ac:spMkLst>
            <pc:docMk/>
            <pc:sldMk cId="1985129376" sldId="270"/>
            <ac:spMk id="4" creationId="{9007D0CA-1058-00B9-C3A8-4A08D8952D8C}"/>
          </ac:spMkLst>
        </pc:spChg>
        <pc:spChg chg="mod">
          <ac:chgData name="Ilona Savraka" userId="56a58741ae30a126" providerId="LiveId" clId="{F45910C4-092D-4A57-8576-54C46F4D44B6}" dt="2025-03-02T10:12:50.246" v="22271" actId="20577"/>
          <ac:spMkLst>
            <pc:docMk/>
            <pc:sldMk cId="1985129376" sldId="270"/>
            <ac:spMk id="6" creationId="{2BA190B1-524E-10B2-DD37-F6B2A9ACB3EC}"/>
          </ac:spMkLst>
        </pc:spChg>
        <pc:spChg chg="add mod">
          <ac:chgData name="Ilona Savraka" userId="56a58741ae30a126" providerId="LiveId" clId="{F45910C4-092D-4A57-8576-54C46F4D44B6}" dt="2025-03-05T20:24:26.777" v="28816" actId="20577"/>
          <ac:spMkLst>
            <pc:docMk/>
            <pc:sldMk cId="1985129376" sldId="270"/>
            <ac:spMk id="11" creationId="{EE45D8F0-3A97-B6A8-C005-C5C6D7D880CE}"/>
          </ac:spMkLst>
        </pc:spChg>
      </pc:sldChg>
      <pc:sldChg chg="addSp delSp modSp add mod modNotesTx">
        <pc:chgData name="Ilona Savraka" userId="56a58741ae30a126" providerId="LiveId" clId="{F45910C4-092D-4A57-8576-54C46F4D44B6}" dt="2025-03-06T18:42:09.652" v="29338" actId="20577"/>
        <pc:sldMkLst>
          <pc:docMk/>
          <pc:sldMk cId="2876471534" sldId="271"/>
        </pc:sldMkLst>
        <pc:spChg chg="mod ord">
          <ac:chgData name="Ilona Savraka" userId="56a58741ae30a126" providerId="LiveId" clId="{F45910C4-092D-4A57-8576-54C46F4D44B6}" dt="2025-03-04T17:52:47.292" v="25172" actId="1076"/>
          <ac:spMkLst>
            <pc:docMk/>
            <pc:sldMk cId="2876471534" sldId="271"/>
            <ac:spMk id="4" creationId="{B61B81D2-D859-1C1D-BC6D-7D1110556465}"/>
          </ac:spMkLst>
        </pc:spChg>
        <pc:spChg chg="mod">
          <ac:chgData name="Ilona Savraka" userId="56a58741ae30a126" providerId="LiveId" clId="{F45910C4-092D-4A57-8576-54C46F4D44B6}" dt="2025-03-04T17:44:21.017" v="24962" actId="207"/>
          <ac:spMkLst>
            <pc:docMk/>
            <pc:sldMk cId="2876471534" sldId="271"/>
            <ac:spMk id="6" creationId="{EA841B6B-E5A9-A4AF-DC7A-A0252ECD940A}"/>
          </ac:spMkLst>
        </pc:spChg>
      </pc:sldChg>
      <pc:sldChg chg="delSp modSp add del mod modNotesTx">
        <pc:chgData name="Ilona Savraka" userId="56a58741ae30a126" providerId="LiveId" clId="{F45910C4-092D-4A57-8576-54C46F4D44B6}" dt="2025-02-24T08:20:31.425" v="6674" actId="47"/>
        <pc:sldMkLst>
          <pc:docMk/>
          <pc:sldMk cId="1371988807" sldId="272"/>
        </pc:sldMkLst>
      </pc:sldChg>
      <pc:sldChg chg="addSp delSp modSp add mod modNotesTx">
        <pc:chgData name="Ilona Savraka" userId="56a58741ae30a126" providerId="LiveId" clId="{F45910C4-092D-4A57-8576-54C46F4D44B6}" dt="2025-03-06T18:17:52.016" v="29272" actId="20577"/>
        <pc:sldMkLst>
          <pc:docMk/>
          <pc:sldMk cId="702472053" sldId="273"/>
        </pc:sldMkLst>
        <pc:spChg chg="add mod ord">
          <ac:chgData name="Ilona Savraka" userId="56a58741ae30a126" providerId="LiveId" clId="{F45910C4-092D-4A57-8576-54C46F4D44B6}" dt="2025-03-03T17:05:10.765" v="23688" actId="1076"/>
          <ac:spMkLst>
            <pc:docMk/>
            <pc:sldMk cId="702472053" sldId="273"/>
            <ac:spMk id="3" creationId="{0708C3D8-A292-B275-3534-7E8A2B79E363}"/>
          </ac:spMkLst>
        </pc:spChg>
        <pc:spChg chg="mod">
          <ac:chgData name="Ilona Savraka" userId="56a58741ae30a126" providerId="LiveId" clId="{F45910C4-092D-4A57-8576-54C46F4D44B6}" dt="2025-03-04T16:31:07.525" v="23702" actId="13926"/>
          <ac:spMkLst>
            <pc:docMk/>
            <pc:sldMk cId="702472053" sldId="273"/>
            <ac:spMk id="6" creationId="{BAB76A05-9117-385D-EFF8-04821340327A}"/>
          </ac:spMkLst>
        </pc:spChg>
        <pc:spChg chg="add mod">
          <ac:chgData name="Ilona Savraka" userId="56a58741ae30a126" providerId="LiveId" clId="{F45910C4-092D-4A57-8576-54C46F4D44B6}" dt="2025-03-04T16:31:50.416" v="23736" actId="13926"/>
          <ac:spMkLst>
            <pc:docMk/>
            <pc:sldMk cId="702472053" sldId="273"/>
            <ac:spMk id="7" creationId="{35EC82A7-C23D-8DCC-78A0-3B12B21B73B8}"/>
          </ac:spMkLst>
        </pc:spChg>
        <pc:spChg chg="add mod">
          <ac:chgData name="Ilona Savraka" userId="56a58741ae30a126" providerId="LiveId" clId="{F45910C4-092D-4A57-8576-54C46F4D44B6}" dt="2025-03-04T17:57:52.206" v="25201" actId="207"/>
          <ac:spMkLst>
            <pc:docMk/>
            <pc:sldMk cId="702472053" sldId="273"/>
            <ac:spMk id="9" creationId="{19559184-34FD-22AD-57CD-24444C6A6D54}"/>
          </ac:spMkLst>
        </pc:spChg>
        <pc:grpChg chg="add mod">
          <ac:chgData name="Ilona Savraka" userId="56a58741ae30a126" providerId="LiveId" clId="{F45910C4-092D-4A57-8576-54C46F4D44B6}" dt="2025-03-04T16:37:39.309" v="23828" actId="164"/>
          <ac:grpSpMkLst>
            <pc:docMk/>
            <pc:sldMk cId="702472053" sldId="273"/>
            <ac:grpSpMk id="12" creationId="{6F131B35-432C-49D8-6237-4BA6D32E574A}"/>
          </ac:grpSpMkLst>
        </pc:grpChg>
        <pc:grpChg chg="add mod">
          <ac:chgData name="Ilona Savraka" userId="56a58741ae30a126" providerId="LiveId" clId="{F45910C4-092D-4A57-8576-54C46F4D44B6}" dt="2025-03-04T17:57:53.201" v="25202" actId="1076"/>
          <ac:grpSpMkLst>
            <pc:docMk/>
            <pc:sldMk cId="702472053" sldId="273"/>
            <ac:grpSpMk id="13" creationId="{522F6495-24D7-C14D-3FFE-D2989D0DB537}"/>
          </ac:grpSpMkLst>
        </pc:grpChg>
        <pc:graphicFrameChg chg="add mod">
          <ac:chgData name="Ilona Savraka" userId="56a58741ae30a126" providerId="LiveId" clId="{F45910C4-092D-4A57-8576-54C46F4D44B6}" dt="2025-03-04T17:58:05.376" v="25204" actId="207"/>
          <ac:graphicFrameMkLst>
            <pc:docMk/>
            <pc:sldMk cId="702472053" sldId="273"/>
            <ac:graphicFrameMk id="5" creationId="{B21FE6A0-2F79-C1A7-5BFA-0ABB12A36070}"/>
          </ac:graphicFrameMkLst>
        </pc:graphicFrameChg>
        <pc:cxnChg chg="mod ord">
          <ac:chgData name="Ilona Savraka" userId="56a58741ae30a126" providerId="LiveId" clId="{F45910C4-092D-4A57-8576-54C46F4D44B6}" dt="2025-03-04T16:37:39.309" v="23828" actId="164"/>
          <ac:cxnSpMkLst>
            <pc:docMk/>
            <pc:sldMk cId="702472053" sldId="273"/>
            <ac:cxnSpMk id="8" creationId="{0157EEA9-6C1F-0821-498D-B3F1FC409484}"/>
          </ac:cxnSpMkLst>
        </pc:cxnChg>
      </pc:sldChg>
      <pc:sldChg chg="new del">
        <pc:chgData name="Ilona Savraka" userId="56a58741ae30a126" providerId="LiveId" clId="{F45910C4-092D-4A57-8576-54C46F4D44B6}" dt="2025-02-15T10:48:09.163" v="4132" actId="47"/>
        <pc:sldMkLst>
          <pc:docMk/>
          <pc:sldMk cId="130999601" sldId="274"/>
        </pc:sldMkLst>
      </pc:sldChg>
      <pc:sldChg chg="addSp delSp modSp add mod ord modShow">
        <pc:chgData name="Ilona Savraka" userId="56a58741ae30a126" providerId="LiveId" clId="{F45910C4-092D-4A57-8576-54C46F4D44B6}" dt="2025-02-24T17:16:01.334" v="9477"/>
        <pc:sldMkLst>
          <pc:docMk/>
          <pc:sldMk cId="2578857914" sldId="329"/>
        </pc:sldMkLst>
        <pc:spChg chg="add mod">
          <ac:chgData name="Ilona Savraka" userId="56a58741ae30a126" providerId="LiveId" clId="{F45910C4-092D-4A57-8576-54C46F4D44B6}" dt="2025-02-24T08:38:00.640" v="7094"/>
          <ac:spMkLst>
            <pc:docMk/>
            <pc:sldMk cId="2578857914" sldId="329"/>
            <ac:spMk id="2" creationId="{E6639DA7-4BED-0A55-F9F5-02A781F72D44}"/>
          </ac:spMkLst>
        </pc:spChg>
        <pc:spChg chg="mod">
          <ac:chgData name="Ilona Savraka" userId="56a58741ae30a126" providerId="LiveId" clId="{F45910C4-092D-4A57-8576-54C46F4D44B6}" dt="2025-02-15T10:48:28.754" v="4134" actId="207"/>
          <ac:spMkLst>
            <pc:docMk/>
            <pc:sldMk cId="2578857914" sldId="329"/>
            <ac:spMk id="4" creationId="{D8684260-E8A1-9813-3205-7F755D1E3417}"/>
          </ac:spMkLst>
        </pc:spChg>
        <pc:spChg chg="mod">
          <ac:chgData name="Ilona Savraka" userId="56a58741ae30a126" providerId="LiveId" clId="{F45910C4-092D-4A57-8576-54C46F4D44B6}" dt="2025-02-24T09:08:52.035" v="7828" actId="255"/>
          <ac:spMkLst>
            <pc:docMk/>
            <pc:sldMk cId="2578857914" sldId="329"/>
            <ac:spMk id="7" creationId="{2BCDE2F5-71E3-B18E-A7B7-542044E63BA2}"/>
          </ac:spMkLst>
        </pc:spChg>
        <pc:spChg chg="mod">
          <ac:chgData name="Ilona Savraka" userId="56a58741ae30a126" providerId="LiveId" clId="{F45910C4-092D-4A57-8576-54C46F4D44B6}" dt="2025-02-15T10:52:18.053" v="4275" actId="208"/>
          <ac:spMkLst>
            <pc:docMk/>
            <pc:sldMk cId="2578857914" sldId="329"/>
            <ac:spMk id="14" creationId="{0246FA1C-4C0B-3757-1169-3C7A027D6AEF}"/>
          </ac:spMkLst>
        </pc:spChg>
        <pc:spChg chg="mod">
          <ac:chgData name="Ilona Savraka" userId="56a58741ae30a126" providerId="LiveId" clId="{F45910C4-092D-4A57-8576-54C46F4D44B6}" dt="2025-02-15T10:52:18.053" v="4275" actId="208"/>
          <ac:spMkLst>
            <pc:docMk/>
            <pc:sldMk cId="2578857914" sldId="329"/>
            <ac:spMk id="15" creationId="{5E71398C-E569-A2EF-2F50-5A16847CC050}"/>
          </ac:spMkLst>
        </pc:spChg>
        <pc:spChg chg="mod">
          <ac:chgData name="Ilona Savraka" userId="56a58741ae30a126" providerId="LiveId" clId="{F45910C4-092D-4A57-8576-54C46F4D44B6}" dt="2025-02-15T10:53:49.028" v="4281" actId="6549"/>
          <ac:spMkLst>
            <pc:docMk/>
            <pc:sldMk cId="2578857914" sldId="329"/>
            <ac:spMk id="18" creationId="{E04218E1-414C-D8C5-4781-5D6209F1D9D8}"/>
          </ac:spMkLst>
        </pc:spChg>
        <pc:spChg chg="mod">
          <ac:chgData name="Ilona Savraka" userId="56a58741ae30a126" providerId="LiveId" clId="{F45910C4-092D-4A57-8576-54C46F4D44B6}" dt="2025-02-15T10:52:26.496" v="4276" actId="208"/>
          <ac:spMkLst>
            <pc:docMk/>
            <pc:sldMk cId="2578857914" sldId="329"/>
            <ac:spMk id="48" creationId="{A30074A0-706D-1118-1562-2F24394CF01E}"/>
          </ac:spMkLst>
        </pc:spChg>
        <pc:spChg chg="mod">
          <ac:chgData name="Ilona Savraka" userId="56a58741ae30a126" providerId="LiveId" clId="{F45910C4-092D-4A57-8576-54C46F4D44B6}" dt="2025-02-18T16:33:58.850" v="4999" actId="13926"/>
          <ac:spMkLst>
            <pc:docMk/>
            <pc:sldMk cId="2578857914" sldId="329"/>
            <ac:spMk id="63" creationId="{4766E14B-9BBA-8959-BBA0-A2F1E5AF57C1}"/>
          </ac:spMkLst>
        </pc:spChg>
        <pc:spChg chg="mod">
          <ac:chgData name="Ilona Savraka" userId="56a58741ae30a126" providerId="LiveId" clId="{F45910C4-092D-4A57-8576-54C46F4D44B6}" dt="2025-02-15T10:48:28.754" v="4134" actId="207"/>
          <ac:spMkLst>
            <pc:docMk/>
            <pc:sldMk cId="2578857914" sldId="329"/>
            <ac:spMk id="69" creationId="{4BDF3C33-758D-834E-BCA1-82FA91792305}"/>
          </ac:spMkLst>
        </pc:spChg>
        <pc:graphicFrameChg chg="modGraphic">
          <ac:chgData name="Ilona Savraka" userId="56a58741ae30a126" providerId="LiveId" clId="{F45910C4-092D-4A57-8576-54C46F4D44B6}" dt="2025-02-15T10:51:51.146" v="4273" actId="14100"/>
          <ac:graphicFrameMkLst>
            <pc:docMk/>
            <pc:sldMk cId="2578857914" sldId="329"/>
            <ac:graphicFrameMk id="5" creationId="{BCB9D5A5-E054-A5CF-74B9-366C527AB28E}"/>
          </ac:graphicFrameMkLst>
        </pc:graphicFrameChg>
        <pc:cxnChg chg="mod">
          <ac:chgData name="Ilona Savraka" userId="56a58741ae30a126" providerId="LiveId" clId="{F45910C4-092D-4A57-8576-54C46F4D44B6}" dt="2025-02-15T10:52:18.053" v="4275" actId="208"/>
          <ac:cxnSpMkLst>
            <pc:docMk/>
            <pc:sldMk cId="2578857914" sldId="329"/>
            <ac:cxnSpMk id="16" creationId="{3881907C-CF8A-113C-E00A-6241C1281654}"/>
          </ac:cxnSpMkLst>
        </pc:cxnChg>
        <pc:cxnChg chg="mod">
          <ac:chgData name="Ilona Savraka" userId="56a58741ae30a126" providerId="LiveId" clId="{F45910C4-092D-4A57-8576-54C46F4D44B6}" dt="2025-02-15T10:52:18.053" v="4275" actId="208"/>
          <ac:cxnSpMkLst>
            <pc:docMk/>
            <pc:sldMk cId="2578857914" sldId="329"/>
            <ac:cxnSpMk id="17" creationId="{38884EF8-308A-A451-52E8-243186702196}"/>
          </ac:cxnSpMkLst>
        </pc:cxnChg>
        <pc:cxnChg chg="mod">
          <ac:chgData name="Ilona Savraka" userId="56a58741ae30a126" providerId="LiveId" clId="{F45910C4-092D-4A57-8576-54C46F4D44B6}" dt="2025-02-15T10:51:57.617" v="4274" actId="1076"/>
          <ac:cxnSpMkLst>
            <pc:docMk/>
            <pc:sldMk cId="2578857914" sldId="329"/>
            <ac:cxnSpMk id="38" creationId="{49543F54-DB84-4028-7BC3-F02B1F194CBF}"/>
          </ac:cxnSpMkLst>
        </pc:cxnChg>
        <pc:cxnChg chg="mod">
          <ac:chgData name="Ilona Savraka" userId="56a58741ae30a126" providerId="LiveId" clId="{F45910C4-092D-4A57-8576-54C46F4D44B6}" dt="2025-02-15T10:52:26.496" v="4276" actId="208"/>
          <ac:cxnSpMkLst>
            <pc:docMk/>
            <pc:sldMk cId="2578857914" sldId="329"/>
            <ac:cxnSpMk id="47" creationId="{153AFA26-2D6D-E190-C960-9913D0C82728}"/>
          </ac:cxnSpMkLst>
        </pc:cxnChg>
      </pc:sldChg>
      <pc:sldChg chg="addSp delSp modSp add mod modNotesTx">
        <pc:chgData name="Ilona Savraka" userId="56a58741ae30a126" providerId="LiveId" clId="{F45910C4-092D-4A57-8576-54C46F4D44B6}" dt="2025-03-06T18:18:13.042" v="29273" actId="20577"/>
        <pc:sldMkLst>
          <pc:docMk/>
          <pc:sldMk cId="0" sldId="330"/>
        </pc:sldMkLst>
        <pc:spChg chg="add mod">
          <ac:chgData name="Ilona Savraka" userId="56a58741ae30a126" providerId="LiveId" clId="{F45910C4-092D-4A57-8576-54C46F4D44B6}" dt="2025-03-03T17:01:22.114" v="23684" actId="20577"/>
          <ac:spMkLst>
            <pc:docMk/>
            <pc:sldMk cId="0" sldId="330"/>
            <ac:spMk id="4" creationId="{104D0EC7-F6B1-1BE2-CF96-97FD44FA3854}"/>
          </ac:spMkLst>
        </pc:spChg>
      </pc:sldChg>
      <pc:sldChg chg="addSp delSp modSp new del mod">
        <pc:chgData name="Ilona Savraka" userId="56a58741ae30a126" providerId="LiveId" clId="{F45910C4-092D-4A57-8576-54C46F4D44B6}" dt="2025-02-24T07:35:27.012" v="6120" actId="2696"/>
        <pc:sldMkLst>
          <pc:docMk/>
          <pc:sldMk cId="1043500244" sldId="330"/>
        </pc:sldMkLst>
      </pc:sldChg>
      <pc:sldChg chg="add del">
        <pc:chgData name="Ilona Savraka" userId="56a58741ae30a126" providerId="LiveId" clId="{F45910C4-092D-4A57-8576-54C46F4D44B6}" dt="2025-02-24T10:36:35.217" v="8839"/>
        <pc:sldMkLst>
          <pc:docMk/>
          <pc:sldMk cId="1106465328" sldId="331"/>
        </pc:sldMkLst>
      </pc:sldChg>
      <pc:sldChg chg="addSp delSp modSp mod modNotesTx">
        <pc:chgData name="Ilona Savraka" userId="56a58741ae30a126" providerId="LiveId" clId="{F45910C4-092D-4A57-8576-54C46F4D44B6}" dt="2025-03-05T20:25:54.840" v="28860" actId="20577"/>
        <pc:sldMkLst>
          <pc:docMk/>
          <pc:sldMk cId="1130325841" sldId="331"/>
        </pc:sldMkLst>
        <pc:spChg chg="mod">
          <ac:chgData name="Ilona Savraka" userId="56a58741ae30a126" providerId="LiveId" clId="{F45910C4-092D-4A57-8576-54C46F4D44B6}" dt="2025-03-04T19:06:13.870" v="25926"/>
          <ac:spMkLst>
            <pc:docMk/>
            <pc:sldMk cId="1130325841" sldId="331"/>
            <ac:spMk id="2" creationId="{27784725-43C4-1054-A499-89701AEDD004}"/>
          </ac:spMkLst>
        </pc:spChg>
        <pc:spChg chg="mod">
          <ac:chgData name="Ilona Savraka" userId="56a58741ae30a126" providerId="LiveId" clId="{F45910C4-092D-4A57-8576-54C46F4D44B6}" dt="2025-03-04T17:38:02.056" v="24866" actId="6549"/>
          <ac:spMkLst>
            <pc:docMk/>
            <pc:sldMk cId="1130325841" sldId="331"/>
            <ac:spMk id="9" creationId="{3C7BECF3-9A13-F808-5D22-88D2FFB5067A}"/>
          </ac:spMkLst>
        </pc:spChg>
        <pc:spChg chg="mod">
          <ac:chgData name="Ilona Savraka" userId="56a58741ae30a126" providerId="LiveId" clId="{F45910C4-092D-4A57-8576-54C46F4D44B6}" dt="2025-03-04T17:41:03.777" v="24930" actId="1076"/>
          <ac:spMkLst>
            <pc:docMk/>
            <pc:sldMk cId="1130325841" sldId="331"/>
            <ac:spMk id="12" creationId="{DF121B9D-74F2-AA92-3C86-CCE00A90C0EE}"/>
          </ac:spMkLst>
        </pc:spChg>
        <pc:picChg chg="mod">
          <ac:chgData name="Ilona Savraka" userId="56a58741ae30a126" providerId="LiveId" clId="{F45910C4-092D-4A57-8576-54C46F4D44B6}" dt="2025-03-04T17:37:55.500" v="24864" actId="14100"/>
          <ac:picMkLst>
            <pc:docMk/>
            <pc:sldMk cId="1130325841" sldId="331"/>
            <ac:picMk id="10" creationId="{1F5D92E5-EBD6-4786-424F-39EDDEFD5273}"/>
          </ac:picMkLst>
        </pc:picChg>
      </pc:sldChg>
      <pc:sldChg chg="add del">
        <pc:chgData name="Ilona Savraka" userId="56a58741ae30a126" providerId="LiveId" clId="{F45910C4-092D-4A57-8576-54C46F4D44B6}" dt="2025-02-24T08:38:11.188" v="7099"/>
        <pc:sldMkLst>
          <pc:docMk/>
          <pc:sldMk cId="3367704377" sldId="331"/>
        </pc:sldMkLst>
      </pc:sldChg>
      <pc:sldChg chg="addSp delSp modSp add mod ord modShow modNotesTx">
        <pc:chgData name="Ilona Savraka" userId="56a58741ae30a126" providerId="LiveId" clId="{F45910C4-092D-4A57-8576-54C46F4D44B6}" dt="2025-03-03T16:44:51.024" v="23535"/>
        <pc:sldMkLst>
          <pc:docMk/>
          <pc:sldMk cId="534613145" sldId="332"/>
        </pc:sldMkLst>
        <pc:spChg chg="mod">
          <ac:chgData name="Ilona Savraka" userId="56a58741ae30a126" providerId="LiveId" clId="{F45910C4-092D-4A57-8576-54C46F4D44B6}" dt="2025-02-28T17:29:35.403" v="20905" actId="20577"/>
          <ac:spMkLst>
            <pc:docMk/>
            <pc:sldMk cId="534613145" sldId="332"/>
            <ac:spMk id="6" creationId="{C3B542AC-B0B4-03F0-AE92-D09098450EF9}"/>
          </ac:spMkLst>
        </pc:spChg>
        <pc:spChg chg="add mod">
          <ac:chgData name="Ilona Savraka" userId="56a58741ae30a126" providerId="LiveId" clId="{F45910C4-092D-4A57-8576-54C46F4D44B6}" dt="2025-02-28T16:20:15.881" v="19843" actId="13926"/>
          <ac:spMkLst>
            <pc:docMk/>
            <pc:sldMk cId="534613145" sldId="332"/>
            <ac:spMk id="9" creationId="{22290C42-5E6D-1BB2-E0CC-407D6B16F307}"/>
          </ac:spMkLst>
        </pc:spChg>
      </pc:sldChg>
      <pc:sldChg chg="addSp modSp add del modNotesTx">
        <pc:chgData name="Ilona Savraka" userId="56a58741ae30a126" providerId="LiveId" clId="{F45910C4-092D-4A57-8576-54C46F4D44B6}" dt="2025-02-28T10:15:23.578" v="14453" actId="47"/>
        <pc:sldMkLst>
          <pc:docMk/>
          <pc:sldMk cId="731071358" sldId="332"/>
        </pc:sldMkLst>
      </pc:sldChg>
      <pc:sldChg chg="delSp modSp add del mod">
        <pc:chgData name="Ilona Savraka" userId="56a58741ae30a126" providerId="LiveId" clId="{F45910C4-092D-4A57-8576-54C46F4D44B6}" dt="2025-02-27T07:55:04.566" v="10347" actId="47"/>
        <pc:sldMkLst>
          <pc:docMk/>
          <pc:sldMk cId="2262651792" sldId="332"/>
        </pc:sldMkLst>
      </pc:sldChg>
      <pc:sldChg chg="new del">
        <pc:chgData name="Ilona Savraka" userId="56a58741ae30a126" providerId="LiveId" clId="{F45910C4-092D-4A57-8576-54C46F4D44B6}" dt="2025-02-28T09:23:40.731" v="13676" actId="47"/>
        <pc:sldMkLst>
          <pc:docMk/>
          <pc:sldMk cId="3731307177" sldId="332"/>
        </pc:sldMkLst>
      </pc:sldChg>
      <pc:sldChg chg="addSp delSp modSp add mod modNotesTx">
        <pc:chgData name="Ilona Savraka" userId="56a58741ae30a126" providerId="LiveId" clId="{F45910C4-092D-4A57-8576-54C46F4D44B6}" dt="2025-03-05T19:48:55.168" v="27186" actId="20577"/>
        <pc:sldMkLst>
          <pc:docMk/>
          <pc:sldMk cId="54036464" sldId="333"/>
        </pc:sldMkLst>
        <pc:spChg chg="add mod">
          <ac:chgData name="Ilona Savraka" userId="56a58741ae30a126" providerId="LiveId" clId="{F45910C4-092D-4A57-8576-54C46F4D44B6}" dt="2025-03-03T16:31:31.869" v="23412" actId="1076"/>
          <ac:spMkLst>
            <pc:docMk/>
            <pc:sldMk cId="54036464" sldId="333"/>
            <ac:spMk id="2" creationId="{344A7336-6EF4-A559-0B00-F40B8833BBC3}"/>
          </ac:spMkLst>
        </pc:spChg>
        <pc:spChg chg="mod">
          <ac:chgData name="Ilona Savraka" userId="56a58741ae30a126" providerId="LiveId" clId="{F45910C4-092D-4A57-8576-54C46F4D44B6}" dt="2025-02-28T16:47:02.002" v="20136" actId="14100"/>
          <ac:spMkLst>
            <pc:docMk/>
            <pc:sldMk cId="54036464" sldId="333"/>
            <ac:spMk id="4" creationId="{DF519D33-FE59-2E43-69A9-B466AC1379F9}"/>
          </ac:spMkLst>
        </pc:spChg>
        <pc:spChg chg="mod">
          <ac:chgData name="Ilona Savraka" userId="56a58741ae30a126" providerId="LiveId" clId="{F45910C4-092D-4A57-8576-54C46F4D44B6}" dt="2025-03-04T17:36:50.287" v="24858" actId="14100"/>
          <ac:spMkLst>
            <pc:docMk/>
            <pc:sldMk cId="54036464" sldId="333"/>
            <ac:spMk id="5" creationId="{FC678582-1066-2D1C-0169-4482271F90B1}"/>
          </ac:spMkLst>
        </pc:spChg>
        <pc:spChg chg="mod">
          <ac:chgData name="Ilona Savraka" userId="56a58741ae30a126" providerId="LiveId" clId="{F45910C4-092D-4A57-8576-54C46F4D44B6}" dt="2025-03-02T10:47:16.073" v="22570" actId="108"/>
          <ac:spMkLst>
            <pc:docMk/>
            <pc:sldMk cId="54036464" sldId="333"/>
            <ac:spMk id="6" creationId="{4D0B5779-BE54-2CA2-10FE-9C6BC5EB74C2}"/>
          </ac:spMkLst>
        </pc:spChg>
        <pc:picChg chg="mod ord modCrop">
          <ac:chgData name="Ilona Savraka" userId="56a58741ae30a126" providerId="LiveId" clId="{F45910C4-092D-4A57-8576-54C46F4D44B6}" dt="2025-03-02T08:56:38.351" v="21297" actId="1076"/>
          <ac:picMkLst>
            <pc:docMk/>
            <pc:sldMk cId="54036464" sldId="333"/>
            <ac:picMk id="10" creationId="{9AB1D328-D056-97AD-468A-6208485C0390}"/>
          </ac:picMkLst>
        </pc:picChg>
      </pc:sldChg>
    </pc:docChg>
  </pc:docChgLst>
  <pc:docChgLst>
    <pc:chgData name="Guest User" providerId="Windows Live" clId="Web-{C6ECAC8B-EF59-C38B-1FB0-7E1F3E0060DE}"/>
    <pc:docChg chg="modSld">
      <pc:chgData name="Guest User" userId="" providerId="Windows Live" clId="Web-{C6ECAC8B-EF59-C38B-1FB0-7E1F3E0060DE}" dt="2025-02-22T17:25:18.052" v="71" actId="20577"/>
      <pc:docMkLst>
        <pc:docMk/>
      </pc:docMkLst>
      <pc:sldChg chg="modSp">
        <pc:chgData name="Guest User" userId="" providerId="Windows Live" clId="Web-{C6ECAC8B-EF59-C38B-1FB0-7E1F3E0060DE}" dt="2025-02-22T17:10:23.782" v="66" actId="20577"/>
        <pc:sldMkLst>
          <pc:docMk/>
          <pc:sldMk cId="1677548385" sldId="257"/>
        </pc:sldMkLst>
        <pc:spChg chg="mod">
          <ac:chgData name="Guest User" userId="" providerId="Windows Live" clId="Web-{C6ECAC8B-EF59-C38B-1FB0-7E1F3E0060DE}" dt="2025-02-22T17:10:23.782" v="66" actId="20577"/>
          <ac:spMkLst>
            <pc:docMk/>
            <pc:sldMk cId="1677548385" sldId="257"/>
            <ac:spMk id="4" creationId="{D580727A-3548-563F-9794-2AE7D652A6F7}"/>
          </ac:spMkLst>
        </pc:spChg>
      </pc:sldChg>
      <pc:sldChg chg="modSp">
        <pc:chgData name="Guest User" userId="" providerId="Windows Live" clId="Web-{C6ECAC8B-EF59-C38B-1FB0-7E1F3E0060DE}" dt="2025-02-22T17:25:18.052" v="71" actId="20577"/>
        <pc:sldMkLst>
          <pc:docMk/>
          <pc:sldMk cId="2228635211" sldId="263"/>
        </pc:sldMkLst>
        <pc:spChg chg="mod">
          <ac:chgData name="Guest User" userId="" providerId="Windows Live" clId="Web-{C6ECAC8B-EF59-C38B-1FB0-7E1F3E0060DE}" dt="2025-02-22T17:25:18.052" v="71" actId="20577"/>
          <ac:spMkLst>
            <pc:docMk/>
            <pc:sldMk cId="2228635211" sldId="263"/>
            <ac:spMk id="4" creationId="{D87DF997-4317-876B-45EB-8A58AC8615BB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6a58741ae30a126/&#1056;&#1072;&#1073;&#1086;&#1095;&#1080;&#1081;%20&#1089;&#1090;&#1086;&#1083;/_LU%20TAP%20KOnference%202025/faili%20gatavie_var%20izmantot%20info%20prezent&#257;cijai/Darbgr&#257;mata1_IAS%20termi&#326;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510-4893-B832-50641B906D73}"/>
              </c:ext>
            </c:extLst>
          </c:dPt>
          <c:dPt>
            <c:idx val="1"/>
            <c:invertIfNegative val="0"/>
            <c:bubble3D val="0"/>
            <c:spPr>
              <a:solidFill>
                <a:srgbClr val="50C8C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510-4893-B832-50641B906D73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510-4893-B832-50641B906D73}"/>
              </c:ext>
            </c:extLst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510-4893-B832-50641B906D73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510-4893-B832-50641B906D73}"/>
              </c:ext>
            </c:extLst>
          </c:dPt>
          <c:dPt>
            <c:idx val="5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510-4893-B832-50641B906D73}"/>
              </c:ext>
            </c:extLst>
          </c:dPt>
          <c:dPt>
            <c:idx val="6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510-4893-B832-50641B906D73}"/>
              </c:ext>
            </c:extLst>
          </c:dPt>
          <c:dPt>
            <c:idx val="7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510-4893-B832-50641B906D73}"/>
              </c:ext>
            </c:extLst>
          </c:dPt>
          <c:dPt>
            <c:idx val="8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7510-4893-B832-50641B906D73}"/>
              </c:ext>
            </c:extLst>
          </c:dPt>
          <c:dPt>
            <c:idx val="9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7510-4893-B832-50641B906D73}"/>
              </c:ext>
            </c:extLst>
          </c:dPt>
          <c:dPt>
            <c:idx val="1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7510-4893-B832-50641B906D73}"/>
              </c:ext>
            </c:extLst>
          </c:dPt>
          <c:cat>
            <c:strRef>
              <c:f>Lapa1!$A$2:$A$12</c:f>
              <c:strCache>
                <c:ptCount val="11"/>
                <c:pt idx="0">
                  <c:v>Latvija 2030</c:v>
                </c:pt>
                <c:pt idx="1">
                  <c:v>Rīgas plānošanas reģions</c:v>
                </c:pt>
                <c:pt idx="2">
                  <c:v>Rīgas Metropoles plāns</c:v>
                </c:pt>
                <c:pt idx="3">
                  <c:v>Rīga</c:v>
                </c:pt>
                <c:pt idx="4">
                  <c:v>Jūrmala</c:v>
                </c:pt>
                <c:pt idx="5">
                  <c:v>Mārupes novads</c:v>
                </c:pt>
                <c:pt idx="6">
                  <c:v>Olaines novads</c:v>
                </c:pt>
                <c:pt idx="7">
                  <c:v>Ķekavas novads</c:v>
                </c:pt>
                <c:pt idx="8">
                  <c:v>Salaspils novads</c:v>
                </c:pt>
                <c:pt idx="9">
                  <c:v>Ropažu novads</c:v>
                </c:pt>
                <c:pt idx="10">
                  <c:v>Ādažu novads</c:v>
                </c:pt>
              </c:strCache>
              <c:extLst/>
            </c:strRef>
          </c:cat>
          <c:val>
            <c:numRef>
              <c:f>Lapa1!$C$2:$C$12</c:f>
              <c:numCache>
                <c:formatCode>General</c:formatCode>
                <c:ptCount val="11"/>
                <c:pt idx="0">
                  <c:v>2030</c:v>
                </c:pt>
                <c:pt idx="1">
                  <c:v>2030</c:v>
                </c:pt>
                <c:pt idx="2">
                  <c:v>2030</c:v>
                </c:pt>
                <c:pt idx="3">
                  <c:v>2030</c:v>
                </c:pt>
                <c:pt idx="4">
                  <c:v>2030</c:v>
                </c:pt>
                <c:pt idx="5">
                  <c:v>2034</c:v>
                </c:pt>
                <c:pt idx="6">
                  <c:v>2040</c:v>
                </c:pt>
                <c:pt idx="7">
                  <c:v>2030</c:v>
                </c:pt>
                <c:pt idx="8">
                  <c:v>2030</c:v>
                </c:pt>
                <c:pt idx="9">
                  <c:v>2038</c:v>
                </c:pt>
                <c:pt idx="10">
                  <c:v>2038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7510-4893-B832-50641B906D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50414799"/>
        <c:axId val="450411439"/>
      </c:barChart>
      <c:catAx>
        <c:axId val="4504147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50411439"/>
        <c:crosses val="autoZero"/>
        <c:auto val="1"/>
        <c:lblAlgn val="ctr"/>
        <c:lblOffset val="100"/>
        <c:noMultiLvlLbl val="0"/>
      </c:catAx>
      <c:valAx>
        <c:axId val="450411439"/>
        <c:scaling>
          <c:orientation val="minMax"/>
          <c:max val="204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50414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+mj-lt"/>
        </a:defRPr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A5708-BAD1-421F-A850-18D6A247576D}" type="datetimeFigureOut">
              <a:rPr lang="lv-LV" smtClean="0"/>
              <a:t>07.03.2025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65E67-A00F-44F0-9DB3-FDF73FC59C6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71924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lv-LV" sz="1200" b="0" dirty="0">
                <a:solidFill>
                  <a:schemeClr val="bg2">
                    <a:lumMod val="50000"/>
                  </a:schemeClr>
                </a:solidFill>
              </a:rPr>
              <a:t>Labdien! Es esmu Ilona </a:t>
            </a:r>
            <a:r>
              <a:rPr lang="lv-LV" sz="1200" b="0" dirty="0" err="1">
                <a:solidFill>
                  <a:schemeClr val="bg2">
                    <a:lumMod val="50000"/>
                  </a:schemeClr>
                </a:solidFill>
              </a:rPr>
              <a:t>Šavraka</a:t>
            </a:r>
            <a:r>
              <a:rPr lang="lv-LV" sz="1200" b="0" dirty="0">
                <a:solidFill>
                  <a:schemeClr val="bg2">
                    <a:lumMod val="50000"/>
                  </a:schemeClr>
                </a:solidFill>
              </a:rPr>
              <a:t>, </a:t>
            </a:r>
            <a:endParaRPr lang="lv-LV" sz="1200" b="0" dirty="0">
              <a:solidFill>
                <a:schemeClr val="bg2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sz="1200" b="0" dirty="0">
                <a:solidFill>
                  <a:schemeClr val="bg2">
                    <a:lumMod val="50000"/>
                  </a:schemeClr>
                </a:solidFill>
              </a:rPr>
              <a:t>turpinot pētījumu par telpiskām pārmaiņām </a:t>
            </a:r>
            <a:r>
              <a:rPr lang="lv-LV" sz="12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Rīgas metropoles </a:t>
            </a:r>
            <a:r>
              <a:rPr lang="lv-LV" sz="1200" dirty="0" err="1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urbānajā</a:t>
            </a:r>
            <a:r>
              <a:rPr lang="lv-LV" sz="12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telpā</a:t>
            </a:r>
            <a:r>
              <a:rPr lang="lv-LV" sz="1200" b="0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</a:p>
          <a:p>
            <a:r>
              <a:rPr lang="lv-LV" sz="1200" b="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Vēlamies Jūs iepazīstināt ar mūsu skatījumu uz </a:t>
            </a:r>
            <a:r>
              <a:rPr lang="lv-LV" sz="1200" b="1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lv-LV" sz="1200" b="1" dirty="0"/>
              <a:t>opīgu</a:t>
            </a:r>
            <a:r>
              <a:rPr lang="lv-LV" sz="1200" dirty="0"/>
              <a:t> Rīgas un Pierīgas attīstību.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F18C7-A7E6-4AE9-8B88-B4B1120CDA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23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25519-3336-BAD4-8597-3770A3870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34ADC73C-9FB5-56D0-551A-7527FA4170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8AF149AF-F3D5-BA6B-D692-75CA1AFBA0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7C22"/>
              </a:buClr>
              <a:buSzTx/>
              <a:buFont typeface="+mj-lt"/>
              <a:buNone/>
              <a:tabLst/>
              <a:defRPr/>
            </a:pPr>
            <a:r>
              <a:rPr lang="lv" sz="1200" b="1" dirty="0">
                <a:solidFill>
                  <a:schemeClr val="accent2">
                    <a:lumMod val="76000"/>
                  </a:schemeClr>
                </a:solidFill>
              </a:rPr>
              <a:t>Tai pat laikā notiek meklējumi, kā atrisināt izveidojošos situāciju.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7C22"/>
              </a:buClr>
              <a:buSzTx/>
              <a:buFont typeface="+mj-lt"/>
              <a:buNone/>
              <a:tabLst/>
              <a:defRPr/>
            </a:pPr>
            <a:r>
              <a:rPr lang="lv" sz="1200" b="1" dirty="0">
                <a:solidFill>
                  <a:schemeClr val="accent2">
                    <a:lumMod val="76000"/>
                  </a:schemeClr>
                </a:solidFill>
              </a:rPr>
              <a:t>Daži joprojām uzskata, ka sakārtot var paplašinot apdzīvoto vietu robežas!</a:t>
            </a:r>
            <a:endParaRPr lang="lv-LV" sz="1200" b="1" dirty="0">
              <a:solidFill>
                <a:schemeClr val="accent2">
                  <a:lumMod val="76000"/>
                </a:schemeClr>
              </a:solidFill>
            </a:endParaRPr>
          </a:p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r>
              <a:rPr lang="lv-LV" sz="1200" b="1" u="none" strike="noStrike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Citas pašvaldības izmēģina alternatīvas – </a:t>
            </a:r>
          </a:p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r>
              <a:rPr lang="lv-LV" sz="1200" dirty="0">
                <a:solidFill>
                  <a:schemeClr val="accent2">
                    <a:lumMod val="76000"/>
                  </a:schemeClr>
                </a:solidFill>
              </a:rPr>
              <a:t>I</a:t>
            </a:r>
            <a:r>
              <a:rPr lang="lv" sz="1200" dirty="0">
                <a:solidFill>
                  <a:schemeClr val="accent2">
                    <a:lumMod val="76000"/>
                  </a:schemeClr>
                </a:solidFill>
              </a:rPr>
              <a:t>r novēroti pirmie izdevušies mēģinājumi </a:t>
            </a:r>
            <a:r>
              <a:rPr lang="lv-LV" sz="1200" b="1" u="none" strike="noStrike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– </a:t>
            </a:r>
          </a:p>
          <a:p>
            <a:pPr marL="0" indent="0">
              <a:buFont typeface="Calibri"/>
              <a:buNone/>
            </a:pPr>
            <a:r>
              <a:rPr lang="lv" sz="1200" b="1" dirty="0">
                <a:solidFill>
                  <a:schemeClr val="accent2">
                    <a:lumMod val="76000"/>
                  </a:schemeClr>
                </a:solidFill>
              </a:rPr>
              <a:t>“atplānot”</a:t>
            </a:r>
            <a:r>
              <a:rPr lang="lv" sz="1200" dirty="0">
                <a:solidFill>
                  <a:schemeClr val="accent2">
                    <a:lumMod val="76000"/>
                  </a:schemeClr>
                </a:solidFill>
              </a:rPr>
              <a:t> savrupmāju  zonējumu lauksaimniecībai un samazināt ciemu robežas – Ķekavas novadā </a:t>
            </a:r>
            <a:endParaRPr lang="lv-LV" sz="1200" dirty="0">
              <a:solidFill>
                <a:schemeClr val="accent2">
                  <a:lumMod val="76000"/>
                </a:schemeClr>
              </a:solidFill>
            </a:endParaRPr>
          </a:p>
          <a:p>
            <a:pPr marL="0" indent="0">
              <a:buFont typeface="Calibri"/>
              <a:buNone/>
            </a:pPr>
            <a:r>
              <a:rPr lang="lv" sz="1200" b="1" dirty="0">
                <a:solidFill>
                  <a:schemeClr val="accent2">
                    <a:lumMod val="76000"/>
                  </a:schemeClr>
                </a:solidFill>
              </a:rPr>
              <a:t>“pārplānot”</a:t>
            </a:r>
            <a:r>
              <a:rPr lang="lv" sz="1200" dirty="0">
                <a:solidFill>
                  <a:schemeClr val="accent2">
                    <a:lumMod val="76000"/>
                  </a:schemeClr>
                </a:solidFill>
              </a:rPr>
              <a:t> savrupmāju teritoriju zonējumu: nosakot jaukta centra funkcionālo zonējumu – Mārupes novadā</a:t>
            </a:r>
          </a:p>
          <a:p>
            <a:pPr marL="0" indent="0">
              <a:buFont typeface="Calibri"/>
              <a:buNone/>
            </a:pPr>
            <a:r>
              <a:rPr lang="lv" sz="1200" b="1" dirty="0">
                <a:solidFill>
                  <a:schemeClr val="accent2">
                    <a:lumMod val="76000"/>
                  </a:schemeClr>
                </a:solidFill>
              </a:rPr>
              <a:t>"atplānot"</a:t>
            </a:r>
            <a:r>
              <a:rPr lang="lv" sz="1200" dirty="0">
                <a:solidFill>
                  <a:schemeClr val="accent2">
                    <a:lumMod val="76000"/>
                  </a:schemeClr>
                </a:solidFill>
              </a:rPr>
              <a:t> mežā noteikto dzīvojamo apbūvi Ādažu novadā</a:t>
            </a:r>
            <a:endParaRPr lang="lv-LV" sz="1200" dirty="0">
              <a:solidFill>
                <a:schemeClr val="accent2">
                  <a:lumMod val="76000"/>
                </a:schemeClr>
              </a:solidFill>
            </a:endParaRPr>
          </a:p>
          <a:p>
            <a:pPr marL="0" indent="0">
              <a:buFont typeface="Calibri"/>
              <a:buNone/>
            </a:pPr>
            <a:r>
              <a:rPr lang="lv" sz="1200" b="1" dirty="0">
                <a:solidFill>
                  <a:schemeClr val="accent2">
                    <a:lumMod val="76000"/>
                  </a:schemeClr>
                </a:solidFill>
              </a:rPr>
              <a:t>samazināt </a:t>
            </a:r>
            <a:r>
              <a:rPr lang="lv" sz="1200" dirty="0">
                <a:solidFill>
                  <a:schemeClr val="accent2">
                    <a:lumMod val="76000"/>
                  </a:schemeClr>
                </a:solidFill>
              </a:rPr>
              <a:t>noteiktās zemes vienību minimālās platības – Mārupes novadā</a:t>
            </a:r>
            <a:endParaRPr lang="lv-LV" sz="1200" dirty="0">
              <a:solidFill>
                <a:schemeClr val="accent2">
                  <a:lumMod val="76000"/>
                </a:schemeClr>
              </a:solidFill>
            </a:endParaRPr>
          </a:p>
          <a:p>
            <a:pPr marL="0" indent="0">
              <a:buFont typeface="Calibri"/>
              <a:buNone/>
            </a:pPr>
            <a:r>
              <a:rPr lang="lv" sz="1200" b="1" dirty="0">
                <a:solidFill>
                  <a:schemeClr val="accent2">
                    <a:lumMod val="76000"/>
                  </a:schemeClr>
                </a:solidFill>
              </a:rPr>
              <a:t>nepieļaut jaunu vārtu kopienu </a:t>
            </a:r>
            <a:r>
              <a:rPr lang="lv" sz="1200" dirty="0">
                <a:solidFill>
                  <a:schemeClr val="accent2">
                    <a:lumMod val="76000"/>
                  </a:schemeClr>
                </a:solidFill>
              </a:rPr>
              <a:t>veidošanās, plānojot ceļu savienojum</a:t>
            </a:r>
            <a:r>
              <a:rPr lang="lv" sz="1200" dirty="0">
                <a:solidFill>
                  <a:srgbClr val="275317"/>
                </a:solidFill>
              </a:rPr>
              <a:t>us – Mārupes novadā</a:t>
            </a:r>
            <a:endParaRPr lang="lv" sz="1200" dirty="0">
              <a:solidFill>
                <a:srgbClr val="275317"/>
              </a:solidFill>
              <a:highlight>
                <a:srgbClr val="FFFF00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None/>
              <a:tabLst/>
              <a:defRPr/>
            </a:pPr>
            <a:r>
              <a:rPr lang="lv" sz="1200" dirty="0">
                <a:solidFill>
                  <a:schemeClr val="accent2">
                    <a:lumMod val="76000"/>
                  </a:schemeClr>
                </a:solidFill>
              </a:rPr>
              <a:t>noteiktas </a:t>
            </a:r>
            <a:r>
              <a:rPr lang="lv" sz="1200" b="1" dirty="0">
                <a:solidFill>
                  <a:schemeClr val="accent2">
                    <a:lumMod val="76000"/>
                  </a:schemeClr>
                </a:solidFill>
              </a:rPr>
              <a:t>apkaimju teritorijas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None/>
              <a:tabLst/>
              <a:defRPr/>
            </a:pPr>
            <a:r>
              <a:rPr lang="lv-LV" sz="1200" dirty="0">
                <a:solidFill>
                  <a:schemeClr val="accent2">
                    <a:lumMod val="76000"/>
                  </a:schemeClr>
                </a:solidFill>
              </a:rPr>
              <a:t>N</a:t>
            </a:r>
            <a:r>
              <a:rPr lang="lv" sz="1200" dirty="0">
                <a:solidFill>
                  <a:schemeClr val="accent2">
                    <a:lumMod val="76000"/>
                  </a:schemeClr>
                </a:solidFill>
              </a:rPr>
              <a:t>otiek </a:t>
            </a:r>
            <a:r>
              <a:rPr lang="lv" sz="1200" b="1" dirty="0">
                <a:solidFill>
                  <a:schemeClr val="accent2">
                    <a:lumMod val="76000"/>
                  </a:schemeClr>
                </a:solidFill>
              </a:rPr>
              <a:t>kopienu </a:t>
            </a:r>
            <a:r>
              <a:rPr lang="lv" sz="1200" dirty="0">
                <a:solidFill>
                  <a:schemeClr val="accent2">
                    <a:lumMod val="76000"/>
                  </a:schemeClr>
                </a:solidFill>
              </a:rPr>
              <a:t>kā vērtības apzināšanas</a:t>
            </a:r>
            <a:endParaRPr lang="lv-LV" sz="1200" dirty="0">
              <a:solidFill>
                <a:schemeClr val="accent2">
                  <a:lumMod val="76000"/>
                </a:schemeClr>
              </a:solidFill>
            </a:endParaRPr>
          </a:p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BC5754E7-0B85-BB67-6DA4-7D8CB165D0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F18C7-A7E6-4AE9-8B88-B4B1120CDA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65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A13AD-278B-FED2-AC70-EC9C4C6D4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C567DC87-2C16-1C03-5E2A-0C01226908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1B3200E0-68DC-C74B-8A0F-F81BD534B1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Iezīmējas Rīgas apkaimju pieejas pārņemšana,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Rīgā apkaime ir  - </a:t>
            </a:r>
            <a:r>
              <a:rPr lang="lv-LV" sz="1200" dirty="0">
                <a:solidFill>
                  <a:srgbClr val="002060"/>
                </a:solidFill>
              </a:rPr>
              <a:t>“telpiski vienota, daudzveidīga un funkcionāli savstarpēji saistīta Rīgas pilsētas administratīvās teritorijas daļa, kas parasti aptver vienu vai vairākus dzīvojamos rajonus” (Rīgas TP līdz 2030. gadam, 2017).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Pierīgā ir </a:t>
            </a:r>
            <a:r>
              <a:rPr lang="lv-LV" sz="1200" b="1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ļoti dažāda interpretācija,</a:t>
            </a:r>
            <a:endParaRPr lang="lv-LV" sz="1200" kern="100" dirty="0">
              <a:solidFill>
                <a:srgbClr val="3A7C2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pat viena novada ietvaros «</a:t>
            </a:r>
            <a:r>
              <a:rPr lang="lv-LV" sz="120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apkaime» ir vairāki ciemi kopā, atsevišķi ciemi, vai pilsētu daļa.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Apkaimes iezīmē Olaines un ciemu apdzīvoto teritoriju funkcionālos areālus</a:t>
            </a:r>
            <a:r>
              <a:rPr lang="lv-LV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lv-LV" sz="12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Mārupes novada</a:t>
            </a:r>
            <a:r>
              <a:rPr lang="lv-LV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teritorijā </a:t>
            </a:r>
            <a:r>
              <a:rPr lang="lv-LV" sz="12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tiek piemērota apkaimju pieeja,</a:t>
            </a:r>
            <a:r>
              <a:rPr lang="lv-LV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uzlūkojot apkaimju centrus no funkcionālo vienību pārvaldības aspektā,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piešķirot tām arī komunikācijas, un ilgākā termiņā </a:t>
            </a:r>
            <a:r>
              <a:rPr lang="lv-LV" sz="12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arī plānošanas funkciju</a:t>
            </a:r>
            <a:r>
              <a:rPr lang="lv-LV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lv-LV" sz="1200" kern="100" dirty="0">
              <a:solidFill>
                <a:srgbClr val="3A7C2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Ķekavas novadā 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labiekārtošanas plāna ietvaros izdalīja apkaimes un to funkcionāli saistītās teritorijas,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lai sniegtu iedzīvotājiem iespēju iesaistīties publiskās </a:t>
            </a: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ārtelpas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plānošanā savā dzīvesvietā, caur pašvaldības līdzdalīgā budžeta konkursiem.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visā tajā trūkst APKAIMES FORMVEJDES!</a:t>
            </a:r>
            <a:endParaRPr lang="lv-LV" sz="1200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85E43A15-0608-320A-293C-2211C3848B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F18C7-A7E6-4AE9-8B88-B4B1120CDA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53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4B6F2-2DF2-02C3-72FF-AF63E1356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AC0FF3A7-9E1D-9935-E7FE-71C4B78BEF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FC26AD1A-0CAF-A4B5-A796-F83764C79D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lnSpc>
                <a:spcPct val="115000"/>
              </a:lnSpc>
              <a:spcAft>
                <a:spcPts val="800"/>
              </a:spcAft>
              <a:buClr>
                <a:srgbClr val="3A7C22"/>
              </a:buClr>
              <a:buFontTx/>
              <a:buNone/>
            </a:pPr>
            <a:r>
              <a:rPr lang="lv-LV" sz="120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Pilnvērtīgā apdzīvota vieta saistīta ar noteikto pilsētvides formu. </a:t>
            </a:r>
          </a:p>
          <a:p>
            <a:pPr marL="0" lvl="0" indent="0" algn="just">
              <a:lnSpc>
                <a:spcPct val="115000"/>
              </a:lnSpc>
              <a:spcAft>
                <a:spcPts val="800"/>
              </a:spcAft>
              <a:buClr>
                <a:srgbClr val="3A7C22"/>
              </a:buClr>
              <a:buFontTx/>
              <a:buNone/>
            </a:pPr>
            <a:r>
              <a:rPr lang="lv-LV" sz="1200" dirty="0">
                <a:solidFill>
                  <a:srgbClr val="002060"/>
                </a:solidFill>
              </a:rPr>
              <a:t>Visiem zināmie koncepti (</a:t>
            </a:r>
            <a:r>
              <a:rPr lang="lv-LV" sz="1200" dirty="0" err="1">
                <a:solidFill>
                  <a:srgbClr val="002060"/>
                </a:solidFill>
              </a:rPr>
              <a:t>New</a:t>
            </a:r>
            <a:r>
              <a:rPr lang="lv-LV" sz="1200" dirty="0">
                <a:solidFill>
                  <a:srgbClr val="002060"/>
                </a:solidFill>
              </a:rPr>
              <a:t> </a:t>
            </a:r>
            <a:r>
              <a:rPr lang="lv-LV" sz="1200" dirty="0" err="1">
                <a:solidFill>
                  <a:srgbClr val="002060"/>
                </a:solidFill>
              </a:rPr>
              <a:t>Urbanism</a:t>
            </a:r>
            <a:r>
              <a:rPr lang="lv-LV" sz="1200" dirty="0">
                <a:solidFill>
                  <a:srgbClr val="002060"/>
                </a:solidFill>
              </a:rPr>
              <a:t>,  15 min </a:t>
            </a:r>
            <a:r>
              <a:rPr lang="lv-LV" sz="1200" dirty="0" err="1">
                <a:solidFill>
                  <a:srgbClr val="002060"/>
                </a:solidFill>
              </a:rPr>
              <a:t>city</a:t>
            </a:r>
            <a:r>
              <a:rPr lang="lv-LV" sz="1200" dirty="0">
                <a:solidFill>
                  <a:srgbClr val="002060"/>
                </a:solidFill>
              </a:rPr>
              <a:t>, </a:t>
            </a:r>
            <a:r>
              <a:rPr lang="lv-LV" sz="1200" dirty="0" err="1">
                <a:solidFill>
                  <a:srgbClr val="002060"/>
                </a:solidFill>
              </a:rPr>
              <a:t>complete</a:t>
            </a:r>
            <a:r>
              <a:rPr lang="lv-LV" sz="1200" dirty="0">
                <a:solidFill>
                  <a:srgbClr val="002060"/>
                </a:solidFill>
              </a:rPr>
              <a:t> </a:t>
            </a:r>
            <a:r>
              <a:rPr lang="lv-LV" sz="1200" dirty="0" err="1">
                <a:solidFill>
                  <a:srgbClr val="002060"/>
                </a:solidFill>
              </a:rPr>
              <a:t>community</a:t>
            </a:r>
            <a:r>
              <a:rPr lang="lv-LV" sz="1200" dirty="0">
                <a:solidFill>
                  <a:srgbClr val="002060"/>
                </a:solidFill>
              </a:rPr>
              <a:t>,</a:t>
            </a:r>
            <a:r>
              <a:rPr lang="lv-LV" sz="1200" dirty="0">
                <a:solidFill>
                  <a:schemeClr val="accent6">
                    <a:lumMod val="76000"/>
                  </a:schemeClr>
                </a:solidFill>
              </a:rPr>
              <a:t> </a:t>
            </a:r>
            <a:r>
              <a:rPr lang="lv-LV" sz="1200" dirty="0" err="1">
                <a:solidFill>
                  <a:schemeClr val="accent6">
                    <a:lumMod val="76000"/>
                  </a:schemeClr>
                </a:solidFill>
              </a:rPr>
              <a:t>sustainable</a:t>
            </a:r>
            <a:r>
              <a:rPr lang="lv-LV" sz="1200" dirty="0">
                <a:solidFill>
                  <a:schemeClr val="accent6">
                    <a:lumMod val="76000"/>
                  </a:schemeClr>
                </a:solidFill>
              </a:rPr>
              <a:t> </a:t>
            </a:r>
            <a:r>
              <a:rPr lang="lv-LV" sz="1200" dirty="0" err="1">
                <a:solidFill>
                  <a:schemeClr val="accent6">
                    <a:lumMod val="76000"/>
                  </a:schemeClr>
                </a:solidFill>
              </a:rPr>
              <a:t>community</a:t>
            </a:r>
            <a:r>
              <a:rPr lang="lv-LV" sz="1200" dirty="0">
                <a:solidFill>
                  <a:schemeClr val="accent6">
                    <a:lumMod val="76000"/>
                  </a:schemeClr>
                </a:solidFill>
              </a:rPr>
              <a:t>,</a:t>
            </a:r>
            <a:r>
              <a:rPr lang="lv-LV" sz="1200" dirty="0">
                <a:solidFill>
                  <a:srgbClr val="002060"/>
                </a:solidFill>
              </a:rPr>
              <a:t> </a:t>
            </a:r>
            <a:r>
              <a:rPr lang="lv-LV" sz="1200" dirty="0" err="1">
                <a:solidFill>
                  <a:srgbClr val="002060"/>
                </a:solidFill>
              </a:rPr>
              <a:t>smart</a:t>
            </a:r>
            <a:r>
              <a:rPr lang="lv-LV" sz="1200" dirty="0">
                <a:solidFill>
                  <a:srgbClr val="002060"/>
                </a:solidFill>
              </a:rPr>
              <a:t> </a:t>
            </a:r>
            <a:r>
              <a:rPr lang="lv-LV" sz="1200" dirty="0" err="1">
                <a:solidFill>
                  <a:srgbClr val="002060"/>
                </a:solidFill>
              </a:rPr>
              <a:t>community</a:t>
            </a:r>
            <a:r>
              <a:rPr lang="lv-LV" sz="1200" dirty="0">
                <a:solidFill>
                  <a:srgbClr val="002060"/>
                </a:solidFill>
              </a:rPr>
              <a:t>, </a:t>
            </a:r>
            <a:r>
              <a:rPr lang="lv-LV" sz="1200" dirty="0" err="1">
                <a:solidFill>
                  <a:srgbClr val="002060"/>
                </a:solidFill>
              </a:rPr>
              <a:t>walkable</a:t>
            </a:r>
            <a:r>
              <a:rPr lang="lv-LV" sz="1200" dirty="0">
                <a:solidFill>
                  <a:srgbClr val="002060"/>
                </a:solidFill>
              </a:rPr>
              <a:t> </a:t>
            </a:r>
            <a:r>
              <a:rPr lang="lv-LV" sz="1200" dirty="0" err="1">
                <a:solidFill>
                  <a:srgbClr val="002060"/>
                </a:solidFill>
              </a:rPr>
              <a:t>neigbourhood</a:t>
            </a:r>
            <a:r>
              <a:rPr lang="lv-LV" sz="1200" dirty="0">
                <a:solidFill>
                  <a:srgbClr val="002060"/>
                </a:solidFill>
              </a:rPr>
              <a:t>, TOD) - 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None/>
              <a:tabLst/>
              <a:defRPr/>
            </a:pPr>
            <a:r>
              <a:rPr lang="lv-LV" sz="120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meklē ceļu uz </a:t>
            </a:r>
            <a:r>
              <a:rPr lang="lv-LV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tradicionālās, kompaktas un daudzfunkcionālas pilsētas </a:t>
            </a:r>
            <a:r>
              <a:rPr lang="lv-LV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jaunatklāšanu</a:t>
            </a:r>
            <a:r>
              <a:rPr lang="lv-LV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«pilsētu – pilsētā»</a:t>
            </a:r>
            <a:r>
              <a:rPr lang="lv-LV" sz="120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pudurošanos ...</a:t>
            </a:r>
            <a:endParaRPr lang="lv-LV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None/>
              <a:tabLst/>
              <a:defRPr/>
            </a:pPr>
            <a:r>
              <a:rPr lang="lv-LV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 visā veida ērtībām.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None/>
              <a:tabLst/>
              <a:defRPr/>
            </a:pPr>
            <a:r>
              <a:rPr lang="lv-LV" sz="1200" b="1" dirty="0">
                <a:solidFill>
                  <a:srgbClr val="002060"/>
                </a:solidFill>
              </a:rPr>
              <a:t>izprot arī kopienas lomu vietas </a:t>
            </a:r>
            <a:r>
              <a:rPr lang="lv-LV" sz="1200" b="1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identitātes veidošanā!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None/>
              <a:tabLst/>
              <a:defRPr/>
            </a:pPr>
            <a:r>
              <a:rPr lang="lv-LV" sz="1200" b="1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Vai Rīgas – Pierīgas apkaimju koncepti tuvojās tam?</a:t>
            </a:r>
          </a:p>
          <a:p>
            <a:pPr marL="457200" indent="457200" algn="just">
              <a:lnSpc>
                <a:spcPct val="115000"/>
              </a:lnSpc>
              <a:spcAft>
                <a:spcPts val="800"/>
              </a:spcAft>
            </a:pPr>
            <a:endParaRPr lang="lv-LV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8344252F-64FA-D205-B121-F89CE012F2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F18C7-A7E6-4AE9-8B88-B4B1120CDA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29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0D690-8761-8CBF-F5D0-466E2A703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736147CA-B7AE-E136-CACD-1F6DB4AD14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5258E150-7689-1C16-1B43-2E40F94A9C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3A7C22"/>
              </a:buClr>
              <a:buSzTx/>
              <a:buFont typeface="+mj-lt"/>
              <a:buNone/>
              <a:tabLst/>
              <a:defRPr/>
            </a:pPr>
            <a:r>
              <a:rPr lang="lv-LV" sz="1200" b="1" u="none" strike="noStrike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Kopienām stratēģijās ir iedalīta svarīga loma teritorijas plānošanā un īstenošanā. </a:t>
            </a:r>
          </a:p>
          <a:p>
            <a:pPr marL="0" lvl="0" indent="0" algn="just">
              <a:lnSpc>
                <a:spcPct val="115000"/>
              </a:lnSpc>
              <a:spcAft>
                <a:spcPts val="800"/>
              </a:spcAft>
              <a:buClr>
                <a:srgbClr val="3A7C22"/>
              </a:buClr>
              <a:buFont typeface="+mj-lt"/>
              <a:buNone/>
            </a:pPr>
            <a:r>
              <a:rPr lang="lv-LV" sz="1200" b="1" u="none" strike="noStrike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Iedzīvotāji kā sociālais kapitāls tiek novērtēts kā teritorijas iekšējais spēks, </a:t>
            </a:r>
          </a:p>
          <a:p>
            <a:pPr marL="0" lvl="0" indent="0" algn="just">
              <a:lnSpc>
                <a:spcPct val="115000"/>
              </a:lnSpc>
              <a:spcAft>
                <a:spcPts val="800"/>
              </a:spcAft>
              <a:buClr>
                <a:srgbClr val="3A7C22"/>
              </a:buClr>
              <a:buFont typeface="+mj-lt"/>
              <a:buNone/>
            </a:pPr>
            <a:r>
              <a:rPr lang="lv-LV" sz="1200" u="none" strike="noStrike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Šobrīd samēra labi veicas ar līdzdalības </a:t>
            </a:r>
            <a:r>
              <a:rPr lang="lv-LV" sz="1200" u="none" strike="noStrike" kern="100" dirty="0" err="1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budžetēšanu</a:t>
            </a:r>
            <a:r>
              <a:rPr lang="lv-LV" sz="1200" u="none" strike="noStrike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 marL="0" lvl="0" indent="0" algn="just">
              <a:lnSpc>
                <a:spcPct val="115000"/>
              </a:lnSpc>
              <a:spcAft>
                <a:spcPts val="800"/>
              </a:spcAft>
              <a:buClr>
                <a:srgbClr val="3A7C22"/>
              </a:buClr>
              <a:buFont typeface="+mj-lt"/>
              <a:buNone/>
            </a:pPr>
            <a:r>
              <a:rPr lang="lv-LV" sz="1200" u="none" strike="noStrike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Bet kopienas vēl daudz kur atrodas veidošanās procesā. </a:t>
            </a:r>
          </a:p>
          <a:p>
            <a:pPr marL="0" lvl="0" indent="0" algn="just">
              <a:lnSpc>
                <a:spcPct val="115000"/>
              </a:lnSpc>
              <a:spcAft>
                <a:spcPts val="800"/>
              </a:spcAft>
              <a:buClr>
                <a:srgbClr val="3A7C22"/>
              </a:buClr>
              <a:buFont typeface="+mj-lt"/>
              <a:buNone/>
            </a:pPr>
            <a:r>
              <a:rPr lang="lv-LV" sz="1200" u="none" strike="noStrike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iedzīvotāju padomes veiksmīgi funkcionē, piemēram Mārupē, </a:t>
            </a:r>
          </a:p>
          <a:p>
            <a:pPr marL="0" lvl="0" indent="0" algn="just">
              <a:lnSpc>
                <a:spcPct val="115000"/>
              </a:lnSpc>
              <a:spcAft>
                <a:spcPts val="800"/>
              </a:spcAft>
              <a:buClr>
                <a:srgbClr val="3A7C22"/>
              </a:buClr>
              <a:buFont typeface="+mj-lt"/>
              <a:buNone/>
            </a:pPr>
            <a:r>
              <a:rPr lang="lv-LV" sz="1200" u="none" strike="noStrike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vai tikai sāks savu darbību saskaņā ar valsts uzdoto uzdevumu, piemērām, </a:t>
            </a:r>
          </a:p>
          <a:p>
            <a:pPr marL="0" lvl="0" indent="0" algn="just">
              <a:lnSpc>
                <a:spcPct val="115000"/>
              </a:lnSpc>
              <a:spcAft>
                <a:spcPts val="800"/>
              </a:spcAft>
              <a:buClr>
                <a:srgbClr val="3A7C22"/>
              </a:buClr>
              <a:buFont typeface="+mj-lt"/>
              <a:buNone/>
            </a:pPr>
            <a:r>
              <a:rPr lang="lv-LV" sz="1200" u="none" strike="noStrike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Ķekavas novadā, kur tieši tagad par šo jautājumu pašvaldība diskutē ar iedzīvotājiem.</a:t>
            </a: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0DFA8DBB-7CF9-AF4E-F732-78B2B507E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F18C7-A7E6-4AE9-8B88-B4B1120CDA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0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BB4CD-AB7E-546B-FBA0-D1B6874C0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4D4EC31B-7D45-7085-80E5-981A58F336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8FA8FB5B-E6A4-E6C9-DDA8-E34267C00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r>
              <a:rPr lang="lv-LV" sz="120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Rīga apstiprinājusi apkaimju centru attīstības plānu un izstrādā konceptplānus apkaimju centriem.</a:t>
            </a:r>
          </a:p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r>
              <a:rPr lang="lv-LV" sz="120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Ādaži izstrādā ciemu plānus. </a:t>
            </a:r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45C99207-D950-79ED-A181-006E78A569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F18C7-A7E6-4AE9-8B88-B4B1120CDA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27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Situācija ar pakalpojumiem kopīgajā </a:t>
            </a:r>
            <a:r>
              <a:rPr lang="lv-LV" dirty="0" err="1"/>
              <a:t>urbānajā</a:t>
            </a:r>
            <a:r>
              <a:rPr lang="lv-LV" dirty="0"/>
              <a:t> telpā. </a:t>
            </a:r>
          </a:p>
          <a:p>
            <a:r>
              <a:rPr lang="lv-LV" dirty="0"/>
              <a:t>Vairākumā no Pierīgas  ciemos, mēs varam teikt, nav nekā!</a:t>
            </a:r>
          </a:p>
          <a:p>
            <a:r>
              <a:rPr lang="lv-LV" dirty="0"/>
              <a:t>Saliekot šo informāciju kopā ar sākuma prezentētiem datiem par iedzīvotājiem, apbūves teritorijām</a:t>
            </a:r>
          </a:p>
          <a:p>
            <a:r>
              <a:rPr lang="lv-LV" dirty="0"/>
              <a:t>Mēs nonākam līdz mūsu alternatīvai: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65E67-A00F-44F0-9DB3-FDF73FC59C65}" type="slidenum">
              <a:rPr lang="lv-LV" smtClean="0"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9946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E5CD4-3CA6-E30C-DB89-214776F17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A86C5D5C-EE41-C8C4-D83F-FB2D5D909B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66F2F8FD-761F-75D6-A4E4-5879D50DE7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lv-LV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Saskaņota pārvaldība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lv-LV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Valstī - </a:t>
            </a:r>
            <a:r>
              <a:rPr lang="lv-LV" sz="12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Rīga -</a:t>
            </a:r>
            <a:r>
              <a:rPr lang="lv-LV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lv-LV" sz="1200" kern="1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Piegas</a:t>
            </a:r>
            <a:r>
              <a:rPr lang="lv-LV" sz="12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dimensijas patiesa atzīšana. </a:t>
            </a:r>
            <a:endParaRPr lang="lv-LV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Font typeface="+mj-lt"/>
              <a:buNone/>
              <a:tabLst>
                <a:tab pos="457200" algn="l"/>
              </a:tabLst>
            </a:pPr>
            <a:r>
              <a:rPr lang="lv-LV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vienotas Rīgas/Pierīgu </a:t>
            </a:r>
            <a:r>
              <a:rPr lang="lv-LV" sz="12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Urbānās</a:t>
            </a:r>
            <a:r>
              <a:rPr lang="lv-LV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telpas </a:t>
            </a:r>
            <a:r>
              <a:rPr lang="lv-LV" sz="1200" b="1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pētījumi, bez </a:t>
            </a:r>
            <a:r>
              <a:rPr lang="lv-LV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administratīvajām robežām, </a:t>
            </a:r>
            <a:endParaRPr lang="lv-LV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lv-LV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Kas balstās reālas prognozes par cilvēku skaitu un infrastruktūras izmaksām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lv-LV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nosakot izmērāmus telpiskus parametrus turpmākām darbībām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lv-LV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 abstrakta kopīga Rīgas/Pierīgas telpiskā stratēģija, uzņemoties aktīvu lomu Rīgai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lv-LV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Kopā </a:t>
            </a:r>
            <a:r>
              <a:rPr lang="lv-LV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nosakot: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lv-LV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 atbilstošiem stimuliem prioritāri </a:t>
            </a:r>
            <a:r>
              <a:rPr lang="lv-LV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attīstāmās pilnīgas teritoriālas apkaimes – jaunās pilsētas?</a:t>
            </a:r>
            <a:r>
              <a:rPr lang="lv-LV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lv-LV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reģenerējamas apkaimes</a:t>
            </a:r>
            <a:r>
              <a:rPr lang="lv-LV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dzīves vides/dzīves kvalitātes uzlabošana – atkarībā no vietējas kopienās prioritātēm…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lv-LV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jaunu savrupmāju apbūves teritoriju moratoriju:</a:t>
            </a:r>
            <a:endParaRPr lang="lv-LV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lv-LV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Kur sasniedzamība pāri  “15 min” - neplānojām/atplānojam? </a:t>
            </a:r>
          </a:p>
          <a:p>
            <a:pPr marL="742950" marR="0" lvl="1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lv-LV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Pārplānojamo zonējumu uz citu zemes izmantošanu</a:t>
            </a:r>
            <a:r>
              <a:rPr lang="lv-LV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nodalot nost svarīgo zilo zaļo nepārtraukto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lv-LV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ciemu robežu maksimāla samazināšana,  </a:t>
            </a:r>
            <a:endParaRPr lang="lv-LV" sz="1200" b="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lv-LV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 tamdēļ, nevis </a:t>
            </a:r>
            <a:r>
              <a:rPr lang="lv-LV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lokālplānojumu</a:t>
            </a:r>
            <a:r>
              <a:rPr lang="lv-LV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izstrāde, bet Virzība uz pilnīgām teritoriālām kopienām,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lv-LV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vietu - apkaimju, ciemu </a:t>
            </a:r>
            <a:r>
              <a:rPr lang="lv-LV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Kopplānošana</a:t>
            </a:r>
            <a:r>
              <a:rPr lang="lv-LV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un </a:t>
            </a:r>
            <a:r>
              <a:rPr lang="lv-LV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kopradīšana</a:t>
            </a:r>
            <a:r>
              <a:rPr lang="lv-LV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plānošana.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A2791E13-C9F8-B1B0-874E-D8FB3779C1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F18C7-A7E6-4AE9-8B88-B4B1120CDA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88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27BA4-FAA0-B85B-9318-FCEC00591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56D1E3A0-FF63-7B5B-D31A-DB355D6AC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CE441178-6AF9-C151-C70E-218A9BECB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dirty="0">
                <a:solidFill>
                  <a:srgbClr val="002060"/>
                </a:solidFill>
                <a:highlight>
                  <a:srgbClr val="FFFF00"/>
                </a:highlight>
              </a:rPr>
              <a:t>Šajā kontekstā, skatoties uz Valsts, reģionā un novadu </a:t>
            </a:r>
            <a:r>
              <a:rPr lang="lv-LV" sz="1200" dirty="0" err="1">
                <a:solidFill>
                  <a:srgbClr val="002060"/>
                </a:solidFill>
                <a:highlight>
                  <a:srgbClr val="FFFF00"/>
                </a:highlight>
              </a:rPr>
              <a:t>strateģijas</a:t>
            </a:r>
            <a:r>
              <a:rPr lang="lv-LV" sz="1200" dirty="0">
                <a:solidFill>
                  <a:srgbClr val="002060"/>
                </a:solidFill>
                <a:highlight>
                  <a:srgbClr val="FFFF00"/>
                </a:highlight>
              </a:rPr>
              <a:t> termiņiem, kas nav savstarpēji saskaņoti, vienlaikus pārsniedz valsts stratēģijas termiņu,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dirty="0">
                <a:solidFill>
                  <a:srgbClr val="002060"/>
                </a:solidFill>
                <a:highlight>
                  <a:srgbClr val="FFFF00"/>
                </a:highlight>
              </a:rPr>
              <a:t>Mūsuprāt, būtu nepieciešams </a:t>
            </a:r>
            <a:r>
              <a:rPr lang="lv-LV" sz="1200" b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Atbilstoši kopīgai Rīgas/Pierīgas stratēģijai, pārskatīt un precizēt Pašvaldību telpiskas perspektīvas.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6F5CFC2A-C882-C21E-DC51-AF7F6EE727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F18C7-A7E6-4AE9-8B88-B4B1120CDA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04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lv-LV" sz="1200" b="1" dirty="0">
                <a:solidFill>
                  <a:schemeClr val="accent2">
                    <a:lumMod val="76000"/>
                  </a:schemeClr>
                </a:solidFill>
              </a:rPr>
              <a:t>Vai turpmāk </a:t>
            </a:r>
            <a:r>
              <a:rPr lang="lv-LV" sz="1200" b="1" dirty="0" err="1">
                <a:solidFill>
                  <a:schemeClr val="accent2">
                    <a:lumMod val="76000"/>
                  </a:schemeClr>
                </a:solidFill>
              </a:rPr>
              <a:t>urbānā</a:t>
            </a:r>
            <a:r>
              <a:rPr lang="lv-LV" sz="1200" b="1" dirty="0">
                <a:solidFill>
                  <a:schemeClr val="accent2">
                    <a:lumMod val="76000"/>
                  </a:schemeClr>
                </a:solidFill>
              </a:rPr>
              <a:t> izplešanās un Rīgas/Pierīgas vienota plānošana gūs atbilstošu uzmanību?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dirty="0">
                <a:solidFill>
                  <a:srgbClr val="002045"/>
                </a:solidFill>
              </a:rPr>
              <a:t>Jaunajā LIAS</a:t>
            </a:r>
            <a:r>
              <a:rPr lang="lv-LV" sz="1200" dirty="0">
                <a:solidFill>
                  <a:srgbClr val="002045"/>
                </a:solidFill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dirty="0">
                <a:solidFill>
                  <a:srgbClr val="002045"/>
                </a:solidFill>
              </a:rPr>
              <a:t>Metropoles pārvaldībā, vai tai jābūt likumā formā?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dirty="0">
                <a:solidFill>
                  <a:srgbClr val="002045"/>
                </a:solidFill>
              </a:rPr>
              <a:t>Jauno TP </a:t>
            </a:r>
            <a:r>
              <a:rPr lang="lv-LV" sz="1200" dirty="0">
                <a:solidFill>
                  <a:srgbClr val="002045"/>
                </a:solidFill>
              </a:rPr>
              <a:t>risinājumos..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dirty="0">
                <a:solidFill>
                  <a:srgbClr val="002045"/>
                </a:solidFill>
              </a:rPr>
              <a:t>Uz tikšanos nākamajā konferencē !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65E67-A00F-44F0-9DB3-FDF73FC59C65}" type="slidenum">
              <a:rPr lang="lv-LV" smtClean="0"/>
              <a:t>18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35351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400" b="1" kern="12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+mn-cs"/>
              </a:rPr>
              <a:t>Bet pasaulē tiek atzīti urbānās izplešanās </a:t>
            </a:r>
            <a:r>
              <a:rPr lang="lv-LV" sz="1400" b="0" kern="12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+mn-cs"/>
              </a:rPr>
              <a:t>neilgtspējīgie risinājumi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400" kern="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Starptautiski pieaug tās </a:t>
            </a:r>
            <a:r>
              <a:rPr lang="lv-LV" sz="1400" kern="1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+mn-cs"/>
              </a:rPr>
              <a:t>IZPĒTES.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400" strike="noStrike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Ārzemju praksē pielietotās </a:t>
            </a:r>
            <a:r>
              <a:rPr lang="lv-LV" sz="1400" b="1" strike="noStrike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politikas urbānās izplešanas apturēšanai </a:t>
            </a:r>
            <a:r>
              <a:rPr lang="lv-LV" sz="1400" b="0" strike="noStrike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dalās pēc rīcību veida:</a:t>
            </a:r>
          </a:p>
          <a:p>
            <a:r>
              <a:rPr lang="lv-LV" sz="1400" b="1" dirty="0">
                <a:latin typeface="+mj-lt"/>
              </a:rPr>
              <a:t>Regulēšana, Ekonomiska iejaukšanas, Institucionālas izmaiņas</a:t>
            </a:r>
          </a:p>
          <a:p>
            <a:pPr marL="0" marR="0" lvl="0" indent="0" algn="l" defTabSz="96661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400" b="1" kern="12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+mn-cs"/>
              </a:rPr>
              <a:t>Savukārt 21. gadsimta sākumā mainās </a:t>
            </a:r>
            <a:r>
              <a:rPr lang="lv-LV" sz="1400" b="1" dirty="0">
                <a:solidFill>
                  <a:srgbClr val="C00000"/>
                </a:solidFill>
                <a:latin typeface="+mj-lt"/>
                <a:ea typeface="+mj-ea"/>
                <a:cs typeface="Times New Roman" panose="02020603050405020304" pitchFamily="18" charset="0"/>
              </a:rPr>
              <a:t>izpratne </a:t>
            </a:r>
            <a:r>
              <a:rPr lang="lv-LV" sz="1400" dirty="0">
                <a:solidFill>
                  <a:srgbClr val="C00000"/>
                </a:solidFill>
                <a:latin typeface="+mj-lt"/>
                <a:ea typeface="+mj-ea"/>
                <a:cs typeface="Times New Roman" panose="02020603050405020304" pitchFamily="18" charset="0"/>
              </a:rPr>
              <a:t>par piepilsētas urbanizāciju</a:t>
            </a:r>
            <a:r>
              <a:rPr lang="lv-LV" sz="1400" b="1" dirty="0">
                <a:solidFill>
                  <a:srgbClr val="C00000"/>
                </a:solidFill>
                <a:latin typeface="+mj-lt"/>
                <a:ea typeface="+mj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6661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400" b="1" kern="12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+mn-cs"/>
              </a:rPr>
              <a:t>Tiek pārskatītas </a:t>
            </a:r>
            <a:r>
              <a:rPr lang="lv-LV" sz="1400" b="0" kern="12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+mn-cs"/>
              </a:rPr>
              <a:t>urbānās izplešanās </a:t>
            </a:r>
            <a:r>
              <a:rPr lang="lv-LV" sz="1400" b="1" kern="12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+mn-cs"/>
              </a:rPr>
              <a:t>pārvaldības stratēģijas un pilsētvides plānošanas prakses</a:t>
            </a:r>
            <a:r>
              <a:rPr lang="lv-LV" sz="1400" b="0" kern="12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+mn-cs"/>
              </a:rPr>
              <a:t>. </a:t>
            </a:r>
            <a:endParaRPr lang="lv-LV" sz="1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l" defTabSz="966612" rtl="0" eaLnBrk="1" latinLnBrk="0" hangingPunct="1">
              <a:lnSpc>
                <a:spcPct val="150000"/>
              </a:lnSpc>
              <a:defRPr/>
            </a:pPr>
            <a:r>
              <a:rPr lang="lv-LV" sz="1400" b="0" kern="12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+mn-cs"/>
              </a:rPr>
              <a:t>Tiek uzsvērta šo teritoriju </a:t>
            </a:r>
            <a:r>
              <a:rPr lang="lv-LV" sz="1400" b="1" kern="12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+mn-cs"/>
              </a:rPr>
              <a:t>sakārtošanas un transformācijas nepieciešamība, </a:t>
            </a:r>
            <a:endParaRPr lang="lv-LV" sz="1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66612">
              <a:defRPr/>
            </a:pPr>
            <a:r>
              <a:rPr lang="lv-LV" sz="1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sistemātiskas piepilsētas transformācijas pieejas nepieciešamība, integrējot reģionālo un vietējo līmeni. </a:t>
            </a:r>
          </a:p>
          <a:p>
            <a:pPr defTabSz="966612">
              <a:defRPr/>
            </a:pPr>
            <a:r>
              <a:rPr lang="lv-LV" sz="1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Tā balstās idejā par “gudro” blīvuma palielināšanu piepilsētās, vienlaikus </a:t>
            </a:r>
            <a:r>
              <a:rPr lang="lv-LV" sz="1400" b="1" dirty="0">
                <a:latin typeface="+mj-lt"/>
                <a:ea typeface="Calibri" panose="020F0502020204030204" pitchFamily="34" charset="0"/>
              </a:rPr>
              <a:t>akcentējot jauktu izmantošanu, </a:t>
            </a:r>
            <a:r>
              <a:rPr lang="lv-LV" sz="1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nosakot transformāciju vietas.</a:t>
            </a:r>
          </a:p>
          <a:p>
            <a:pPr defTabSz="966612">
              <a:defRPr/>
            </a:pPr>
            <a:r>
              <a:rPr lang="lv-LV" sz="1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Izstrādājot risinājumus, telpisko analīzi apvieno ar iedzīvotāju telpas uztveri un dzīvojamās vides kvalitāšu novērtējumu vietējā līmenī.</a:t>
            </a:r>
          </a:p>
          <a:p>
            <a:pPr marL="0" algn="l" defTabSz="966612" rtl="0" eaLnBrk="1" latinLnBrk="0" hangingPunct="1">
              <a:lnSpc>
                <a:spcPct val="150000"/>
              </a:lnSpc>
              <a:defRPr/>
            </a:pPr>
            <a:r>
              <a:rPr lang="lv-LV" sz="1400" b="1" kern="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Tiek meklētas atbildes, kā radīt </a:t>
            </a:r>
            <a:r>
              <a:rPr lang="lv-LV" sz="1400" b="1" kern="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īlgtspējīgas</a:t>
            </a:r>
            <a:r>
              <a:rPr lang="lv-LV" sz="1400" b="1" kern="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apdzīvotas vietas, kuru iedzīvotāji ir apmierināti  ar dzīvojamās vides kvalitāti?</a:t>
            </a:r>
          </a:p>
          <a:p>
            <a:pPr algn="just">
              <a:lnSpc>
                <a:spcPct val="150000"/>
              </a:lnSpc>
            </a:pPr>
            <a:endParaRPr lang="lv-LV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F18C7-A7E6-4AE9-8B88-B4B1120CDA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60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93095-E08D-8596-3687-D64E347D3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E4CF0ED2-AB05-BFC9-19ED-80328D74B2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BB48CFBF-0FA0-765C-A1E1-F6F462C82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lnSpc>
                <a:spcPct val="115000"/>
              </a:lnSpc>
              <a:buFont typeface="+mj-lt"/>
              <a:buNone/>
            </a:pPr>
            <a:r>
              <a:rPr lang="lv-LV" sz="1200" b="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Kopš 2000. gada Latvijā bija dažādi plāni un pētījumi. 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lv-LV" sz="1200" b="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Bet neskatoties uz to </a:t>
            </a:r>
            <a:r>
              <a:rPr lang="lv-LV" sz="1200" b="0" kern="100" dirty="0" err="1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urbānā</a:t>
            </a:r>
            <a:r>
              <a:rPr lang="lv-LV" sz="1200" b="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izplešanās process turpinās,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lv-LV" sz="1200" b="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Arī Pretēji tik tikko VASAB sanāksmē izskanētiem kaimiņvalstu viedokļiem, </a:t>
            </a:r>
          </a:p>
          <a:p>
            <a:pPr marL="0" lvl="0" indent="0" algn="just">
              <a:lnSpc>
                <a:spcPct val="115000"/>
              </a:lnSpc>
              <a:buFont typeface="+mj-lt"/>
              <a:buNone/>
            </a:pPr>
            <a:r>
              <a:rPr lang="lv-LV" sz="1200" b="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Latvijas augstākajā politiskajā līmenī nav atzīts, ka Urbānā izplešanās ir nevēlamais attīstības veids.</a:t>
            </a:r>
          </a:p>
          <a:p>
            <a:pPr marL="0" lvl="0" indent="0" algn="just">
              <a:lnSpc>
                <a:spcPct val="115000"/>
              </a:lnSpc>
              <a:buFont typeface="+mj-lt"/>
              <a:buNone/>
            </a:pPr>
            <a:r>
              <a:rPr lang="lv-LV" sz="1200" b="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 Rīgas reģionā uzstādījums netiek pildīts.</a:t>
            </a:r>
          </a:p>
          <a:p>
            <a:pPr marL="0" lvl="0" indent="0" algn="just">
              <a:lnSpc>
                <a:spcPct val="115000"/>
              </a:lnSpc>
              <a:buFont typeface="+mj-lt"/>
              <a:buNone/>
            </a:pPr>
            <a:r>
              <a:rPr lang="lv-LV" sz="1200" b="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Kaitējot Rīgas metropoles attīstībai, ko 2024. gadā atzina jau biznesa sektors.  </a:t>
            </a:r>
          </a:p>
          <a:p>
            <a:pPr marL="0" lvl="0" indent="0" algn="just">
              <a:lnSpc>
                <a:spcPct val="115000"/>
              </a:lnSpc>
              <a:buFont typeface="+mj-lt"/>
              <a:buNone/>
            </a:pPr>
            <a:endParaRPr lang="lv-LV" sz="1800" b="1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Font typeface="+mj-lt"/>
              <a:buNone/>
            </a:pPr>
            <a:endParaRPr lang="lv-LV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72239D10-8F68-24ED-E95B-5CD2B3914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F18C7-A7E6-4AE9-8B88-B4B1120CDA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72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039C4-9061-3395-FF00-35B86A2C4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E270D3FA-0BF7-E435-0E30-383D8F44BE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F1926639-724F-FD56-FF61-62C8E1F94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r>
              <a:rPr lang="lv-LV" sz="1800" b="1" u="none" strike="noStrike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Urbānās politikas pret izplešanos un to “nomierināšanās”</a:t>
            </a:r>
            <a:endParaRPr lang="lv-LV" sz="1800" u="none" strike="noStrike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r>
              <a:rPr lang="lv-LV" sz="180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Globālu politiku uzstādījumi  – nacionālas, reģionālas - lokālu politiku plaisas un realitātē </a:t>
            </a:r>
          </a:p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r>
              <a:rPr lang="lv-LV" sz="1800" b="1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kur tās mūs virza? </a:t>
            </a:r>
            <a:r>
              <a:rPr lang="lv-LV" sz="180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(ar “kājām gaisā”, pretēji vektori) </a:t>
            </a:r>
            <a:endParaRPr lang="lv-LV" sz="18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endParaRPr lang="lv-LV" sz="18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r>
              <a:rPr lang="lv-LV" sz="180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Rīgas Metro uzstādījumi </a:t>
            </a:r>
            <a:endParaRPr lang="lv-LV" sz="18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1929FB38-EAA8-6A19-732D-EB9A6D7B17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F18C7-A7E6-4AE9-8B88-B4B1120CDA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60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4717A-F3B9-EA8B-C9F0-79371DAFB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5569EC82-0DAC-E1DB-37F7-021DB7C0E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47979858-30AE-2765-2CAB-8CC96374C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lv" sz="1200" i="1">
                <a:solidFill>
                  <a:srgbClr val="275317"/>
                </a:solidFill>
                <a:highlight>
                  <a:srgbClr val="FFFF00"/>
                </a:highlight>
                <a:latin typeface="Times New Roman"/>
                <a:cs typeface="Times New Roman"/>
              </a:rPr>
              <a:t>citviet teritorijas plānojumā noteiktais zonējums ar lokālplānojumu palīdzību tiek mainīts uz savrupmāju apbūvi, </a:t>
            </a:r>
          </a:p>
          <a:p>
            <a:pPr marL="2286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lv" sz="1200" i="1">
                <a:solidFill>
                  <a:srgbClr val="275317"/>
                </a:solidFill>
                <a:highlight>
                  <a:srgbClr val="FFFF00"/>
                </a:highlight>
                <a:latin typeface="Times New Roman"/>
                <a:cs typeface="Times New Roman"/>
              </a:rPr>
              <a:t>tiek paredzēts plānot jaunu dzīvojamo apbūvi mežā, trūkstot jebkādai infrastruktūrai. </a:t>
            </a:r>
            <a:endParaRPr lang="lv-LV" sz="1200" i="1"/>
          </a:p>
          <a:p>
            <a:pPr marL="2286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00" err="1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Vārnukrogs</a:t>
            </a:r>
            <a:r>
              <a:rPr lang="lv-LV" sz="1200" kern="10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lv-LV" sz="1200" kern="100" err="1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Suži</a:t>
            </a:r>
            <a:r>
              <a:rPr lang="lv-LV" sz="1200" kern="10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Lutauši ….</a:t>
            </a:r>
          </a:p>
          <a:p>
            <a:pPr marL="2286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lv-LV" sz="1200" b="0" kern="10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Faktiski turpinot ļaut attīstīties jaunām tikai dzīvojamām apkaimēm </a:t>
            </a:r>
            <a:r>
              <a:rPr lang="lv-LV" sz="1200" kern="100" err="1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nekurienē</a:t>
            </a:r>
            <a:r>
              <a:rPr lang="lv-LV" sz="1200" kern="10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……</a:t>
            </a:r>
            <a:endParaRPr lang="lv-LV" sz="1200" b="0" kern="100">
              <a:solidFill>
                <a:srgbClr val="3A7C2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800"/>
              </a:spcAft>
            </a:pPr>
            <a:endParaRPr lang="lv-LV" b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3E62C06C-00F5-FA13-359E-0004B4F76A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F18C7-A7E6-4AE9-8B88-B4B1120CDA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98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D3B05-A2B2-48C8-BC5A-01407D876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116CF321-8EED-C69F-19DE-1B5F53EC58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210E19DA-F1D0-7879-506D-ECD19F2C49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lv-LV" sz="1200" b="0" dirty="0"/>
              <a:t>Laika gaitā </a:t>
            </a:r>
            <a:r>
              <a:rPr lang="lv-LV" sz="1200" b="0" i="0" u="none" strike="noStrike" baseline="0" dirty="0">
                <a:latin typeface="Montserrat-Regular"/>
              </a:rPr>
              <a:t>Rīga – jo īpaši Pierīga – ir mainījusies pamatīgi.</a:t>
            </a:r>
          </a:p>
          <a:p>
            <a:pPr algn="l"/>
            <a:r>
              <a:rPr lang="lv-LV" sz="1200" b="0" dirty="0"/>
              <a:t>kas uzskatami redzams, ja </a:t>
            </a:r>
            <a:r>
              <a:rPr lang="lv-LV" sz="1200" b="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lv-LV" sz="1200" b="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elpiskus procesus </a:t>
            </a:r>
            <a:r>
              <a:rPr lang="lv-LV" sz="1200" b="0" dirty="0"/>
              <a:t>skata </a:t>
            </a:r>
            <a:r>
              <a:rPr lang="lv-LV" sz="1200" b="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bez administratīvajām robežām, </a:t>
            </a:r>
          </a:p>
          <a:p>
            <a:pPr algn="l"/>
            <a:r>
              <a:rPr lang="lv-LV" sz="1200" b="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bet apkaimju, ciemu griezumā. </a:t>
            </a:r>
          </a:p>
          <a:p>
            <a:pPr algn="l"/>
            <a:r>
              <a:rPr lang="lv-LV" sz="1200" b="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Iedzīvotāju skaita dinamika skaidri attēlo, kur pēdējos 10 gados bija procentuāli vislielākais iedzīvotāju pieaugums, </a:t>
            </a:r>
          </a:p>
          <a:p>
            <a:pPr algn="l"/>
            <a:r>
              <a:rPr lang="lv-LV" sz="1200" b="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Nenoliedzami tas ir Rīgas centrs, attālākās Rīgas apkaimes (piemēram Dārziņi, </a:t>
            </a:r>
            <a:r>
              <a:rPr lang="lv-LV" sz="1200" b="0" kern="100" dirty="0" err="1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Trīsciems</a:t>
            </a:r>
            <a:r>
              <a:rPr lang="lv-LV" sz="1200" b="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Buļļi, Vecāķi) un Pierīga.</a:t>
            </a:r>
          </a:p>
          <a:p>
            <a:pPr algn="l"/>
            <a:r>
              <a:rPr lang="lv-LV" sz="1200" b="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Iedzīvotājiem intensīvāk pieaugot ciemu konglomerātos pie un ap lielākiem autoceļiem.</a:t>
            </a:r>
          </a:p>
          <a:p>
            <a:pPr algn="l"/>
            <a:r>
              <a:rPr lang="lv-LV" sz="1200" b="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Samazinoties iedzīvotāju skaitu Rīgas mikrorajonos, Pierīgas pilsētās.</a:t>
            </a: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9745E538-42F9-9E9D-6EE0-1DE287D824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F18C7-A7E6-4AE9-8B88-B4B1120CDA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80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1466C-8F69-3BEB-EEF2-8018D7EAC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4C9715C2-B6F1-3C2D-65F3-7DFCAF3EC9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64181732-89E4-2ECB-9459-B0EC02D0D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algn="just">
              <a:lnSpc>
                <a:spcPct val="115000"/>
              </a:lnSpc>
              <a:spcAft>
                <a:spcPts val="800"/>
              </a:spcAft>
            </a:pPr>
            <a:r>
              <a:rPr lang="lv-LV" sz="1200" b="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Apbūves dinamika, salīdzinot apbūves platības 2020 pret 2000 </a:t>
            </a:r>
          </a:p>
          <a:p>
            <a:pPr marL="228600" algn="just">
              <a:lnSpc>
                <a:spcPct val="115000"/>
              </a:lnSpc>
              <a:spcAft>
                <a:spcPts val="800"/>
              </a:spcAft>
            </a:pPr>
            <a:r>
              <a:rPr lang="lv-LV" sz="1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labi parāda kā “aizpildītas” ciemi/apkaimes,</a:t>
            </a:r>
            <a:r>
              <a:rPr lang="lv-LV" sz="180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228600" algn="just">
              <a:lnSpc>
                <a:spcPct val="115000"/>
              </a:lnSpc>
              <a:spcAft>
                <a:spcPts val="800"/>
              </a:spcAft>
            </a:pPr>
            <a:r>
              <a:rPr lang="lv-LV" sz="1800" b="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piepildoties </a:t>
            </a:r>
            <a:r>
              <a:rPr lang="lv-LV" sz="180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konglomerātiem, </a:t>
            </a:r>
            <a:r>
              <a:rPr lang="lv-LV" sz="1800" b="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vai aizņemot apbūvei jaunās -  tajā brīdī  vēl zaļas teritorijas.</a:t>
            </a:r>
            <a:r>
              <a:rPr lang="lv-LV" sz="180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2286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lv-LV" sz="1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Kā arī skaidri attēlo vēl brīvas teritorijas esošo ciemu/apkaimju robežās. </a:t>
            </a:r>
          </a:p>
          <a:p>
            <a:pPr marL="2286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lv-LV" sz="1800" b="0" i="1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Savukārt šeit var redzēt kur šie procesi bija visintensīvākie aizņemto platību ziņā.</a:t>
            </a:r>
            <a:endParaRPr lang="lv-LV" sz="1200" i="1" kern="100" dirty="0">
              <a:solidFill>
                <a:srgbClr val="3A7C2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800"/>
              </a:spcAft>
            </a:pPr>
            <a:endParaRPr lang="lv-LV" b="0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8F1D17B9-2666-3EFE-FA33-FC864E5C36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F18C7-A7E6-4AE9-8B88-B4B1120CDA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66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6F1A2-0FD1-B757-8ED5-B5F00672E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2CD095CF-E412-163D-6B49-6001B0AAFC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AF0705CB-2C9B-3B9B-9EEF-353F460A6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None/>
              <a:tabLst/>
              <a:defRPr/>
            </a:pPr>
            <a:r>
              <a:rPr lang="lv-LV" sz="1200" b="1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Vai ir pamats uztraukties? Jā!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None/>
              <a:tabLst/>
              <a:defRPr/>
            </a:pPr>
            <a:r>
              <a:rPr lang="lv-LV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Attīstās privātā apbūve, bet citām funkcijām iedzīvotāji turpina izmanot Rīgu.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None/>
              <a:tabLst/>
              <a:defRPr/>
            </a:pPr>
            <a:r>
              <a:rPr lang="lv-LV" sz="1200" b="1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Tāda veida attīstībai ir finansiālas sekas!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Uz zemes īpašnieku/investoru interesēm vērstas plānošana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palielina publiskā sektora un mājsaimniecību izmaksu slogu</a:t>
            </a:r>
            <a:endParaRPr lang="lv-LV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lv-LV" sz="1200" b="1" dirty="0">
              <a:solidFill>
                <a:srgbClr val="3A7C2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lv-LV" b="0" i="1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E8E21825-C1DB-A8FB-032F-96AEE037BC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F18C7-A7E6-4AE9-8B88-B4B1120CDA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71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DEBE0-9F04-A06A-E9AE-49551FB4E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D2341D3B-A085-11A5-1AE7-C22009FB1C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E2476347-C91A-D6DA-DE61-1F7A11A63E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r>
              <a:rPr lang="lv-LV" sz="1200" b="1" u="none" strike="noStrike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Kā šī teritorijā atspoguļota </a:t>
            </a:r>
            <a:r>
              <a:rPr lang="lv-LV" sz="1200" b="1" u="none" strike="noStrike" kern="100" dirty="0" err="1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Pierīģas</a:t>
            </a:r>
            <a:r>
              <a:rPr lang="lv-LV" sz="1200" b="1" u="none" strike="noStrike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stratēģijas? </a:t>
            </a:r>
          </a:p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r>
              <a:rPr lang="lv-LV" sz="1200" b="1" u="none" strike="noStrike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Stratēģijās šīs teritorijas iezīmē kā «</a:t>
            </a:r>
            <a:r>
              <a:rPr lang="lv-LV" sz="1200" b="1" u="none" strike="noStrike" kern="100" dirty="0" err="1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urbāno</a:t>
            </a:r>
            <a:r>
              <a:rPr lang="lv-LV" sz="1200" b="1" u="none" strike="noStrike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telpu», bet būtībā īsto saturu tam neiedod!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7C22"/>
              </a:buClr>
              <a:buSzTx/>
              <a:buFont typeface="+mj-lt"/>
              <a:buNone/>
              <a:tabLst/>
              <a:defRPr/>
            </a:pPr>
            <a:r>
              <a:rPr lang="lv-LV" sz="1200" b="1" u="none" strike="noStrike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vien ar vien plānotāju un iedzīvotāju vidū prevalē mentālais uzskats par Pierīgu kā laukiem</a:t>
            </a:r>
          </a:p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endParaRPr lang="lv-LV" sz="1800" kern="100" dirty="0">
              <a:solidFill>
                <a:srgbClr val="3A7C2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457200" algn="just">
              <a:lnSpc>
                <a:spcPct val="115000"/>
              </a:lnSpc>
              <a:spcAft>
                <a:spcPts val="800"/>
              </a:spcAft>
            </a:pPr>
            <a:endParaRPr lang="lv-LV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F8E5FAEC-381A-C27D-FB0D-2CE8C684F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F18C7-A7E6-4AE9-8B88-B4B1120CDA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59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D5173-B139-F55E-4C46-CD8680D34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C1BEE7DF-AB18-A49B-8CAD-1E0585F088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6916D07A-1937-4AB4-7E7B-CD25A0E30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r>
              <a:rPr lang="lv-LV" sz="1200" b="1" kern="100" dirty="0" err="1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Urbānās</a:t>
            </a:r>
            <a:r>
              <a:rPr lang="lv-LV" sz="1200" b="1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telpas īsta sēja.</a:t>
            </a:r>
          </a:p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r>
              <a:rPr lang="lv-LV" sz="1200" b="1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Kuru neviens Šodien neuzskata par rītdienas pilsētu.</a:t>
            </a:r>
            <a:r>
              <a:rPr lang="lv-LV" sz="120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r>
              <a:rPr lang="lv-LV" sz="120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Kurās (nākamai slaids)….</a:t>
            </a:r>
          </a:p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endParaRPr lang="lv-LV" sz="1200" kern="100" dirty="0">
              <a:solidFill>
                <a:srgbClr val="3A7C2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457200" algn="just">
              <a:lnSpc>
                <a:spcPct val="115000"/>
              </a:lnSpc>
              <a:spcAft>
                <a:spcPts val="800"/>
              </a:spcAft>
            </a:pPr>
            <a:endParaRPr lang="lv-LV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A7F7A21E-5B9E-D62E-A18A-92EF736F1F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F18C7-A7E6-4AE9-8B88-B4B1120CDA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54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DEE73-4A3E-C20C-5BA2-9FF526D3D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01B726FC-C228-9E28-736F-156FD750F9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004B304F-4361-F41D-6412-FD033DC531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r>
              <a:rPr lang="lv-LV" sz="1200" b="1" u="none" strike="noStrike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Pierīgas pašvaldību stratēģijas vēlas nodrošināt </a:t>
            </a:r>
          </a:p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r>
              <a:rPr lang="lv-LV" sz="1200" b="1" u="none" strike="noStrike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kvalitatīvo dzīvojamo vidi (nav nekā nepareizā)</a:t>
            </a:r>
          </a:p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r>
              <a:rPr lang="lv-LV" sz="120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Bet tā faktiski balstīsies pakalpojumu nodrošināšana caur mobilitāti, </a:t>
            </a:r>
          </a:p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endParaRPr lang="lv-LV" sz="18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5D9EC51C-F041-6C4A-7F56-FD4482E34A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F18C7-A7E6-4AE9-8B88-B4B1120CDA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74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579B4-B507-8120-8028-73AB4ABA0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155493FF-274F-E090-D83C-906D95A5B0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E8EFE3DC-02EF-556D-358E-57C0D28C3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7C22"/>
              </a:buClr>
              <a:buSzTx/>
              <a:buFont typeface="+mj-lt"/>
              <a:buNone/>
              <a:tabLst/>
              <a:defRPr/>
            </a:pPr>
            <a:r>
              <a:rPr lang="lv-LV" sz="120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 skatāmies uz teritorijas plānojumiem un to zonējumiem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7C22"/>
              </a:buClr>
              <a:buSzTx/>
              <a:buFont typeface="+mj-lt"/>
              <a:buNone/>
              <a:tabLst/>
              <a:defRPr/>
            </a:pPr>
            <a:r>
              <a:rPr lang="lv-LV" sz="1200" b="1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Izriet citi mērķi nekā Stratēģijā!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7C22"/>
              </a:buClr>
              <a:buSzTx/>
              <a:buFont typeface="+mj-lt"/>
              <a:buNone/>
              <a:tabLst/>
              <a:defRPr/>
            </a:pPr>
            <a:r>
              <a:rPr lang="lv" sz="1200" i="0" dirty="0">
                <a:solidFill>
                  <a:srgbClr val="275317"/>
                </a:solidFill>
                <a:highlight>
                  <a:srgbClr val="FFFF00"/>
                </a:highlight>
                <a:latin typeface="Times New Roman"/>
                <a:cs typeface="Times New Roman"/>
              </a:rPr>
              <a:t>Teritorijas plānojumu risinājumi atbalsta monofunkcionālu, zema blīvuma dzīvojāmo attīstību</a:t>
            </a:r>
            <a:endParaRPr lang="lv" sz="1200" b="1" i="0" u="none" strike="noStrike" kern="100" dirty="0">
              <a:solidFill>
                <a:srgbClr val="275317"/>
              </a:solidFill>
              <a:effectLst/>
              <a:highlight>
                <a:srgbClr val="FFFF00"/>
              </a:highlight>
              <a:latin typeface="Times New Roman"/>
              <a:ea typeface="Aptos" panose="020B0004020202020204" pitchFamily="34" charset="0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r>
              <a:rPr lang="lv-LV" sz="1200" b="0" u="none" strike="noStrike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Faktiski atbalstot </a:t>
            </a:r>
            <a:r>
              <a:rPr lang="lv-LV" sz="1200" b="0" u="none" strike="noStrike" kern="100" dirty="0" err="1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urbāno</a:t>
            </a:r>
            <a:r>
              <a:rPr lang="lv-LV" sz="1200" b="0" u="none" strike="noStrike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izplēšanos, </a:t>
            </a:r>
            <a:r>
              <a:rPr lang="lv-LV" sz="1200" b="0" u="none" strike="noStrike" kern="100" dirty="0" err="1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autocentrismu</a:t>
            </a:r>
            <a:r>
              <a:rPr lang="lv-LV" sz="1200" b="0" u="none" strike="noStrike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r>
              <a:rPr lang="lv-LV" sz="1200" b="1" u="none" strike="noStrike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Vienlaikus nerēķinot p</a:t>
            </a:r>
            <a:r>
              <a:rPr lang="lv-LV" sz="1200" b="1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lānojuma kapacitāti </a:t>
            </a:r>
            <a:r>
              <a:rPr lang="lv-LV" sz="120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uzņemt jaunos iedzīvotājus un</a:t>
            </a:r>
          </a:p>
          <a:p>
            <a:pPr marL="0" lvl="0" indent="0" algn="just">
              <a:lnSpc>
                <a:spcPct val="115000"/>
              </a:lnSpc>
              <a:buClr>
                <a:srgbClr val="3A7C22"/>
              </a:buClr>
              <a:buFont typeface="+mj-lt"/>
              <a:buNone/>
            </a:pPr>
            <a:r>
              <a:rPr lang="lv-LV" sz="1200" b="1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pašvaldības  kapacitāti </a:t>
            </a:r>
            <a:r>
              <a:rPr lang="lv-LV" sz="1200" kern="100" dirty="0">
                <a:solidFill>
                  <a:srgbClr val="3A7C2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nodrošināt tiem nepieciešamo infrastruktūru.</a:t>
            </a:r>
          </a:p>
          <a:p>
            <a:pPr algn="just"/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A790D20A-AEDC-0969-6234-F2AD82F910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F18C7-A7E6-4AE9-8B88-B4B1120CDA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57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14F84-812D-7021-C605-FD80186B2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D640F1-857A-1CCB-2F97-90AB81B8B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7831A-7AA0-25E0-333D-0890C1DC4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0D25-50D2-48AE-8C4C-F06B3331CCDA}" type="datetimeFigureOut">
              <a:rPr lang="lv-LV" smtClean="0"/>
              <a:t>07.03.2025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A1BF9-44E1-CD3A-E614-CAFCF1B4C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F5893-4869-1B36-D63F-697170143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341A-023F-434B-A450-A1209E6C46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28449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4E741-1FFE-0F77-7926-9B36CE31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DE84AF-B7B1-CF94-9DB9-20F65B06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BDDE6-8495-AC2C-983E-52AD0738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0D25-50D2-48AE-8C4C-F06B3331CCDA}" type="datetimeFigureOut">
              <a:rPr lang="lv-LV" smtClean="0"/>
              <a:t>07.03.2025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F92E-9E8E-E22B-A7CF-56FC89E39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6C8E3-FD38-2B7B-D84D-5B8D97532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341A-023F-434B-A450-A1209E6C46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6910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70B3E3-22C4-BB42-CF46-D84DF5C87A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50F434-A790-5491-2BCA-5DAA906AC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59147-3C62-B5AB-4592-AC2709EC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0D25-50D2-48AE-8C4C-F06B3331CCDA}" type="datetimeFigureOut">
              <a:rPr lang="lv-LV" smtClean="0"/>
              <a:t>07.03.2025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126D2-7B62-12FB-E480-D1F1F2404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6BE03-3705-9535-BD8F-F04A15F66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341A-023F-434B-A450-A1209E6C46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22495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315882" y="517138"/>
            <a:ext cx="11712634" cy="79482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8503469-56A8-6180-C5DA-5DED096DE52F}"/>
              </a:ext>
            </a:extLst>
          </p:cNvPr>
          <p:cNvSpPr/>
          <p:nvPr userDrawn="1"/>
        </p:nvSpPr>
        <p:spPr>
          <a:xfrm>
            <a:off x="-89650" y="6387118"/>
            <a:ext cx="8948509" cy="108000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5C79271C-3C05-9851-D825-1050E597995D}"/>
              </a:ext>
            </a:extLst>
          </p:cNvPr>
          <p:cNvSpPr/>
          <p:nvPr userDrawn="1"/>
        </p:nvSpPr>
        <p:spPr>
          <a:xfrm>
            <a:off x="11338128" y="6341164"/>
            <a:ext cx="862298" cy="199908"/>
          </a:xfrm>
          <a:prstGeom prst="rect">
            <a:avLst/>
          </a:prstGeom>
          <a:solidFill>
            <a:srgbClr val="50C8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Picture 6" descr="A black background with circles&#10;&#10;Description automatically generated">
            <a:extLst>
              <a:ext uri="{FF2B5EF4-FFF2-40B4-BE49-F238E27FC236}">
                <a16:creationId xmlns:a16="http://schemas.microsoft.com/office/drawing/2014/main" id="{FFC9FD37-5D8A-3944-5538-797900245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451" y="394635"/>
            <a:ext cx="1755323" cy="5555021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C7A65A17-7C75-2C17-0FD3-16EFE2723C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93" y="6167376"/>
            <a:ext cx="2160000" cy="53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6633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9A51-AE62-1D12-3F38-9F03B2C7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AAAFC-9E14-38A9-4BE4-520969180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984DC-F06B-B3CB-C93E-1BC3233E7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0D25-50D2-48AE-8C4C-F06B3331CCDA}" type="datetimeFigureOut">
              <a:rPr lang="lv-LV" smtClean="0"/>
              <a:t>07.03.2025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3BD06-E045-C660-9D28-C335BBD65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0F997-3AA0-ACA2-281C-F657C6C0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341A-023F-434B-A450-A1209E6C46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34765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8E6F-5B58-5073-5115-4570F2274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401E7-A37C-A6DB-7142-327E81DCC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D8B8B-D9F5-C9B3-620D-832D50065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0D25-50D2-48AE-8C4C-F06B3331CCDA}" type="datetimeFigureOut">
              <a:rPr lang="lv-LV" smtClean="0"/>
              <a:t>07.03.2025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562AE-F65C-EBFF-CB0C-829B1A584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60140-A613-64D2-ABC5-60EEA32E1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341A-023F-434B-A450-A1209E6C46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5022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99244-1D68-ABE4-DF72-3A94399A7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B13DF-8C8F-4E10-BBD3-FD41B7717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8DA401-B089-02CC-1691-3D2683F09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DAF679-F541-9A21-30E6-765ED2ECD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0D25-50D2-48AE-8C4C-F06B3331CCDA}" type="datetimeFigureOut">
              <a:rPr lang="lv-LV" smtClean="0"/>
              <a:t>07.03.2025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E08D2-077A-0C48-F9CC-5135EB685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3E7C1-24D9-A446-BAE6-20D997C2A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341A-023F-434B-A450-A1209E6C46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63373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06F84-B468-5A47-32C7-8BEEC0B5C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4A90B-FE98-C0C7-44F1-B676B6D8C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940A49-FDF4-62AC-BFA6-7A4509370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86D5FC-EE95-26F9-7DD5-161EB148DB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30FA7-B385-C8A2-FCF0-1B350EED4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E1C2E5-1B80-BEA6-14F8-60E63E981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0D25-50D2-48AE-8C4C-F06B3331CCDA}" type="datetimeFigureOut">
              <a:rPr lang="lv-LV" smtClean="0"/>
              <a:t>07.03.2025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7FCCCA-D26F-8392-D8C8-A8AD2642B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864E7-58D5-FDC1-BCD8-F43DE776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341A-023F-434B-A450-A1209E6C46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11442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A5310-19F2-CC39-DB8B-8506C4F3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902CC3-5BAB-D2DA-952B-034E7CC35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0D25-50D2-48AE-8C4C-F06B3331CCDA}" type="datetimeFigureOut">
              <a:rPr lang="lv-LV" smtClean="0"/>
              <a:t>07.03.2025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816620-5F8F-C670-8F1E-0AF1493C8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F78D6E-0E91-7F81-506C-84C3683AC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341A-023F-434B-A450-A1209E6C46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45012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8D9F4-0BCE-E16B-A9C0-AFD818DDB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0D25-50D2-48AE-8C4C-F06B3331CCDA}" type="datetimeFigureOut">
              <a:rPr lang="lv-LV" smtClean="0"/>
              <a:t>07.03.2025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EF5843-A7FA-2FB4-1493-0A205E05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8B361-D182-4C02-D028-EBE25C487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341A-023F-434B-A450-A1209E6C46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08828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A28FB-F8A5-687A-3348-C8F482A12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08BAB-4D60-58F5-8257-BA60F56C9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BAB3B-1B94-B37C-0E5C-8EB16400F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D781C-8EA8-93F1-9C7C-D35B56753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0D25-50D2-48AE-8C4C-F06B3331CCDA}" type="datetimeFigureOut">
              <a:rPr lang="lv-LV" smtClean="0"/>
              <a:t>07.03.2025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BF41B-5259-81A9-7CBD-93A4AA38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982FE-C8B5-8E38-7EB7-CE7F23A4E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341A-023F-434B-A450-A1209E6C46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4758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DD332-CB91-12F0-DF94-6435DA8D1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634762-26D4-0FAF-C2AC-4E8A40144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4A33C-67B4-CA8E-8DE4-B74E53475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947072-7714-8ABD-52A2-783DA69D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0D25-50D2-48AE-8C4C-F06B3331CCDA}" type="datetimeFigureOut">
              <a:rPr lang="lv-LV" smtClean="0"/>
              <a:t>07.03.2025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8AAA9-015A-D97A-485D-81EE5B61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87A34-22FE-6BB4-4DF5-F7CCA1C4B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341A-023F-434B-A450-A1209E6C46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92150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678FAC-CDBC-4FA0-694F-5EEA120C7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6A6C0-6CED-B2E5-AE9B-9EF6BFD7E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FCCFD-99AD-7BCF-D1B3-06EFFF7679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A10D25-50D2-48AE-8C4C-F06B3331CCDA}" type="datetimeFigureOut">
              <a:rPr lang="lv-LV" smtClean="0"/>
              <a:t>07.03.2025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29880-CAFB-903F-3F70-03C501EE6A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2A1CE-2563-98F9-C727-70BBEB39A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1C341A-023F-434B-A450-A1209E6C46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3221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E038148D-AF1C-0075-4C87-DEB8717ED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5" t="12947" b="17681"/>
          <a:stretch/>
        </p:blipFill>
        <p:spPr>
          <a:xfrm>
            <a:off x="5603966" y="1803261"/>
            <a:ext cx="6588034" cy="5278401"/>
          </a:xfrm>
          <a:prstGeom prst="rect">
            <a:avLst/>
          </a:prstGeom>
          <a:effectLst>
            <a:softEdge rad="8382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92249C-EB1D-3737-88D7-4C9C6E55AD81}"/>
              </a:ext>
            </a:extLst>
          </p:cNvPr>
          <p:cNvSpPr txBox="1"/>
          <p:nvPr/>
        </p:nvSpPr>
        <p:spPr>
          <a:xfrm>
            <a:off x="424957" y="2195541"/>
            <a:ext cx="8938518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Aptos" panose="020B0004020202020204" pitchFamily="34" charset="0"/>
              </a:rPr>
              <a:t>MEKLĒJOT ALTERNATĪVAS</a:t>
            </a:r>
            <a:endParaRPr lang="lv-LV" sz="2800" b="1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r>
              <a:rPr lang="en-GB" sz="2800" b="1" dirty="0">
                <a:solidFill>
                  <a:srgbClr val="002060"/>
                </a:solidFill>
                <a:latin typeface="Aptos" panose="020B0004020202020204" pitchFamily="34" charset="0"/>
              </a:rPr>
              <a:t>URBĀNĀS IZPLEŠANĀS PROCESAM:</a:t>
            </a:r>
            <a:endParaRPr lang="lv-LV" sz="2800" b="1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r>
              <a:rPr lang="en-GB" sz="2800" b="1" dirty="0">
                <a:solidFill>
                  <a:srgbClr val="002060"/>
                </a:solidFill>
                <a:latin typeface="Aptos" panose="020B0004020202020204" pitchFamily="34" charset="0"/>
              </a:rPr>
              <a:t>RĪGAS METRO PIEMĒRS</a:t>
            </a:r>
            <a:endParaRPr lang="lv-LV" sz="2800" b="1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2955F6-B2A9-97CA-B115-C244BB8CA42E}"/>
              </a:ext>
            </a:extLst>
          </p:cNvPr>
          <p:cNvSpPr txBox="1"/>
          <p:nvPr/>
        </p:nvSpPr>
        <p:spPr>
          <a:xfrm>
            <a:off x="424957" y="3885189"/>
            <a:ext cx="40728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dirty="0">
                <a:solidFill>
                  <a:srgbClr val="002060"/>
                </a:solidFill>
                <a:latin typeface="Aptos" panose="020B0004020202020204" pitchFamily="34" charset="0"/>
              </a:rPr>
              <a:t>Ilona ŠAVRAKA</a:t>
            </a:r>
          </a:p>
          <a:p>
            <a:r>
              <a:rPr lang="lv-LV" sz="2400" dirty="0">
                <a:solidFill>
                  <a:srgbClr val="002060"/>
                </a:solidFill>
                <a:latin typeface="Aptos" panose="020B0004020202020204" pitchFamily="34" charset="0"/>
              </a:rPr>
              <a:t>Gunta LUKSTIŅA </a:t>
            </a:r>
          </a:p>
          <a:p>
            <a:r>
              <a:rPr lang="lv-LV" sz="2400" dirty="0">
                <a:solidFill>
                  <a:srgbClr val="002060"/>
                </a:solidFill>
                <a:latin typeface="Aptos" panose="020B0004020202020204" pitchFamily="34" charset="0"/>
              </a:rPr>
              <a:t>Andris LOČMANIS</a:t>
            </a:r>
          </a:p>
          <a:p>
            <a:r>
              <a:rPr lang="lv-LV" sz="2400" dirty="0">
                <a:solidFill>
                  <a:srgbClr val="002060"/>
                </a:solidFill>
                <a:latin typeface="Aptos" panose="020B0004020202020204" pitchFamily="34" charset="0"/>
              </a:rPr>
              <a:t>Rūdolfs CIMDIŅŠ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D8B09-123F-E644-3E9C-BA2A6D072418}"/>
              </a:ext>
            </a:extLst>
          </p:cNvPr>
          <p:cNvSpPr txBox="1"/>
          <p:nvPr/>
        </p:nvSpPr>
        <p:spPr>
          <a:xfrm>
            <a:off x="424957" y="5907227"/>
            <a:ext cx="81591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srgbClr val="002060"/>
                </a:solidFill>
                <a:latin typeface="Aptos" panose="020B0004020202020204" pitchFamily="34" charset="0"/>
              </a:rPr>
              <a:t>07.03.2025</a:t>
            </a:r>
            <a:r>
              <a:rPr lang="lv-LV" sz="20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lv-LV" sz="2000" dirty="0">
                <a:solidFill>
                  <a:srgbClr val="002060"/>
                </a:solidFill>
                <a:latin typeface="Aptos" panose="020B0004020202020204" pitchFamily="34" charset="0"/>
              </a:rPr>
              <a:t>Rīga </a:t>
            </a:r>
            <a:r>
              <a:rPr lang="lv-LV" sz="20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B14531-287B-3701-F48D-8B5EAA10E8F1}"/>
              </a:ext>
            </a:extLst>
          </p:cNvPr>
          <p:cNvSpPr txBox="1"/>
          <p:nvPr/>
        </p:nvSpPr>
        <p:spPr>
          <a:xfrm>
            <a:off x="424957" y="1403151"/>
            <a:ext cx="7531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lv-LV"/>
            </a:defPPr>
            <a:lvl1pPr algn="ctr">
              <a:defRPr sz="2400" b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lv-LV" sz="2000" dirty="0">
                <a:solidFill>
                  <a:srgbClr val="1D4289"/>
                </a:solidFill>
                <a:latin typeface="Aptos" panose="020B0004020202020204" pitchFamily="34" charset="0"/>
              </a:rPr>
              <a:t>Apakšsekcija „Telpiskā attīstība un plānošana”</a:t>
            </a:r>
            <a:endParaRPr lang="lv-LV" sz="2000" b="0" dirty="0">
              <a:solidFill>
                <a:srgbClr val="072869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2F746C-45A9-3FAD-5ED3-72BF91A5A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47" y="341115"/>
            <a:ext cx="4212801" cy="104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002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848AA-4A42-58E8-DF29-3F1DE0EC5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3409DA-9EB2-BE05-45D7-0D87745012AA}"/>
              </a:ext>
            </a:extLst>
          </p:cNvPr>
          <p:cNvSpPr txBox="1"/>
          <p:nvPr/>
        </p:nvSpPr>
        <p:spPr>
          <a:xfrm>
            <a:off x="680751" y="1408622"/>
            <a:ext cx="6136347" cy="51090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v" sz="2400" b="1" dirty="0">
                <a:solidFill>
                  <a:srgbClr val="002060"/>
                </a:solidFill>
              </a:rPr>
              <a:t>ATPLĀNO UN PĀRPLĀNO</a:t>
            </a:r>
          </a:p>
          <a:p>
            <a:pPr marL="342900" indent="-342900">
              <a:buFont typeface="Aptos" panose="020B0004020202020204" pitchFamily="34" charset="0"/>
              <a:buChar char="-"/>
            </a:pPr>
            <a:r>
              <a:rPr lang="lv" sz="2200" dirty="0">
                <a:solidFill>
                  <a:srgbClr val="002060"/>
                </a:solidFill>
              </a:rPr>
              <a:t>savrupmāju</a:t>
            </a:r>
            <a:r>
              <a:rPr lang="lv-LV" sz="2200" dirty="0">
                <a:solidFill>
                  <a:srgbClr val="002060"/>
                </a:solidFill>
              </a:rPr>
              <a:t> </a:t>
            </a:r>
            <a:r>
              <a:rPr lang="lv" sz="2200" dirty="0">
                <a:solidFill>
                  <a:srgbClr val="002060"/>
                </a:solidFill>
              </a:rPr>
              <a:t>zonējumu lauksaimniecībai</a:t>
            </a:r>
          </a:p>
          <a:p>
            <a:pPr marL="342900" indent="-342900">
              <a:buFont typeface="Aptos" panose="020B0004020202020204" pitchFamily="34" charset="0"/>
              <a:buChar char="-"/>
            </a:pPr>
            <a:r>
              <a:rPr lang="lv" sz="2200" dirty="0">
                <a:solidFill>
                  <a:srgbClr val="002060"/>
                </a:solidFill>
              </a:rPr>
              <a:t>mežu mežam</a:t>
            </a:r>
          </a:p>
          <a:p>
            <a:pPr marL="342900" indent="-342900">
              <a:buFont typeface="Aptos" panose="020B0004020202020204" pitchFamily="34" charset="0"/>
              <a:buChar char="-"/>
            </a:pPr>
            <a:r>
              <a:rPr lang="lv" sz="2200" dirty="0">
                <a:solidFill>
                  <a:srgbClr val="002060"/>
                </a:solidFill>
              </a:rPr>
              <a:t>savrupmāju zonējumu jaukta centra apbūvei</a:t>
            </a:r>
          </a:p>
          <a:p>
            <a:endParaRPr lang="lv" sz="2400" dirty="0">
              <a:solidFill>
                <a:srgbClr val="002060"/>
              </a:solidFill>
            </a:endParaRPr>
          </a:p>
          <a:p>
            <a:r>
              <a:rPr lang="lv" sz="2400" b="1" dirty="0">
                <a:solidFill>
                  <a:srgbClr val="002060"/>
                </a:solidFill>
              </a:rPr>
              <a:t>SAMAZINA </a:t>
            </a:r>
          </a:p>
          <a:p>
            <a:pPr marL="342900" indent="-342900">
              <a:buFont typeface="Aptos" panose="020B0004020202020204" pitchFamily="34" charset="0"/>
              <a:buChar char="-"/>
            </a:pPr>
            <a:r>
              <a:rPr lang="lv" sz="2200" dirty="0">
                <a:solidFill>
                  <a:srgbClr val="002060"/>
                </a:solidFill>
              </a:rPr>
              <a:t>ciemu robežas </a:t>
            </a:r>
            <a:endParaRPr lang="lv-LV" sz="2200" dirty="0">
              <a:solidFill>
                <a:srgbClr val="002060"/>
              </a:solidFill>
            </a:endParaRPr>
          </a:p>
          <a:p>
            <a:pPr marL="342900" indent="-342900">
              <a:buFont typeface="Aptos" panose="020B0004020202020204" pitchFamily="34" charset="0"/>
              <a:buChar char="-"/>
            </a:pPr>
            <a:r>
              <a:rPr lang="lv" sz="2200" dirty="0">
                <a:solidFill>
                  <a:srgbClr val="002060"/>
                </a:solidFill>
              </a:rPr>
              <a:t>minimālās zemes vienību platības</a:t>
            </a:r>
            <a:endParaRPr lang="lv-LV" sz="2200" dirty="0">
              <a:solidFill>
                <a:srgbClr val="002060"/>
              </a:solidFill>
            </a:endParaRPr>
          </a:p>
          <a:p>
            <a:endParaRPr lang="lv" sz="2400" dirty="0">
              <a:solidFill>
                <a:srgbClr val="002060"/>
              </a:solidFill>
            </a:endParaRPr>
          </a:p>
          <a:p>
            <a:r>
              <a:rPr lang="lv" sz="2400" b="1" dirty="0">
                <a:solidFill>
                  <a:srgbClr val="002060"/>
                </a:solidFill>
              </a:rPr>
              <a:t>PLĀNO</a:t>
            </a:r>
            <a:r>
              <a:rPr lang="lv" sz="2400" dirty="0">
                <a:solidFill>
                  <a:srgbClr val="002060"/>
                </a:solidFill>
              </a:rPr>
              <a:t> </a:t>
            </a:r>
            <a:r>
              <a:rPr lang="lv" sz="2200" dirty="0">
                <a:solidFill>
                  <a:srgbClr val="002060"/>
                </a:solidFill>
              </a:rPr>
              <a:t>ielu savienojumus </a:t>
            </a:r>
            <a:endParaRPr lang="lv" sz="2200" dirty="0">
              <a:solidFill>
                <a:srgbClr val="002060"/>
              </a:solidFill>
              <a:highlight>
                <a:srgbClr val="FFFF00"/>
              </a:highlight>
            </a:endParaRPr>
          </a:p>
          <a:p>
            <a:r>
              <a:rPr lang="lv-LV" sz="2400" b="1" dirty="0">
                <a:solidFill>
                  <a:srgbClr val="002060"/>
                </a:solidFill>
              </a:rPr>
              <a:t>IEGĀDĀJAS</a:t>
            </a:r>
            <a:r>
              <a:rPr lang="lv-LV" sz="2400" dirty="0">
                <a:solidFill>
                  <a:srgbClr val="002060"/>
                </a:solidFill>
              </a:rPr>
              <a:t> </a:t>
            </a:r>
            <a:r>
              <a:rPr lang="lv-LV" sz="2200" dirty="0">
                <a:solidFill>
                  <a:srgbClr val="002060"/>
                </a:solidFill>
              </a:rPr>
              <a:t>zemi publiskai funkcijai</a:t>
            </a:r>
          </a:p>
          <a:p>
            <a:endParaRPr lang="lv-LV" sz="2400" dirty="0">
              <a:solidFill>
                <a:srgbClr val="002060"/>
              </a:solidFill>
            </a:endParaRPr>
          </a:p>
          <a:p>
            <a:r>
              <a:rPr lang="lv-LV" sz="2400" b="1" dirty="0">
                <a:solidFill>
                  <a:srgbClr val="002060"/>
                </a:solidFill>
              </a:rPr>
              <a:t>NOSAKA</a:t>
            </a:r>
            <a:r>
              <a:rPr lang="lv-LV" sz="2400" dirty="0">
                <a:solidFill>
                  <a:srgbClr val="002060"/>
                </a:solidFill>
              </a:rPr>
              <a:t> </a:t>
            </a:r>
            <a:r>
              <a:rPr lang="lv" sz="2200" dirty="0">
                <a:solidFill>
                  <a:srgbClr val="002060"/>
                </a:solidFill>
              </a:rPr>
              <a:t>apkaimju teritorijas</a:t>
            </a:r>
            <a:r>
              <a:rPr lang="lv" sz="2200" dirty="0">
                <a:solidFill>
                  <a:schemeClr val="accent2">
                    <a:lumMod val="76000"/>
                  </a:schemeClr>
                </a:solidFill>
              </a:rPr>
              <a:t>  </a:t>
            </a:r>
            <a:endParaRPr lang="lv-LV" sz="2200" dirty="0">
              <a:solidFill>
                <a:schemeClr val="accent2">
                  <a:lumMod val="76000"/>
                </a:schemeClr>
              </a:solidFill>
            </a:endParaRPr>
          </a:p>
          <a:p>
            <a:r>
              <a:rPr lang="lv-LV" sz="2400" b="1" dirty="0">
                <a:solidFill>
                  <a:srgbClr val="002060"/>
                </a:solidFill>
              </a:rPr>
              <a:t>S</a:t>
            </a:r>
            <a:r>
              <a:rPr lang="lv" sz="2400" b="1" dirty="0">
                <a:solidFill>
                  <a:srgbClr val="002060"/>
                </a:solidFill>
              </a:rPr>
              <a:t>TIPRINA</a:t>
            </a:r>
            <a:r>
              <a:rPr lang="lv" sz="2400" dirty="0">
                <a:solidFill>
                  <a:srgbClr val="002060"/>
                </a:solidFill>
              </a:rPr>
              <a:t> </a:t>
            </a:r>
            <a:r>
              <a:rPr lang="lv" sz="2200" dirty="0">
                <a:solidFill>
                  <a:srgbClr val="002060"/>
                </a:solidFill>
              </a:rPr>
              <a:t>kopienu lom</a:t>
            </a:r>
            <a:r>
              <a:rPr lang="lv-LV" sz="2200" dirty="0">
                <a:solidFill>
                  <a:srgbClr val="002060"/>
                </a:solidFill>
              </a:rPr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8C156-DC8A-7918-1C7C-FD01FA777533}"/>
              </a:ext>
            </a:extLst>
          </p:cNvPr>
          <p:cNvSpPr txBox="1"/>
          <p:nvPr/>
        </p:nvSpPr>
        <p:spPr>
          <a:xfrm>
            <a:off x="-1" y="330711"/>
            <a:ext cx="1219200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v-LV" sz="2800" b="1">
                <a:solidFill>
                  <a:srgbClr val="002060"/>
                </a:solidFill>
                <a:ea typeface="Calibri"/>
                <a:cs typeface="Arial"/>
              </a:rPr>
              <a:t>ALTERNATĪVU MEKLĒJUMI PIERĪGĀ                                                                                                       - izplešanās seku mazināšana un pretēji  </a:t>
            </a:r>
            <a:endParaRPr lang="lv-LV" sz="2800" b="1">
              <a:solidFill>
                <a:srgbClr val="50C8CC"/>
              </a:solidFill>
              <a:ea typeface="Calibri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A6F7D0-FD53-523D-818F-BD0B60D90808}"/>
              </a:ext>
            </a:extLst>
          </p:cNvPr>
          <p:cNvSpPr txBox="1"/>
          <p:nvPr/>
        </p:nvSpPr>
        <p:spPr>
          <a:xfrm>
            <a:off x="7300566" y="1408622"/>
            <a:ext cx="4223454" cy="2215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1"/>
            <a:r>
              <a:rPr lang="lv-LV" sz="2400" b="1" dirty="0">
                <a:solidFill>
                  <a:srgbClr val="002060"/>
                </a:solidFill>
              </a:rPr>
              <a:t>PLĀNO</a:t>
            </a:r>
          </a:p>
          <a:p>
            <a:pPr marL="0" lvl="1"/>
            <a:r>
              <a:rPr lang="lv-LV" sz="2200" dirty="0">
                <a:solidFill>
                  <a:srgbClr val="002060"/>
                </a:solidFill>
              </a:rPr>
              <a:t>- mežu apbūvei </a:t>
            </a:r>
          </a:p>
          <a:p>
            <a:pPr marL="0" lvl="1"/>
            <a:endParaRPr lang="lv-LV" sz="2400" dirty="0">
              <a:solidFill>
                <a:srgbClr val="002060"/>
              </a:solidFill>
            </a:endParaRPr>
          </a:p>
          <a:p>
            <a:pPr marL="0" lvl="1"/>
            <a:r>
              <a:rPr lang="lv-LV" sz="2400" b="1" dirty="0">
                <a:solidFill>
                  <a:srgbClr val="002060"/>
                </a:solidFill>
              </a:rPr>
              <a:t>PAPLAŠINA</a:t>
            </a:r>
          </a:p>
          <a:p>
            <a:pPr marL="0" lvl="1"/>
            <a:r>
              <a:rPr lang="lv-LV" sz="2200" dirty="0">
                <a:solidFill>
                  <a:srgbClr val="002060"/>
                </a:solidFill>
              </a:rPr>
              <a:t>- ciemu robežas</a:t>
            </a:r>
          </a:p>
          <a:p>
            <a:pPr marL="0" lvl="1"/>
            <a:endParaRPr lang="lv-LV" sz="2000" dirty="0">
              <a:solidFill>
                <a:srgbClr val="00206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6CC296-F4D8-7E80-398F-33FA1050C7F7}"/>
              </a:ext>
            </a:extLst>
          </p:cNvPr>
          <p:cNvCxnSpPr>
            <a:cxnSpLocks/>
          </p:cNvCxnSpPr>
          <p:nvPr/>
        </p:nvCxnSpPr>
        <p:spPr>
          <a:xfrm>
            <a:off x="6817098" y="1362075"/>
            <a:ext cx="0" cy="504829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map of a farm&#10;&#10;AI-generated content may be incorrect.">
            <a:extLst>
              <a:ext uri="{FF2B5EF4-FFF2-40B4-BE49-F238E27FC236}">
                <a16:creationId xmlns:a16="http://schemas.microsoft.com/office/drawing/2014/main" id="{3911898F-0EB5-5906-AF29-88DB90B7A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t="4468" r="1851" b="5750"/>
          <a:stretch/>
        </p:blipFill>
        <p:spPr>
          <a:xfrm>
            <a:off x="7296293" y="3299381"/>
            <a:ext cx="4214956" cy="31109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E130C7-4BCA-D442-3765-8A16A090DE11}"/>
              </a:ext>
            </a:extLst>
          </p:cNvPr>
          <p:cNvSpPr txBox="1"/>
          <p:nvPr/>
        </p:nvSpPr>
        <p:spPr>
          <a:xfrm>
            <a:off x="7782208" y="6410374"/>
            <a:ext cx="37545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lv-LV" sz="1400" dirty="0">
                <a:solidFill>
                  <a:schemeClr val="bg1">
                    <a:lumMod val="50000"/>
                  </a:schemeClr>
                </a:solidFill>
              </a:rPr>
              <a:t>Mārupes novada TP, 1. </a:t>
            </a:r>
            <a:r>
              <a:rPr lang="lv-LV" sz="1400" dirty="0" err="1">
                <a:solidFill>
                  <a:schemeClr val="bg1">
                    <a:lumMod val="50000"/>
                  </a:schemeClr>
                </a:solidFill>
              </a:rPr>
              <a:t>red</a:t>
            </a:r>
            <a:r>
              <a:rPr lang="lv-LV" sz="1400" dirty="0">
                <a:solidFill>
                  <a:schemeClr val="bg1">
                    <a:lumMod val="50000"/>
                  </a:schemeClr>
                </a:solidFill>
              </a:rPr>
              <a:t>., 2025 </a:t>
            </a:r>
          </a:p>
        </p:txBody>
      </p:sp>
    </p:spTree>
    <p:extLst>
      <p:ext uri="{BB962C8B-B14F-4D97-AF65-F5344CB8AC3E}">
        <p14:creationId xmlns:p14="http://schemas.microsoft.com/office/powerpoint/2010/main" val="1426379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627D8-45CE-36AA-3A1D-D09718976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31799F3-6B07-0DC0-5988-9C4A7EA335D0}"/>
              </a:ext>
            </a:extLst>
          </p:cNvPr>
          <p:cNvSpPr txBox="1"/>
          <p:nvPr/>
        </p:nvSpPr>
        <p:spPr>
          <a:xfrm>
            <a:off x="389337" y="928476"/>
            <a:ext cx="377421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v-LV" sz="2400" i="1" err="1">
                <a:solidFill>
                  <a:srgbClr val="002060"/>
                </a:solidFill>
              </a:rPr>
              <a:t>Neighbourhood</a:t>
            </a:r>
            <a:r>
              <a:rPr lang="lv-LV" sz="2400">
                <a:solidFill>
                  <a:srgbClr val="002060"/>
                </a:solidFill>
              </a:rPr>
              <a:t> – apkaime, </a:t>
            </a:r>
            <a:r>
              <a:rPr lang="lv-LV" sz="2400" b="1">
                <a:solidFill>
                  <a:srgbClr val="002060"/>
                </a:solidFill>
              </a:rPr>
              <a:t>kaimiņrajons</a:t>
            </a:r>
            <a:r>
              <a:rPr lang="lv-LV" sz="2400">
                <a:solidFill>
                  <a:srgbClr val="50C8CC"/>
                </a:solidFill>
              </a:rPr>
              <a:t> </a:t>
            </a:r>
            <a:r>
              <a:rPr lang="lv-LV" sz="1400">
                <a:solidFill>
                  <a:schemeClr val="bg1">
                    <a:lumMod val="50000"/>
                  </a:schemeClr>
                </a:solidFill>
              </a:rPr>
              <a:t>(Grava, 2006)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7AD1FF-BED4-5875-2C48-72185268B6E6}"/>
              </a:ext>
            </a:extLst>
          </p:cNvPr>
          <p:cNvGrpSpPr/>
          <p:nvPr/>
        </p:nvGrpSpPr>
        <p:grpSpPr>
          <a:xfrm>
            <a:off x="389337" y="586966"/>
            <a:ext cx="11445355" cy="6046303"/>
            <a:chOff x="389337" y="575060"/>
            <a:chExt cx="11445355" cy="60463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0FADCF2-2C3D-A05D-6092-5CA1DD169899}"/>
                </a:ext>
              </a:extLst>
            </p:cNvPr>
            <p:cNvGrpSpPr/>
            <p:nvPr/>
          </p:nvGrpSpPr>
          <p:grpSpPr>
            <a:xfrm>
              <a:off x="4737587" y="575060"/>
              <a:ext cx="4418814" cy="3869001"/>
              <a:chOff x="4754651" y="678157"/>
              <a:chExt cx="4418814" cy="3869001"/>
            </a:xfrm>
          </p:grpSpPr>
          <p:pic>
            <p:nvPicPr>
              <p:cNvPr id="2050" name="Attēls 1" descr="A map of a city&#10;&#10;Description automatically generated">
                <a:extLst>
                  <a:ext uri="{FF2B5EF4-FFF2-40B4-BE49-F238E27FC236}">
                    <a16:creationId xmlns:a16="http://schemas.microsoft.com/office/drawing/2014/main" id="{B5807C3E-A23F-3E66-4BB9-338DE5C42D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76"/>
              <a:stretch/>
            </p:blipFill>
            <p:spPr bwMode="auto">
              <a:xfrm>
                <a:off x="4754651" y="797169"/>
                <a:ext cx="4418814" cy="37499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0A855BB-A339-4B9D-E254-F22C0F811690}"/>
                  </a:ext>
                </a:extLst>
              </p:cNvPr>
              <p:cNvSpPr/>
              <p:nvPr/>
            </p:nvSpPr>
            <p:spPr>
              <a:xfrm>
                <a:off x="4754651" y="678157"/>
                <a:ext cx="1446857" cy="4644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</p:grpSp>
        <p:pic>
          <p:nvPicPr>
            <p:cNvPr id="3" name="Picture 2" descr="A map with different colored areas&#10;&#10;AI-generated content may be incorrect.">
              <a:extLst>
                <a:ext uri="{FF2B5EF4-FFF2-40B4-BE49-F238E27FC236}">
                  <a16:creationId xmlns:a16="http://schemas.microsoft.com/office/drawing/2014/main" id="{D4DBC4AD-9518-8A4C-930D-C9E8D5A0C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85000"/>
            </a:blip>
            <a:srcRect l="4480" t="2988" b="5037"/>
            <a:stretch/>
          </p:blipFill>
          <p:spPr>
            <a:xfrm>
              <a:off x="8099000" y="3417094"/>
              <a:ext cx="3735692" cy="3029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B8E6CA-1D79-EC4C-AD26-09B6E150C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90000"/>
            </a:blip>
            <a:srcRect t="8901" b="21017"/>
            <a:stretch/>
          </p:blipFill>
          <p:spPr>
            <a:xfrm>
              <a:off x="4264601" y="3964103"/>
              <a:ext cx="3834399" cy="265726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6BDE85-21CD-DC8C-CBBD-D2B733533CC2}"/>
                </a:ext>
              </a:extLst>
            </p:cNvPr>
            <p:cNvGrpSpPr/>
            <p:nvPr/>
          </p:nvGrpSpPr>
          <p:grpSpPr>
            <a:xfrm>
              <a:off x="389337" y="1865225"/>
              <a:ext cx="5065702" cy="3422125"/>
              <a:chOff x="389337" y="1865225"/>
              <a:chExt cx="5065702" cy="3422125"/>
            </a:xfrm>
          </p:grpSpPr>
          <p:pic>
            <p:nvPicPr>
              <p:cNvPr id="5" name="Picture 4" descr="A map of a city&#10;&#10;AI-generated content may be incorrect.">
                <a:extLst>
                  <a:ext uri="{FF2B5EF4-FFF2-40B4-BE49-F238E27FC236}">
                    <a16:creationId xmlns:a16="http://schemas.microsoft.com/office/drawing/2014/main" id="{626D888A-7081-FFE1-1D5B-D49C6CCF7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65000"/>
              </a:blip>
              <a:srcRect l="2248" t="6237" r="2372" b="8387"/>
              <a:stretch/>
            </p:blipFill>
            <p:spPr>
              <a:xfrm>
                <a:off x="444041" y="1865225"/>
                <a:ext cx="5010998" cy="331637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9B30E49-06FD-A0FB-7FEE-CC8DA2257402}"/>
                  </a:ext>
                </a:extLst>
              </p:cNvPr>
              <p:cNvSpPr/>
              <p:nvPr/>
            </p:nvSpPr>
            <p:spPr>
              <a:xfrm>
                <a:off x="389337" y="4547158"/>
                <a:ext cx="2201463" cy="740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523E537-C3C8-9B02-6F63-12C4D64CFDAA}"/>
              </a:ext>
            </a:extLst>
          </p:cNvPr>
          <p:cNvSpPr txBox="1"/>
          <p:nvPr/>
        </p:nvSpPr>
        <p:spPr>
          <a:xfrm>
            <a:off x="-122060" y="6550222"/>
            <a:ext cx="1231745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lv-LV" sz="1400">
                <a:solidFill>
                  <a:schemeClr val="bg1">
                    <a:lumMod val="50000"/>
                  </a:schemeClr>
                </a:solidFill>
              </a:rPr>
              <a:t>Mārupes IAS, 2022, Olaines IAS, 2022, Ķekavas novada labiekārtojuma plāns, 2023, Rīgas pilsētas apkaimju centru attīstības plāns 2024.–2028. gadam, 2023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3FF4D9-68B5-C15A-2A31-4902D989E077}"/>
              </a:ext>
            </a:extLst>
          </p:cNvPr>
          <p:cNvSpPr txBox="1"/>
          <p:nvPr/>
        </p:nvSpPr>
        <p:spPr>
          <a:xfrm>
            <a:off x="755127" y="5294386"/>
            <a:ext cx="3222931" cy="11387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lv-LV" sz="2200" b="1">
                <a:solidFill>
                  <a:srgbClr val="002060"/>
                </a:solidFill>
              </a:rPr>
              <a:t>Olaines nov. apkaime ir</a:t>
            </a:r>
            <a:endParaRPr lang="lv-LV" sz="2200">
              <a:solidFill>
                <a:srgbClr val="002060"/>
              </a:solidFill>
            </a:endParaRPr>
          </a:p>
          <a:p>
            <a:pPr algn="r"/>
            <a:r>
              <a:rPr lang="lv-LV" sz="2200">
                <a:solidFill>
                  <a:srgbClr val="002060"/>
                </a:solidFill>
              </a:rPr>
              <a:t>apdzīvoto teritoriju funkcionālie areāli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B240E4-967C-1E23-146D-C967863252EA}"/>
              </a:ext>
            </a:extLst>
          </p:cNvPr>
          <p:cNvSpPr txBox="1"/>
          <p:nvPr/>
        </p:nvSpPr>
        <p:spPr>
          <a:xfrm>
            <a:off x="9144072" y="935276"/>
            <a:ext cx="2695690" cy="28315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lv-LV" sz="2200" b="1">
                <a:solidFill>
                  <a:srgbClr val="002060"/>
                </a:solidFill>
              </a:rPr>
              <a:t>Rīgā apkaime ir </a:t>
            </a:r>
          </a:p>
          <a:p>
            <a:pPr algn="r"/>
            <a:r>
              <a:rPr lang="lv-LV" sz="2200">
                <a:solidFill>
                  <a:srgbClr val="002060"/>
                </a:solidFill>
              </a:rPr>
              <a:t>telpiski vienota daudzveidīga</a:t>
            </a:r>
          </a:p>
          <a:p>
            <a:pPr algn="r"/>
            <a:r>
              <a:rPr lang="lv-LV" sz="2200">
                <a:solidFill>
                  <a:srgbClr val="002060"/>
                </a:solidFill>
              </a:rPr>
              <a:t>funkcionāli saistīta pilsētas daļa </a:t>
            </a:r>
          </a:p>
          <a:p>
            <a:pPr algn="r"/>
            <a:r>
              <a:rPr lang="lv-LV" sz="2200">
                <a:solidFill>
                  <a:srgbClr val="002060"/>
                </a:solidFill>
              </a:rPr>
              <a:t>aptver </a:t>
            </a:r>
          </a:p>
          <a:p>
            <a:pPr algn="r"/>
            <a:r>
              <a:rPr lang="lv-LV" sz="2200">
                <a:solidFill>
                  <a:srgbClr val="002060"/>
                </a:solidFill>
              </a:rPr>
              <a:t>dzīvojamo</a:t>
            </a:r>
          </a:p>
          <a:p>
            <a:pPr algn="r"/>
            <a:r>
              <a:rPr lang="lv-LV" sz="2200">
                <a:solidFill>
                  <a:srgbClr val="002060"/>
                </a:solidFill>
              </a:rPr>
              <a:t>rajonu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58F55F-3138-E0D5-EB94-5CB9A48726DC}"/>
              </a:ext>
            </a:extLst>
          </p:cNvPr>
          <p:cNvSpPr txBox="1"/>
          <p:nvPr/>
        </p:nvSpPr>
        <p:spPr>
          <a:xfrm>
            <a:off x="9407" y="321220"/>
            <a:ext cx="12182593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v-LV" sz="2800" b="1">
                <a:solidFill>
                  <a:srgbClr val="002060"/>
                </a:solidFill>
                <a:ea typeface="Calibri"/>
                <a:cs typeface="Arial"/>
              </a:rPr>
              <a:t>MEKLĒJUMI - APKAIME RĪGĀ UN PIERĪGĀ</a:t>
            </a:r>
            <a:endParaRPr lang="lv-LV">
              <a:solidFill>
                <a:schemeClr val="accent2">
                  <a:lumMod val="76000"/>
                </a:schemeClr>
              </a:solidFill>
              <a:highlight>
                <a:srgbClr val="FFFF00"/>
              </a:highlight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0817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FB02E-FFB9-8095-0D77-87E99AE4B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 descr="apkaimes.jpg">
            <a:extLst>
              <a:ext uri="{FF2B5EF4-FFF2-40B4-BE49-F238E27FC236}">
                <a16:creationId xmlns:a16="http://schemas.microsoft.com/office/drawing/2014/main" id="{2FBC1D2E-A0BA-9623-777A-510F0410C1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835" y="941023"/>
            <a:ext cx="4056038" cy="432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409158-FBCC-8A27-C0FD-0FD8E9238FA8}"/>
              </a:ext>
            </a:extLst>
          </p:cNvPr>
          <p:cNvSpPr txBox="1"/>
          <p:nvPr/>
        </p:nvSpPr>
        <p:spPr>
          <a:xfrm>
            <a:off x="-1" y="330711"/>
            <a:ext cx="1219200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v-LV" sz="2800" b="1">
                <a:solidFill>
                  <a:srgbClr val="002060"/>
                </a:solidFill>
                <a:ea typeface="Calibri"/>
                <a:cs typeface="Arial"/>
              </a:rPr>
              <a:t>URBĀNĀ FORMA UN</a:t>
            </a:r>
            <a:r>
              <a:rPr lang="lv-LV" sz="2800">
                <a:solidFill>
                  <a:srgbClr val="002060"/>
                </a:solidFill>
                <a:ea typeface="Calibri"/>
                <a:cs typeface="Arial"/>
              </a:rPr>
              <a:t> </a:t>
            </a:r>
            <a:r>
              <a:rPr lang="lv-LV" sz="2800" b="1">
                <a:solidFill>
                  <a:srgbClr val="002060"/>
                </a:solidFill>
                <a:ea typeface="Calibri"/>
                <a:cs typeface="Arial"/>
              </a:rPr>
              <a:t>DZĪVES VIDES KVALITĀTES APKAIMJU GRIEZUMĀ </a:t>
            </a:r>
          </a:p>
        </p:txBody>
      </p:sp>
      <p:pic>
        <p:nvPicPr>
          <p:cNvPr id="1034" name="Picture 10" descr="TOD compact nodes linked by mass transit. | Download Scientific Diagram">
            <a:extLst>
              <a:ext uri="{FF2B5EF4-FFF2-40B4-BE49-F238E27FC236}">
                <a16:creationId xmlns:a16="http://schemas.microsoft.com/office/drawing/2014/main" id="{3ABF6DA7-0EBB-F5A1-47BA-767C46E9D68C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301" r="4071"/>
          <a:stretch/>
        </p:blipFill>
        <p:spPr bwMode="auto">
          <a:xfrm>
            <a:off x="512920" y="5421650"/>
            <a:ext cx="3420001" cy="105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Corner Side Yard: The 15 Minute City Concept - What's The Fuss?">
            <a:extLst>
              <a:ext uri="{FF2B5EF4-FFF2-40B4-BE49-F238E27FC236}">
                <a16:creationId xmlns:a16="http://schemas.microsoft.com/office/drawing/2014/main" id="{3FD92DEC-BB60-A987-BA64-77C063BD2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"/>
          <a:stretch/>
        </p:blipFill>
        <p:spPr bwMode="auto">
          <a:xfrm>
            <a:off x="4085424" y="975538"/>
            <a:ext cx="3331405" cy="254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map of a neighborhood&#10;&#10;AI-generated content may be incorrect.">
            <a:extLst>
              <a:ext uri="{FF2B5EF4-FFF2-40B4-BE49-F238E27FC236}">
                <a16:creationId xmlns:a16="http://schemas.microsoft.com/office/drawing/2014/main" id="{92C3013D-A9E5-F399-C2EE-FBDED2308DA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4085424" y="3557129"/>
            <a:ext cx="3331405" cy="288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425A4B-8F9A-9366-6817-DB7D6E497D97}"/>
              </a:ext>
            </a:extLst>
          </p:cNvPr>
          <p:cNvSpPr txBox="1"/>
          <p:nvPr/>
        </p:nvSpPr>
        <p:spPr>
          <a:xfrm>
            <a:off x="437407" y="1323486"/>
            <a:ext cx="3125791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lv-LV" sz="2400" b="1" dirty="0">
                <a:solidFill>
                  <a:srgbClr val="002060"/>
                </a:solidFill>
              </a:rPr>
              <a:t>Apdzīvota vieta =   </a:t>
            </a:r>
          </a:p>
          <a:p>
            <a:pPr>
              <a:spcAft>
                <a:spcPts val="1200"/>
              </a:spcAft>
            </a:pPr>
            <a:r>
              <a:rPr lang="lv-LV" sz="2400" dirty="0">
                <a:solidFill>
                  <a:srgbClr val="487196"/>
                </a:solidFill>
              </a:rPr>
              <a:t>forma </a:t>
            </a:r>
          </a:p>
          <a:p>
            <a:pPr>
              <a:spcAft>
                <a:spcPts val="1200"/>
              </a:spcAft>
            </a:pPr>
            <a:r>
              <a:rPr lang="lv-LV" sz="2400" dirty="0">
                <a:solidFill>
                  <a:srgbClr val="487196"/>
                </a:solidFill>
              </a:rPr>
              <a:t>dimensijas  </a:t>
            </a:r>
          </a:p>
          <a:p>
            <a:pPr>
              <a:spcAft>
                <a:spcPts val="1200"/>
              </a:spcAft>
            </a:pPr>
            <a:r>
              <a:rPr lang="lv-LV" sz="2400" dirty="0">
                <a:solidFill>
                  <a:srgbClr val="487196"/>
                </a:solidFill>
              </a:rPr>
              <a:t>kvalitātes  </a:t>
            </a:r>
          </a:p>
          <a:p>
            <a:pPr>
              <a:spcAft>
                <a:spcPts val="1200"/>
              </a:spcAft>
            </a:pPr>
            <a:r>
              <a:rPr lang="lv-LV" sz="2400" dirty="0">
                <a:solidFill>
                  <a:srgbClr val="487196"/>
                </a:solidFill>
              </a:rPr>
              <a:t>apkaime   </a:t>
            </a:r>
          </a:p>
          <a:p>
            <a:pPr>
              <a:spcAft>
                <a:spcPts val="1200"/>
              </a:spcAft>
            </a:pPr>
            <a:r>
              <a:rPr lang="lv-LV" sz="2400" dirty="0">
                <a:solidFill>
                  <a:srgbClr val="487196"/>
                </a:solidFill>
              </a:rPr>
              <a:t>kopiena </a:t>
            </a:r>
          </a:p>
          <a:p>
            <a:pPr>
              <a:spcAft>
                <a:spcPts val="1200"/>
              </a:spcAft>
            </a:pPr>
            <a:r>
              <a:rPr lang="lv-LV" sz="2400" dirty="0">
                <a:solidFill>
                  <a:srgbClr val="487196"/>
                </a:solidFill>
              </a:rPr>
              <a:t>identitāte  </a:t>
            </a:r>
          </a:p>
        </p:txBody>
      </p:sp>
      <p:pic>
        <p:nvPicPr>
          <p:cNvPr id="1032" name="Picture 8" descr="Ebenezer Howard, Garden City model, 1898 | Download Scientific Diagram">
            <a:extLst>
              <a:ext uri="{FF2B5EF4-FFF2-40B4-BE49-F238E27FC236}">
                <a16:creationId xmlns:a16="http://schemas.microsoft.com/office/drawing/2014/main" id="{850C3ED9-06FF-4DBF-AA9F-B6100ED26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6" r="14792"/>
          <a:stretch/>
        </p:blipFill>
        <p:spPr bwMode="auto">
          <a:xfrm>
            <a:off x="9754036" y="4253362"/>
            <a:ext cx="2023836" cy="22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7578F2A4-55B2-501B-D361-193F2AFC249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alphaModFix amt="78000"/>
          </a:blip>
          <a:srcRect l="1370" t="1737" r="2700" b="1741"/>
          <a:stretch/>
        </p:blipFill>
        <p:spPr>
          <a:xfrm>
            <a:off x="7636977" y="4253362"/>
            <a:ext cx="1959128" cy="221156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7AFAFC9-1C4F-66BC-D3EA-D5D78F1B0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66" t="673" b="-1"/>
          <a:stretch/>
        </p:blipFill>
        <p:spPr bwMode="auto">
          <a:xfrm rot="21375028">
            <a:off x="2070245" y="2906078"/>
            <a:ext cx="1728842" cy="208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D6423D-59AE-F484-807C-10516D7100D4}"/>
              </a:ext>
            </a:extLst>
          </p:cNvPr>
          <p:cNvSpPr txBox="1"/>
          <p:nvPr/>
        </p:nvSpPr>
        <p:spPr>
          <a:xfrm>
            <a:off x="408144" y="6449318"/>
            <a:ext cx="11783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solidFill>
                  <a:schemeClr val="bg1">
                    <a:lumMod val="50000"/>
                  </a:schemeClr>
                </a:solidFill>
              </a:rPr>
              <a:t>Citta di Citta, Garden City, </a:t>
            </a:r>
            <a:r>
              <a:rPr lang="lv-LV" sz="1400" dirty="0" err="1">
                <a:solidFill>
                  <a:schemeClr val="bg1">
                    <a:lumMod val="50000"/>
                  </a:schemeClr>
                </a:solidFill>
              </a:rPr>
              <a:t>neighbourhood</a:t>
            </a:r>
            <a:r>
              <a:rPr lang="lv-LV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lv-LV" sz="1400" dirty="0" err="1">
                <a:solidFill>
                  <a:schemeClr val="bg1">
                    <a:lumMod val="50000"/>
                  </a:schemeClr>
                </a:solidFill>
              </a:rPr>
              <a:t>unit</a:t>
            </a:r>
            <a:r>
              <a:rPr lang="en-US" sz="1400" noProof="0" dirty="0">
                <a:solidFill>
                  <a:schemeClr val="bg1">
                    <a:lumMod val="50000"/>
                  </a:schemeClr>
                </a:solidFill>
              </a:rPr>
              <a:t>, Urban Village, 15 min city, TOD, City of Communities</a:t>
            </a:r>
            <a:r>
              <a:rPr lang="lv-LV" sz="1400" noProof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noProof="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lv-LV" sz="1400" noProof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noProof="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lv-LV" sz="1400" noProof="0" dirty="0">
                <a:solidFill>
                  <a:schemeClr val="bg1">
                    <a:lumMod val="50000"/>
                  </a:schemeClr>
                </a:solidFill>
              </a:rPr>
              <a:t> .</a:t>
            </a:r>
            <a:endParaRPr lang="en-US" sz="14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81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EE99C-D715-7412-9A7A-A0F296AF7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07D0CA-1058-00B9-C3A8-4A08D8952D8C}"/>
              </a:ext>
            </a:extLst>
          </p:cNvPr>
          <p:cNvSpPr txBox="1"/>
          <p:nvPr/>
        </p:nvSpPr>
        <p:spPr>
          <a:xfrm>
            <a:off x="495151" y="3544469"/>
            <a:ext cx="11201695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v-LV" sz="2400" dirty="0">
                <a:solidFill>
                  <a:srgbClr val="002060"/>
                </a:solidFill>
              </a:rPr>
              <a:t>IAS - KOPIENAS LOMA </a:t>
            </a:r>
            <a:r>
              <a:rPr lang="lv-LV" sz="2400" dirty="0">
                <a:solidFill>
                  <a:srgbClr val="002060"/>
                </a:solidFill>
                <a:ea typeface="Calibri"/>
              </a:rPr>
              <a:t>ATTĪSTĪBAS PLĀNOŠANĀ UN ĪSTENOŠANĀ</a:t>
            </a:r>
          </a:p>
          <a:p>
            <a:endParaRPr lang="lv-LV" sz="24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  <a:p>
            <a:r>
              <a:rPr lang="lv-LV" sz="2400" dirty="0">
                <a:solidFill>
                  <a:srgbClr val="002060"/>
                </a:solidFill>
                <a:effectLst/>
                <a:ea typeface="Calibri"/>
              </a:rPr>
              <a:t>UZMANĪBA UZ SABIEDRĪBU VĒRSTAI PIEEJAI</a:t>
            </a:r>
            <a:r>
              <a:rPr lang="lv-LV" sz="2400" dirty="0">
                <a:solidFill>
                  <a:srgbClr val="002060"/>
                </a:solidFill>
                <a:ea typeface="Calibri"/>
              </a:rPr>
              <a:t> - </a:t>
            </a:r>
            <a:r>
              <a:rPr lang="lv-LV" sz="2400" dirty="0">
                <a:solidFill>
                  <a:srgbClr val="002060"/>
                </a:solidFill>
                <a:effectLst/>
                <a:ea typeface="Calibri"/>
              </a:rPr>
              <a:t> LĪDZDALĪBAI (TOP-DOWN)</a:t>
            </a:r>
          </a:p>
          <a:p>
            <a:endParaRPr lang="lv-LV" sz="24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  <a:p>
            <a:r>
              <a:rPr lang="lv-LV" sz="2400" dirty="0">
                <a:solidFill>
                  <a:srgbClr val="002060"/>
                </a:solidFill>
                <a:ea typeface="Calibri"/>
              </a:rPr>
              <a:t>IEDZĪVOTĀJU IESAISTĪŠANĀS </a:t>
            </a:r>
            <a:r>
              <a:rPr lang="lv-LV" sz="2400" dirty="0">
                <a:solidFill>
                  <a:srgbClr val="002060"/>
                </a:solidFill>
                <a:effectLst/>
                <a:ea typeface="Calibri"/>
              </a:rPr>
              <a:t> - IEKŠĒJAIS SPĒKS</a:t>
            </a:r>
            <a:endParaRPr lang="lv-LV" sz="2400" dirty="0">
              <a:solidFill>
                <a:srgbClr val="002060"/>
              </a:solidFill>
              <a:ea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A190B1-524E-10B2-DD37-F6B2A9ACB3EC}"/>
              </a:ext>
            </a:extLst>
          </p:cNvPr>
          <p:cNvSpPr txBox="1"/>
          <p:nvPr/>
        </p:nvSpPr>
        <p:spPr>
          <a:xfrm>
            <a:off x="-1" y="330711"/>
            <a:ext cx="12192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800" b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PAŠVALDĪBU ALTERNATĪVU MEKLĒJUMI KOPIENĀ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5D8F0-3A97-B6A8-C005-C5C6D7D880CE}"/>
              </a:ext>
            </a:extLst>
          </p:cNvPr>
          <p:cNvSpPr txBox="1"/>
          <p:nvPr/>
        </p:nvSpPr>
        <p:spPr>
          <a:xfrm>
            <a:off x="721264" y="1306648"/>
            <a:ext cx="1106658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lv-LV" sz="2400" i="1" dirty="0">
                <a:solidFill>
                  <a:schemeClr val="bg2">
                    <a:lumMod val="50000"/>
                  </a:schemeClr>
                </a:solidFill>
              </a:rPr>
              <a:t>Vietējo, teritoriālo kopienu pastāvēšana un darbība, </a:t>
            </a:r>
          </a:p>
          <a:p>
            <a:pPr algn="r"/>
            <a:r>
              <a:rPr lang="lv-LV" sz="2400" i="1" dirty="0">
                <a:solidFill>
                  <a:schemeClr val="bg2">
                    <a:lumMod val="50000"/>
                  </a:schemeClr>
                </a:solidFill>
              </a:rPr>
              <a:t>vietējās sabiedrības horizontālās saites, sadarbība kopienas ietvaros, </a:t>
            </a:r>
          </a:p>
          <a:p>
            <a:pPr algn="r"/>
            <a:r>
              <a:rPr lang="lv-LV" sz="2400" i="1" dirty="0">
                <a:solidFill>
                  <a:schemeClr val="bg2">
                    <a:lumMod val="50000"/>
                  </a:schemeClr>
                </a:solidFill>
              </a:rPr>
              <a:t>līdzdalība apkaimes dzīvē un iesaistīšanās plānošanas procesos </a:t>
            </a:r>
          </a:p>
          <a:p>
            <a:pPr algn="r"/>
            <a:r>
              <a:rPr lang="lv-LV" sz="2400" i="1" dirty="0">
                <a:solidFill>
                  <a:schemeClr val="bg2">
                    <a:lumMod val="50000"/>
                  </a:schemeClr>
                </a:solidFill>
              </a:rPr>
              <a:t>tiek uzskatīta par svarīgu teritorijas dzīvotspējas un sociālās pievilcības īpašībām</a:t>
            </a:r>
          </a:p>
          <a:p>
            <a:pPr algn="r"/>
            <a:r>
              <a:rPr lang="lv-LV" sz="1400" b="0" i="0" u="none" strike="noStrike" baseline="0" dirty="0">
                <a:solidFill>
                  <a:schemeClr val="bg2">
                    <a:lumMod val="50000"/>
                  </a:schemeClr>
                </a:solidFill>
              </a:rPr>
              <a:t>(Putnam &amp; </a:t>
            </a:r>
            <a:r>
              <a:rPr lang="lv-LV" sz="1400" b="0" i="0" u="none" strike="noStrike" baseline="0" dirty="0" err="1">
                <a:solidFill>
                  <a:schemeClr val="bg2">
                    <a:lumMod val="50000"/>
                  </a:schemeClr>
                </a:solidFill>
              </a:rPr>
              <a:t>Goss</a:t>
            </a:r>
            <a:r>
              <a:rPr lang="lv-LV" sz="1400" b="0" i="0" u="none" strike="noStrike" baseline="0" dirty="0">
                <a:solidFill>
                  <a:schemeClr val="bg2">
                    <a:lumMod val="50000"/>
                  </a:schemeClr>
                </a:solidFill>
              </a:rPr>
              <a:t>, 2000; </a:t>
            </a:r>
            <a:r>
              <a:rPr lang="lv-LV" sz="1400" b="0" i="0" u="none" strike="noStrike" baseline="0" dirty="0" err="1">
                <a:solidFill>
                  <a:schemeClr val="bg2">
                    <a:lumMod val="50000"/>
                  </a:schemeClr>
                </a:solidFill>
              </a:rPr>
              <a:t>Chazdon</a:t>
            </a:r>
            <a:r>
              <a:rPr lang="lv-LV" sz="1400" b="0" i="0" u="none" strike="noStrike" baseline="0" dirty="0">
                <a:solidFill>
                  <a:schemeClr val="bg2">
                    <a:lumMod val="50000"/>
                  </a:schemeClr>
                </a:solidFill>
              </a:rPr>
              <a:t> &amp; </a:t>
            </a:r>
            <a:r>
              <a:rPr lang="lv-LV" sz="1400" b="0" i="0" u="none" strike="noStrike" baseline="0" dirty="0" err="1">
                <a:solidFill>
                  <a:schemeClr val="bg2">
                    <a:lumMod val="50000"/>
                  </a:schemeClr>
                </a:solidFill>
              </a:rPr>
              <a:t>Lott</a:t>
            </a:r>
            <a:r>
              <a:rPr lang="lv-LV" sz="1400" b="0" i="0" u="none" strike="noStrike" baseline="0" dirty="0">
                <a:solidFill>
                  <a:schemeClr val="bg2">
                    <a:lumMod val="50000"/>
                  </a:schemeClr>
                </a:solidFill>
              </a:rPr>
              <a:t>, 2010; </a:t>
            </a:r>
            <a:r>
              <a:rPr lang="lv-LV" sz="1400" b="0" i="0" u="none" strike="noStrike" baseline="0" dirty="0" err="1">
                <a:solidFill>
                  <a:schemeClr val="bg2">
                    <a:lumMod val="50000"/>
                  </a:schemeClr>
                </a:solidFill>
              </a:rPr>
              <a:t>Mandell</a:t>
            </a:r>
            <a:r>
              <a:rPr lang="lv-LV" sz="1400" b="0" i="0" u="none" strike="noStrike" baseline="0" dirty="0">
                <a:solidFill>
                  <a:schemeClr val="bg2">
                    <a:lumMod val="50000"/>
                  </a:schemeClr>
                </a:solidFill>
              </a:rPr>
              <a:t>, 2010)</a:t>
            </a:r>
            <a:endParaRPr lang="lv-LV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129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4676F-58AC-66C3-1C0A-65195860E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DBBDD8-7886-9ABA-EDAB-A0040BBFAA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037"/>
          <a:stretch/>
        </p:blipFill>
        <p:spPr>
          <a:xfrm>
            <a:off x="310824" y="442057"/>
            <a:ext cx="7426408" cy="62052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BCED3F-1849-EBD3-AF81-44D451663361}"/>
              </a:ext>
            </a:extLst>
          </p:cNvPr>
          <p:cNvSpPr txBox="1"/>
          <p:nvPr/>
        </p:nvSpPr>
        <p:spPr>
          <a:xfrm>
            <a:off x="7989438" y="2180938"/>
            <a:ext cx="3763750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lv-LV" sz="2200" dirty="0">
                <a:solidFill>
                  <a:srgbClr val="002060"/>
                </a:solidFill>
              </a:rPr>
              <a:t>Rīga īsteno </a:t>
            </a:r>
            <a:r>
              <a:rPr lang="lv-LV" sz="2200" kern="100" dirty="0">
                <a:solidFill>
                  <a:srgbClr val="002060"/>
                </a:solidFill>
                <a:effectLst/>
                <a:ea typeface="Aptos" panose="020B0004020202020204" pitchFamily="34" charset="0"/>
                <a:cs typeface="Times New Roman"/>
              </a:rPr>
              <a:t>apkaimju centru attīstības </a:t>
            </a:r>
            <a:r>
              <a:rPr lang="lv-LV" sz="2200" kern="100" dirty="0">
                <a:solidFill>
                  <a:srgbClr val="002060"/>
                </a:solidFill>
                <a:ea typeface="Aptos" panose="020B0004020202020204" pitchFamily="34" charset="0"/>
                <a:cs typeface="Times New Roman"/>
              </a:rPr>
              <a:t>plānu, izstrādā apkaimju konceptplānus </a:t>
            </a:r>
            <a:endParaRPr lang="en-US" sz="2200" dirty="0"/>
          </a:p>
          <a:p>
            <a:pPr algn="r"/>
            <a:endParaRPr lang="lv-LV" sz="2200" kern="100" dirty="0">
              <a:solidFill>
                <a:srgbClr val="002060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lv-LV" sz="2200" dirty="0">
                <a:solidFill>
                  <a:srgbClr val="002060"/>
                </a:solidFill>
              </a:rPr>
              <a:t>Ādažu novads izstrādā</a:t>
            </a:r>
          </a:p>
          <a:p>
            <a:pPr algn="r"/>
            <a:r>
              <a:rPr lang="lv-LV" sz="2200" dirty="0">
                <a:solidFill>
                  <a:srgbClr val="002060"/>
                </a:solidFill>
              </a:rPr>
              <a:t>ciemu plānus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E9697A-8F3F-2A82-66CF-A89311C83911}"/>
              </a:ext>
            </a:extLst>
          </p:cNvPr>
          <p:cNvSpPr txBox="1"/>
          <p:nvPr/>
        </p:nvSpPr>
        <p:spPr>
          <a:xfrm>
            <a:off x="0" y="330711"/>
            <a:ext cx="11753188" cy="1631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lv-LV" sz="2800" b="1">
                <a:solidFill>
                  <a:srgbClr val="002060"/>
                </a:solidFill>
                <a:ea typeface="Calibri"/>
                <a:cs typeface="Arial"/>
              </a:rPr>
              <a:t>MEKLĒJUMI - APKAIME RĪGĀ UN PIERĪGĀ</a:t>
            </a:r>
          </a:p>
          <a:p>
            <a:pPr algn="r"/>
            <a:endParaRPr lang="lv-LV" sz="2400" b="1">
              <a:solidFill>
                <a:srgbClr val="50C8CC"/>
              </a:solidFill>
              <a:ea typeface="Calibri"/>
              <a:cs typeface="Arial"/>
            </a:endParaRPr>
          </a:p>
          <a:p>
            <a:pPr algn="r"/>
            <a:r>
              <a:rPr lang="lv-LV" sz="2400" b="1">
                <a:solidFill>
                  <a:srgbClr val="50C8CC"/>
                </a:solidFill>
                <a:ea typeface="Calibri"/>
                <a:cs typeface="Arial"/>
              </a:rPr>
              <a:t>PILNĪGA TERITORIĀLĀ KOPIENA?</a:t>
            </a:r>
          </a:p>
          <a:p>
            <a:pPr algn="r"/>
            <a:r>
              <a:rPr lang="lv-LV" sz="2400" b="1">
                <a:solidFill>
                  <a:srgbClr val="50C8CC"/>
                </a:solidFill>
                <a:ea typeface="Calibri"/>
                <a:cs typeface="Arial"/>
              </a:rPr>
              <a:t>15 MINŪŠU KAIMIŅRAJONI?</a:t>
            </a:r>
            <a:endParaRPr lang="lv-LV" sz="2400" b="1">
              <a:solidFill>
                <a:srgbClr val="002060"/>
              </a:solidFill>
              <a:ea typeface="Calibri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16C16A-81B9-E104-89B9-17F3FCFE4579}"/>
              </a:ext>
            </a:extLst>
          </p:cNvPr>
          <p:cNvSpPr txBox="1"/>
          <p:nvPr/>
        </p:nvSpPr>
        <p:spPr>
          <a:xfrm>
            <a:off x="310824" y="5908602"/>
            <a:ext cx="3435676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v-LV" sz="1400" kern="100" dirty="0">
                <a:solidFill>
                  <a:schemeClr val="bg1">
                    <a:lumMod val="50000"/>
                  </a:schemeClr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Apkaimju centru attīstības plāns</a:t>
            </a:r>
            <a:endParaRPr lang="lv-LV" sz="1400" kern="100" dirty="0">
              <a:solidFill>
                <a:schemeClr val="bg1">
                  <a:lumMod val="50000"/>
                </a:schemeClr>
              </a:solidFill>
              <a:latin typeface="Aptos"/>
              <a:ea typeface="Aptos" panose="020B0004020202020204" pitchFamily="34" charset="0"/>
              <a:cs typeface="Times New Roman"/>
            </a:endParaRPr>
          </a:p>
          <a:p>
            <a:r>
              <a:rPr lang="lv-LV" sz="1400" kern="100" dirty="0">
                <a:solidFill>
                  <a:schemeClr val="bg1">
                    <a:lumMod val="50000"/>
                  </a:schemeClr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2024. - 2028. gadam </a:t>
            </a:r>
          </a:p>
          <a:p>
            <a:r>
              <a:rPr lang="lv-LV" sz="1400" kern="100" dirty="0">
                <a:solidFill>
                  <a:schemeClr val="bg1">
                    <a:lumMod val="50000"/>
                  </a:schemeClr>
                </a:solidFill>
                <a:latin typeface="Aptos"/>
                <a:ea typeface="Aptos" panose="020B0004020202020204" pitchFamily="34" charset="0"/>
                <a:cs typeface="Times New Roman"/>
              </a:rPr>
              <a:t>Grupa93, 2023</a:t>
            </a:r>
            <a:endParaRPr lang="lv-LV" sz="1400" kern="100" dirty="0">
              <a:solidFill>
                <a:schemeClr val="bg1">
                  <a:lumMod val="50000"/>
                </a:schemeClr>
              </a:solidFill>
              <a:effectLst/>
              <a:latin typeface="Aptos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AA36F6-CC73-5C4F-20E0-85E962423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438" y="4400028"/>
            <a:ext cx="3763750" cy="225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98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84725-43C4-1054-A499-89701AEDD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497"/>
            <a:ext cx="12192000" cy="1013299"/>
          </a:xfrm>
        </p:spPr>
        <p:txBody>
          <a:bodyPr/>
          <a:lstStyle/>
          <a:p>
            <a:pPr algn="ctr"/>
            <a:r>
              <a:rPr lang="lv-LV" sz="2800" b="1">
                <a:solidFill>
                  <a:srgbClr val="002060"/>
                </a:solidFill>
                <a:latin typeface="Aptos"/>
              </a:rPr>
              <a:t>AKTIVITĀTES RĪGAS UN PIERĪGAS APKAIMĒS UN CIEMOS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7BECF3-9A13-F808-5D22-88D2FFB5067A}"/>
              </a:ext>
            </a:extLst>
          </p:cNvPr>
          <p:cNvSpPr txBox="1"/>
          <p:nvPr/>
        </p:nvSpPr>
        <p:spPr>
          <a:xfrm>
            <a:off x="7342970" y="6486492"/>
            <a:ext cx="455445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lv-LV" sz="1400">
                <a:solidFill>
                  <a:schemeClr val="bg1">
                    <a:lumMod val="50000"/>
                  </a:schemeClr>
                </a:solidFill>
              </a:rPr>
              <a:t>Autoru veidots attēls, avots: </a:t>
            </a:r>
            <a:r>
              <a:rPr lang="lv-LV" sz="1400" err="1">
                <a:solidFill>
                  <a:schemeClr val="bg1">
                    <a:lumMod val="50000"/>
                  </a:schemeClr>
                </a:solidFill>
              </a:rPr>
              <a:t>OpenStreetMap</a:t>
            </a:r>
            <a:endParaRPr lang="lv-LV" sz="14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F5D92E5-EBD6-4786-424F-39EDDEFD5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30" y="4259184"/>
            <a:ext cx="4016232" cy="22291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121B9D-74F2-AA92-3C86-CCE00A90C0EE}"/>
              </a:ext>
            </a:extLst>
          </p:cNvPr>
          <p:cNvSpPr txBox="1"/>
          <p:nvPr/>
        </p:nvSpPr>
        <p:spPr>
          <a:xfrm>
            <a:off x="282284" y="990600"/>
            <a:ext cx="4321893" cy="35394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indent="-342900">
              <a:buFont typeface="Calibri"/>
              <a:buChar char="-"/>
            </a:pPr>
            <a:r>
              <a:rPr lang="lv-LV" sz="2200" noProof="0">
                <a:solidFill>
                  <a:srgbClr val="002060"/>
                </a:solidFill>
              </a:rPr>
              <a:t>Publiskie pakalpojumi</a:t>
            </a:r>
          </a:p>
          <a:p>
            <a:pPr indent="-342900">
              <a:buFont typeface="Calibri"/>
              <a:buChar char="-"/>
            </a:pPr>
            <a:r>
              <a:rPr lang="lv-LV" sz="2200" noProof="0">
                <a:solidFill>
                  <a:srgbClr val="002060"/>
                </a:solidFill>
              </a:rPr>
              <a:t>Veselība</a:t>
            </a:r>
          </a:p>
          <a:p>
            <a:pPr indent="-342900">
              <a:buFont typeface="Calibri"/>
              <a:buChar char="-"/>
            </a:pPr>
            <a:r>
              <a:rPr lang="lv-LV" sz="2200" noProof="0">
                <a:solidFill>
                  <a:srgbClr val="002060"/>
                </a:solidFill>
              </a:rPr>
              <a:t>Finanses</a:t>
            </a:r>
          </a:p>
          <a:p>
            <a:pPr indent="-342900">
              <a:buFont typeface="Calibri"/>
              <a:buChar char="-"/>
            </a:pPr>
            <a:r>
              <a:rPr lang="lv-LV" sz="2200" noProof="0">
                <a:solidFill>
                  <a:srgbClr val="002060"/>
                </a:solidFill>
              </a:rPr>
              <a:t>Ēdināšana</a:t>
            </a:r>
          </a:p>
          <a:p>
            <a:pPr indent="-342900">
              <a:buFont typeface="Calibri"/>
              <a:buChar char="-"/>
            </a:pPr>
            <a:r>
              <a:rPr lang="lv-LV" sz="2200" noProof="0">
                <a:solidFill>
                  <a:srgbClr val="002060"/>
                </a:solidFill>
              </a:rPr>
              <a:t>Tirdzniecība</a:t>
            </a:r>
          </a:p>
          <a:p>
            <a:pPr indent="-342900">
              <a:buFont typeface="Calibri"/>
              <a:buChar char="-"/>
            </a:pPr>
            <a:r>
              <a:rPr lang="lv-LV" sz="2200" noProof="0">
                <a:solidFill>
                  <a:srgbClr val="002060"/>
                </a:solidFill>
              </a:rPr>
              <a:t>Atpūta</a:t>
            </a:r>
          </a:p>
          <a:p>
            <a:r>
              <a:rPr lang="lv-LV" sz="2400" b="1">
                <a:solidFill>
                  <a:srgbClr val="50C8CC"/>
                </a:solidFill>
              </a:rPr>
              <a:t>86 no 236 vienībām</a:t>
            </a:r>
          </a:p>
          <a:p>
            <a:r>
              <a:rPr lang="lv-LV" sz="2400" b="1">
                <a:solidFill>
                  <a:srgbClr val="50C8CC"/>
                </a:solidFill>
              </a:rPr>
              <a:t>NAV NEVIENA PAKALPOJUMA</a:t>
            </a:r>
            <a:endParaRPr lang="lv-LV" sz="2400"/>
          </a:p>
          <a:p>
            <a:r>
              <a:rPr lang="lv-LV" sz="2400" b="1">
                <a:solidFill>
                  <a:srgbClr val="50C8CC"/>
                </a:solidFill>
              </a:rPr>
              <a:t>tajos dzīvo 18 204 iedzīvotāji</a:t>
            </a:r>
          </a:p>
          <a:p>
            <a:pPr algn="r"/>
            <a:r>
              <a:rPr lang="lv-LV" sz="200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06CC0154-04E3-D1C1-DFAC-700E39695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079" y="1107057"/>
            <a:ext cx="6994897" cy="537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25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94FEE-4E1E-6A16-404E-520EC984A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1B81D2-D859-1C1D-BC6D-7D1110556465}"/>
              </a:ext>
            </a:extLst>
          </p:cNvPr>
          <p:cNvSpPr txBox="1"/>
          <p:nvPr/>
        </p:nvSpPr>
        <p:spPr>
          <a:xfrm>
            <a:off x="771457" y="1267155"/>
            <a:ext cx="9370070" cy="49244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lv-LV" sz="2400" b="1" dirty="0">
                <a:solidFill>
                  <a:srgbClr val="002060"/>
                </a:solidFill>
              </a:rPr>
              <a:t>DAUDZLĪMEŅU PĀRVALDĪBA</a:t>
            </a:r>
          </a:p>
          <a:p>
            <a:pPr>
              <a:spcAft>
                <a:spcPts val="1200"/>
              </a:spcAft>
            </a:pPr>
            <a:r>
              <a:rPr lang="lv-LV" sz="2400" b="1" dirty="0">
                <a:solidFill>
                  <a:srgbClr val="002060"/>
                </a:solidFill>
              </a:rPr>
              <a:t>VALSTĪ – </a:t>
            </a:r>
            <a:r>
              <a:rPr lang="lv-LV" sz="2400" b="1" noProof="0" dirty="0">
                <a:solidFill>
                  <a:srgbClr val="002060"/>
                </a:solidFill>
              </a:rPr>
              <a:t>RĪGAS/PIERĪGAS</a:t>
            </a:r>
            <a:r>
              <a:rPr lang="lv-LV" sz="2400" b="1" dirty="0">
                <a:solidFill>
                  <a:srgbClr val="002060"/>
                </a:solidFill>
              </a:rPr>
              <a:t> </a:t>
            </a:r>
            <a:r>
              <a:rPr lang="lv-LV" sz="2400" b="1" noProof="0" dirty="0">
                <a:solidFill>
                  <a:srgbClr val="002060"/>
                </a:solidFill>
              </a:rPr>
              <a:t>DIMENSIJA</a:t>
            </a:r>
            <a:endParaRPr lang="lv-LV" sz="2400" dirty="0">
              <a:solidFill>
                <a:srgbClr val="002060"/>
              </a:solidFill>
            </a:endParaRPr>
          </a:p>
          <a:p>
            <a:r>
              <a:rPr lang="lv-LV" sz="2400" b="1" noProof="0" dirty="0">
                <a:solidFill>
                  <a:srgbClr val="002060"/>
                </a:solidFill>
              </a:rPr>
              <a:t>PĒTĪJUMI</a:t>
            </a:r>
          </a:p>
          <a:p>
            <a:pPr lvl="2"/>
            <a:r>
              <a:rPr lang="lv-LV" sz="2200" kern="100" dirty="0">
                <a:solidFill>
                  <a:srgbClr val="002060"/>
                </a:solidFill>
                <a:cs typeface="Times New Roman"/>
              </a:rPr>
              <a:t>urbānās izplešanās </a:t>
            </a:r>
            <a:r>
              <a:rPr lang="lv-LV" sz="2200" kern="100" noProof="0" dirty="0">
                <a:solidFill>
                  <a:srgbClr val="002060"/>
                </a:solidFill>
                <a:cs typeface="Times New Roman"/>
              </a:rPr>
              <a:t>ekonomisko zaudējumu/ieguvumu novērtējums</a:t>
            </a:r>
          </a:p>
          <a:p>
            <a:pPr lvl="2">
              <a:spcAft>
                <a:spcPts val="1200"/>
              </a:spcAft>
            </a:pPr>
            <a:r>
              <a:rPr lang="lv-LV" sz="2200" kern="100" dirty="0">
                <a:solidFill>
                  <a:srgbClr val="002060"/>
                </a:solidFill>
                <a:cs typeface="Times New Roman"/>
              </a:rPr>
              <a:t>atbilstošie un izmērāmi</a:t>
            </a:r>
            <a:r>
              <a:rPr lang="lv-LV" sz="2200" kern="100" noProof="0" dirty="0">
                <a:solidFill>
                  <a:srgbClr val="002060"/>
                </a:solidFill>
                <a:cs typeface="Times New Roman"/>
              </a:rPr>
              <a:t> </a:t>
            </a:r>
            <a:r>
              <a:rPr lang="lv-LV" sz="2200" kern="100" dirty="0">
                <a:solidFill>
                  <a:srgbClr val="002060"/>
                </a:solidFill>
                <a:cs typeface="Times New Roman"/>
              </a:rPr>
              <a:t>telpiskie parametri</a:t>
            </a:r>
            <a:endParaRPr lang="lv-LV" sz="2200" kern="100" noProof="0" dirty="0">
              <a:solidFill>
                <a:srgbClr val="002060"/>
              </a:solidFill>
              <a:cs typeface="Times New Roman"/>
            </a:endParaRPr>
          </a:p>
          <a:p>
            <a:r>
              <a:rPr lang="lv-LV" sz="2400" b="1" kern="100" dirty="0">
                <a:solidFill>
                  <a:srgbClr val="002060"/>
                </a:solidFill>
                <a:ea typeface="Aptos" panose="020B0004020202020204" pitchFamily="34" charset="0"/>
                <a:cs typeface="Times New Roman"/>
              </a:rPr>
              <a:t>RĪGA/PIERĪGA - METROPOLES</a:t>
            </a:r>
            <a:r>
              <a:rPr lang="lv-LV" sz="2400" b="1" kern="100" noProof="0" dirty="0">
                <a:solidFill>
                  <a:srgbClr val="002060"/>
                </a:solidFill>
                <a:effectLst/>
                <a:ea typeface="Aptos" panose="020B0004020202020204" pitchFamily="34" charset="0"/>
                <a:cs typeface="Times New Roman"/>
              </a:rPr>
              <a:t> </a:t>
            </a:r>
            <a:r>
              <a:rPr lang="lv-LV" sz="2400" b="1" kern="100" dirty="0">
                <a:solidFill>
                  <a:srgbClr val="002060"/>
                </a:solidFill>
                <a:ea typeface="Aptos" panose="020B0004020202020204" pitchFamily="34" charset="0"/>
                <a:cs typeface="Times New Roman"/>
              </a:rPr>
              <a:t>TELPISKĀ</a:t>
            </a:r>
            <a:r>
              <a:rPr lang="lv-LV" sz="2400" b="1" kern="100" noProof="0" dirty="0">
                <a:solidFill>
                  <a:srgbClr val="002060"/>
                </a:solidFill>
                <a:effectLst/>
                <a:ea typeface="Aptos" panose="020B0004020202020204" pitchFamily="34" charset="0"/>
                <a:cs typeface="Times New Roman"/>
              </a:rPr>
              <a:t> </a:t>
            </a:r>
            <a:r>
              <a:rPr lang="lv-LV" sz="2400" b="1" kern="100" dirty="0">
                <a:solidFill>
                  <a:srgbClr val="002060"/>
                </a:solidFill>
                <a:ea typeface="Aptos" panose="020B0004020202020204" pitchFamily="34" charset="0"/>
                <a:cs typeface="Times New Roman"/>
              </a:rPr>
              <a:t>STRATĒĢIJA</a:t>
            </a:r>
            <a:r>
              <a:rPr lang="lv-LV" sz="2400" b="1" kern="100" noProof="0" dirty="0">
                <a:solidFill>
                  <a:srgbClr val="002060"/>
                </a:solidFill>
                <a:ea typeface="Aptos" panose="020B0004020202020204" pitchFamily="34" charset="0"/>
                <a:cs typeface="Times New Roman"/>
              </a:rPr>
              <a:t> </a:t>
            </a:r>
            <a:r>
              <a:rPr lang="lv-LV" sz="2400" kern="100" dirty="0">
                <a:solidFill>
                  <a:srgbClr val="002060"/>
                </a:solidFill>
                <a:ea typeface="Aptos" panose="020B0004020202020204" pitchFamily="34" charset="0"/>
                <a:cs typeface="Times New Roman"/>
              </a:rPr>
              <a:t> </a:t>
            </a:r>
            <a:r>
              <a:rPr lang="lv-LV" sz="2400" kern="100" noProof="0" dirty="0">
                <a:solidFill>
                  <a:srgbClr val="002060"/>
                </a:solidFill>
                <a:effectLst/>
                <a:ea typeface="Aptos" panose="020B0004020202020204" pitchFamily="34" charset="0"/>
                <a:cs typeface="Times New Roman"/>
              </a:rPr>
              <a:t> </a:t>
            </a:r>
          </a:p>
          <a:p>
            <a:pPr lvl="2"/>
            <a:r>
              <a:rPr lang="lv-LV" sz="2200" kern="100" dirty="0">
                <a:solidFill>
                  <a:srgbClr val="002060"/>
                </a:solidFill>
                <a:cs typeface="Times New Roman"/>
              </a:rPr>
              <a:t>kur attīstām, piebremzējam</a:t>
            </a:r>
          </a:p>
          <a:p>
            <a:pPr lvl="2"/>
            <a:r>
              <a:rPr lang="lv-LV" sz="2200" kern="100" dirty="0">
                <a:solidFill>
                  <a:srgbClr val="002060"/>
                </a:solidFill>
                <a:cs typeface="Times New Roman"/>
              </a:rPr>
              <a:t>kur nosakām moratoriju </a:t>
            </a:r>
          </a:p>
          <a:p>
            <a:pPr lvl="2"/>
            <a:r>
              <a:rPr lang="lv-LV" sz="2200" kern="100" dirty="0">
                <a:solidFill>
                  <a:srgbClr val="002060"/>
                </a:solidFill>
                <a:cs typeface="Times New Roman"/>
              </a:rPr>
              <a:t>kur labojam, reģenerējam </a:t>
            </a:r>
          </a:p>
          <a:p>
            <a:pPr lvl="2"/>
            <a:r>
              <a:rPr lang="lv-LV" sz="2200" kern="100" dirty="0">
                <a:solidFill>
                  <a:srgbClr val="002060"/>
                </a:solidFill>
                <a:cs typeface="Times New Roman"/>
              </a:rPr>
              <a:t>monitorings</a:t>
            </a:r>
            <a:endParaRPr lang="lv-LV" sz="2200" dirty="0">
              <a:solidFill>
                <a:srgbClr val="002060"/>
              </a:solidFill>
              <a:cs typeface="Times New Roman"/>
            </a:endParaRPr>
          </a:p>
          <a:p>
            <a:pPr lvl="2">
              <a:spcAft>
                <a:spcPts val="1200"/>
              </a:spcAft>
            </a:pPr>
            <a:r>
              <a:rPr lang="lv-LV" sz="2200" b="1" kern="100" dirty="0">
                <a:solidFill>
                  <a:srgbClr val="002060"/>
                </a:solidFill>
                <a:cs typeface="Times New Roman"/>
              </a:rPr>
              <a:t>Rīgas aktīva loma un balss</a:t>
            </a:r>
            <a:endParaRPr lang="lv-LV" sz="2200" b="1" kern="1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lv-LV" sz="2400" b="1" kern="100" dirty="0">
                <a:solidFill>
                  <a:srgbClr val="002060"/>
                </a:solidFill>
                <a:cs typeface="Times New Roman"/>
              </a:rPr>
              <a:t>APKAIMJU/CIEMU LĪMENĪ - KOPPLĀNOŠANA</a:t>
            </a:r>
            <a:r>
              <a:rPr lang="lv-LV" sz="2400" b="1" kern="100" noProof="0" dirty="0">
                <a:solidFill>
                  <a:srgbClr val="002060"/>
                </a:solidFill>
                <a:cs typeface="Times New Roman"/>
              </a:rPr>
              <a:t> UN KOPRADĪŠANA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841B6B-E5A9-A4AF-DC7A-A0252ECD940A}"/>
              </a:ext>
            </a:extLst>
          </p:cNvPr>
          <p:cNvSpPr txBox="1"/>
          <p:nvPr/>
        </p:nvSpPr>
        <p:spPr>
          <a:xfrm>
            <a:off x="-1" y="330711"/>
            <a:ext cx="1219200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v-LV" sz="2800" b="1" dirty="0">
                <a:solidFill>
                  <a:srgbClr val="002060"/>
                </a:solidFill>
                <a:ea typeface="Calibri"/>
                <a:cs typeface="Arial"/>
              </a:rPr>
              <a:t>PLĀNOŠANAS UN PĀRVALDĪBAS ALTERNATĪVAS</a:t>
            </a:r>
            <a:endParaRPr lang="lv-LV" sz="2800" b="1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471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879E1-1031-E2CF-4C31-21CFCB8A6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B76A05-9117-385D-EFF8-04821340327A}"/>
              </a:ext>
            </a:extLst>
          </p:cNvPr>
          <p:cNvSpPr txBox="1"/>
          <p:nvPr/>
        </p:nvSpPr>
        <p:spPr>
          <a:xfrm>
            <a:off x="-1" y="330711"/>
            <a:ext cx="1219200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v-LV" sz="2800" b="1">
                <a:solidFill>
                  <a:srgbClr val="002060"/>
                </a:solidFill>
                <a:ea typeface="Calibri"/>
                <a:cs typeface="Arial"/>
              </a:rPr>
              <a:t>STEIDZAMA VAJADZĪBA DARĪT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08C3D8-A292-B275-3534-7E8A2B79E363}"/>
              </a:ext>
            </a:extLst>
          </p:cNvPr>
          <p:cNvSpPr txBox="1"/>
          <p:nvPr/>
        </p:nvSpPr>
        <p:spPr>
          <a:xfrm>
            <a:off x="9088802" y="1324363"/>
            <a:ext cx="2713486" cy="13542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1200"/>
              </a:spcAft>
            </a:pPr>
            <a:endParaRPr lang="lv-LV" sz="2400" b="1" dirty="0">
              <a:solidFill>
                <a:srgbClr val="50C8CC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lv-LV" sz="2400" b="1" dirty="0">
                <a:solidFill>
                  <a:srgbClr val="50C8CC"/>
                </a:solidFill>
              </a:rPr>
              <a:t>PAŠVALDĪBAS NEDRĪKST GAIDĪT!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EC82A7-C23D-8DCC-78A0-3B12B21B73B8}"/>
              </a:ext>
            </a:extLst>
          </p:cNvPr>
          <p:cNvSpPr txBox="1"/>
          <p:nvPr/>
        </p:nvSpPr>
        <p:spPr>
          <a:xfrm>
            <a:off x="-1" y="5848926"/>
            <a:ext cx="1219200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lv-LV" sz="2400" b="1" kern="100" dirty="0">
                <a:solidFill>
                  <a:srgbClr val="002060"/>
                </a:solidFill>
                <a:ea typeface="Aptos" panose="020B0004020202020204" pitchFamily="34" charset="0"/>
                <a:cs typeface="Times New Roman"/>
              </a:rPr>
              <a:t>JAUNAS STRATĒĢIJAS </a:t>
            </a:r>
            <a:r>
              <a:rPr lang="lv-LV" sz="2400" b="1" kern="100" dirty="0">
                <a:solidFill>
                  <a:srgbClr val="002060"/>
                </a:solidFill>
                <a:cs typeface="Times New Roman"/>
              </a:rPr>
              <a:t>STARPLĪMEŅU SADARBĪBĀ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8D957F-1F43-16E8-52CD-B775620BC889}"/>
              </a:ext>
            </a:extLst>
          </p:cNvPr>
          <p:cNvSpPr txBox="1"/>
          <p:nvPr/>
        </p:nvSpPr>
        <p:spPr>
          <a:xfrm>
            <a:off x="9088802" y="3427911"/>
            <a:ext cx="2713486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lv-LV" sz="2400" b="1" dirty="0">
                <a:solidFill>
                  <a:srgbClr val="50C8CC"/>
                </a:solidFill>
              </a:rPr>
              <a:t>VALSTS NEDRĪKST KAVĒTIES!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2F6495-24D7-C14D-3FFE-D2989D0DB537}"/>
              </a:ext>
            </a:extLst>
          </p:cNvPr>
          <p:cNvGrpSpPr/>
          <p:nvPr/>
        </p:nvGrpSpPr>
        <p:grpSpPr>
          <a:xfrm>
            <a:off x="799641" y="1223013"/>
            <a:ext cx="8289161" cy="4310624"/>
            <a:chOff x="799641" y="1272599"/>
            <a:chExt cx="8289161" cy="431062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F131B35-432C-49D8-6237-4BA6D32E574A}"/>
                </a:ext>
              </a:extLst>
            </p:cNvPr>
            <p:cNvGrpSpPr/>
            <p:nvPr/>
          </p:nvGrpSpPr>
          <p:grpSpPr>
            <a:xfrm>
              <a:off x="799641" y="1272599"/>
              <a:ext cx="8289161" cy="4310624"/>
              <a:chOff x="715833" y="1272599"/>
              <a:chExt cx="8289161" cy="4310624"/>
            </a:xfrm>
          </p:grpSpPr>
          <p:graphicFrame>
            <p:nvGraphicFramePr>
              <p:cNvPr id="5" name="Diagramma 3">
                <a:extLst>
                  <a:ext uri="{FF2B5EF4-FFF2-40B4-BE49-F238E27FC236}">
                    <a16:creationId xmlns:a16="http://schemas.microsoft.com/office/drawing/2014/main" id="{B21FE6A0-2F79-C1A7-5BFA-0ABB12A3607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571402411"/>
                  </p:ext>
                </p:extLst>
              </p:nvPr>
            </p:nvGraphicFramePr>
            <p:xfrm>
              <a:off x="921561" y="1272599"/>
              <a:ext cx="8083433" cy="431062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559184-34FD-22AD-57CD-24444C6A6D54}"/>
                  </a:ext>
                </a:extLst>
              </p:cNvPr>
              <p:cNvSpPr txBox="1"/>
              <p:nvPr/>
            </p:nvSpPr>
            <p:spPr>
              <a:xfrm>
                <a:off x="715833" y="5208244"/>
                <a:ext cx="2541448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lv-LV" sz="1600">
                    <a:solidFill>
                      <a:schemeClr val="bg2">
                        <a:lumMod val="50000"/>
                      </a:schemeClr>
                    </a:solidFill>
                  </a:rPr>
                  <a:t>stratēģiju darbības termiņi</a:t>
                </a:r>
                <a:endParaRPr lang="en-US" sz="16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57EEA9-6C1F-0821-498D-B3F1FC409484}"/>
                </a:ext>
              </a:extLst>
            </p:cNvPr>
            <p:cNvCxnSpPr>
              <a:cxnSpLocks/>
            </p:cNvCxnSpPr>
            <p:nvPr/>
          </p:nvCxnSpPr>
          <p:spPr>
            <a:xfrm>
              <a:off x="3496105" y="4258908"/>
              <a:ext cx="1960880" cy="0"/>
            </a:xfrm>
            <a:prstGeom prst="line">
              <a:avLst/>
            </a:prstGeom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2472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lide Number Placeholder 2"/>
          <p:cNvSpPr txBox="1">
            <a:spLocks noGrp="1"/>
          </p:cNvSpPr>
          <p:nvPr>
            <p:ph type="sldNum" sz="quarter" idx="4294967295"/>
          </p:nvPr>
        </p:nvSpPr>
        <p:spPr>
          <a:xfrm>
            <a:off x="11808217" y="6289654"/>
            <a:ext cx="220003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4D0EC7-F6B1-1BE2-CF96-97FD44FA3854}"/>
              </a:ext>
            </a:extLst>
          </p:cNvPr>
          <p:cNvSpPr txBox="1"/>
          <p:nvPr/>
        </p:nvSpPr>
        <p:spPr>
          <a:xfrm>
            <a:off x="2489064" y="1471742"/>
            <a:ext cx="7213872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lv-LV" sz="2400" b="1">
              <a:solidFill>
                <a:srgbClr val="002045"/>
              </a:solidFill>
            </a:endParaRPr>
          </a:p>
          <a:p>
            <a:pPr algn="ctr"/>
            <a:r>
              <a:rPr lang="lv-LV" sz="2400" b="1" dirty="0">
                <a:solidFill>
                  <a:srgbClr val="002060"/>
                </a:solidFill>
              </a:rPr>
              <a:t>JAUNS LIAS</a:t>
            </a:r>
            <a:r>
              <a:rPr lang="lv-LV" sz="2400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lv-LV" sz="2400" b="1" dirty="0">
                <a:solidFill>
                  <a:srgbClr val="002060"/>
                </a:solidFill>
              </a:rPr>
              <a:t>METROPOLES PĀRVALDĪBA (LIKUMS ? ) </a:t>
            </a:r>
          </a:p>
          <a:p>
            <a:pPr algn="ctr"/>
            <a:r>
              <a:rPr lang="lv-LV" sz="2400" b="1" dirty="0">
                <a:solidFill>
                  <a:srgbClr val="002060"/>
                </a:solidFill>
              </a:rPr>
              <a:t>SAGATAVOTIE JAUNIE TP</a:t>
            </a:r>
          </a:p>
          <a:p>
            <a:pPr algn="ctr"/>
            <a:endParaRPr lang="lv-LV" sz="2400" b="1">
              <a:solidFill>
                <a:srgbClr val="002045"/>
              </a:solidFill>
            </a:endParaRPr>
          </a:p>
          <a:p>
            <a:pPr algn="ctr"/>
            <a:endParaRPr lang="lv-LV" sz="2400" b="1">
              <a:solidFill>
                <a:srgbClr val="002045"/>
              </a:solidFill>
            </a:endParaRPr>
          </a:p>
          <a:p>
            <a:pPr algn="ctr"/>
            <a:r>
              <a:rPr lang="lv-LV" sz="2400" b="1" dirty="0">
                <a:solidFill>
                  <a:srgbClr val="002060"/>
                </a:solidFill>
              </a:rPr>
              <a:t>PALDIES! </a:t>
            </a:r>
            <a:endParaRPr lang="lv-LV" sz="2400" dirty="0">
              <a:solidFill>
                <a:srgbClr val="002060"/>
              </a:solidFill>
            </a:endParaRPr>
          </a:p>
          <a:p>
            <a:pPr algn="ctr"/>
            <a:r>
              <a:rPr lang="lv-LV" sz="2400" b="1" dirty="0">
                <a:solidFill>
                  <a:srgbClr val="002060"/>
                </a:solidFill>
              </a:rPr>
              <a:t>Uz tikšanos nākamajā konferencē !</a:t>
            </a:r>
            <a:endParaRPr lang="lv-LV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684260-E8A1-9813-3205-7F755D1E3417}"/>
              </a:ext>
            </a:extLst>
          </p:cNvPr>
          <p:cNvSpPr txBox="1"/>
          <p:nvPr/>
        </p:nvSpPr>
        <p:spPr>
          <a:xfrm>
            <a:off x="479738" y="1531628"/>
            <a:ext cx="46609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2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Urbānās izplešanās kontroles p</a:t>
            </a:r>
            <a:r>
              <a:rPr lang="lv-LV" sz="22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olitika:</a:t>
            </a:r>
            <a:endParaRPr lang="lv-LV" sz="2200" b="1" dirty="0">
              <a:solidFill>
                <a:srgbClr val="002060"/>
              </a:solidFill>
              <a:latin typeface="+mj-lt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izplešanās apturēšana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 pi</a:t>
            </a:r>
            <a:r>
              <a:rPr lang="lv-LV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ls</a:t>
            </a:r>
            <a:r>
              <a:rPr lang="lv-LV" sz="2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ētu atjaunošanas veicināšana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graphicFrame>
        <p:nvGraphicFramePr>
          <p:cNvPr id="5" name="Tabula 3">
            <a:extLst>
              <a:ext uri="{FF2B5EF4-FFF2-40B4-BE49-F238E27FC236}">
                <a16:creationId xmlns:a16="http://schemas.microsoft.com/office/drawing/2014/main" id="{BCB9D5A5-E054-A5CF-74B9-366C527AB2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672855"/>
              </p:ext>
            </p:extLst>
          </p:nvPr>
        </p:nvGraphicFramePr>
        <p:xfrm>
          <a:off x="525390" y="2826589"/>
          <a:ext cx="4513194" cy="28731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13194">
                  <a:extLst>
                    <a:ext uri="{9D8B030D-6E8A-4147-A177-3AD203B41FA5}">
                      <a16:colId xmlns:a16="http://schemas.microsoft.com/office/drawing/2014/main" val="2176247757"/>
                    </a:ext>
                  </a:extLst>
                </a:gridCol>
              </a:tblGrid>
              <a:tr h="16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lv-LV" sz="2000" b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Regulēšana:</a:t>
                      </a:r>
                    </a:p>
                    <a:p>
                      <a:pPr marL="285750" indent="-285750" algn="l" defTabSz="914400" rtl="0" eaLnBrk="1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lv-LV" sz="2000" b="0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robežu un blīvuma kontrole</a:t>
                      </a:r>
                    </a:p>
                    <a:p>
                      <a:pPr marL="285750" indent="-285750" algn="l" defTabSz="914400" rtl="0" eaLnBrk="1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lv-LV" sz="2000" b="0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attīstības secīguma nodrošināšana</a:t>
                      </a:r>
                    </a:p>
                    <a:p>
                      <a:pPr marL="285750" indent="-285750" algn="l" defTabSz="914400" rtl="0" eaLnBrk="1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lv-LV" sz="2000" b="0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izmaiņas tiesību aktos</a:t>
                      </a:r>
                      <a:endParaRPr lang="lv-LV" sz="2000" b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9539288"/>
                  </a:ext>
                </a:extLst>
              </a:tr>
              <a:tr h="3996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lv-LV" sz="2000" b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Ekonomiska iejaukšanās</a:t>
                      </a:r>
                      <a:endParaRPr lang="lv-LV" sz="2000" b="1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971652"/>
                  </a:ext>
                </a:extLst>
              </a:tr>
              <a:tr h="7992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lv-LV" sz="2000" b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Institucionālas izmaiņas, pārvaldība interešu pārstāvniecība</a:t>
                      </a:r>
                      <a:endParaRPr lang="lv-LV" sz="2000" b="1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9862464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AAA8B866-67AB-7E3C-B6AC-4EFFCA2C2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661" y="5641787"/>
            <a:ext cx="218447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v-LV" altLang="lv-LV" sz="1600" b="0" i="0" u="none" strike="noStrike" cap="none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(</a:t>
            </a:r>
            <a:r>
              <a:rPr kumimoji="0" lang="lv-LV" altLang="lv-LV" sz="1600" b="0" i="0" u="none" strike="noStrike" cap="none" normalizeH="0" baseline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Nuissl</a:t>
            </a:r>
            <a:r>
              <a:rPr kumimoji="0" lang="lv-LV" altLang="lv-LV" sz="1600" b="0" i="0" u="none" strike="noStrike" cap="none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</a:t>
            </a:r>
            <a:r>
              <a:rPr kumimoji="0" lang="lv-LV" altLang="lv-LV" sz="1600" b="0" i="0" u="none" strike="noStrike" cap="none" normalizeH="0" baseline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Couch</a:t>
            </a:r>
            <a:r>
              <a:rPr kumimoji="0" lang="lv-LV" altLang="lv-LV" sz="1600" b="0" i="0" u="none" strike="noStrike" cap="none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2007)</a:t>
            </a:r>
            <a:endParaRPr kumimoji="0" lang="lv-LV" altLang="lv-LV" sz="1600" b="0" i="0" u="none" strike="noStrike" cap="none" normalizeH="0" baseline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Virsraksts 1">
            <a:extLst>
              <a:ext uri="{FF2B5EF4-FFF2-40B4-BE49-F238E27FC236}">
                <a16:creationId xmlns:a16="http://schemas.microsoft.com/office/drawing/2014/main" id="{2BCDE2F5-71E3-B18E-A7B7-542044E63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101"/>
            <a:ext cx="12174708" cy="470866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lv-LV" sz="2800" b="1" kern="120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+mn-cs"/>
              </a:rPr>
              <a:t>SKATĪJUMS UZ URBĀN</a:t>
            </a:r>
            <a:r>
              <a:rPr lang="lv-LV" sz="2800" b="1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+mn-cs"/>
              </a:rPr>
              <a:t>O </a:t>
            </a:r>
            <a:r>
              <a:rPr lang="lv-LV" sz="2800" b="1" kern="120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+mn-cs"/>
              </a:rPr>
              <a:t>IZPLEŠAN</a:t>
            </a:r>
            <a:r>
              <a:rPr lang="lv-LV" sz="2800" b="1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+mn-cs"/>
              </a:rPr>
              <a:t>OS PASAULĒ</a:t>
            </a:r>
            <a:endParaRPr lang="lv-LV" sz="2800" b="1" strike="sngStrike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1AF672B1-9136-80D4-93DC-9036B0D36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183" y="7921526"/>
            <a:ext cx="52970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v-LV" altLang="lv-LV" sz="1200" b="0" i="0" u="none" strike="noStrike" cap="none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Darbības ietvars sistēmiskai blīvēšanai </a:t>
            </a:r>
            <a:r>
              <a:rPr lang="lv-LV" sz="180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Vall-Casas</a:t>
            </a:r>
            <a:r>
              <a:rPr lang="lv-LV" sz="18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et </a:t>
            </a:r>
            <a:r>
              <a:rPr lang="lv-LV" sz="180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</a:t>
            </a:r>
            <a:r>
              <a:rPr lang="lv-LV" sz="18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2016</a:t>
            </a:r>
            <a:endParaRPr kumimoji="0" lang="lv-LV" altLang="lv-LV" sz="1800" b="0" i="0" u="none" strike="noStrike" cap="none" normalizeH="0" baseline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03795E-8248-FE50-A16B-7E7CF3CF7208}"/>
              </a:ext>
            </a:extLst>
          </p:cNvPr>
          <p:cNvSpPr txBox="1"/>
          <p:nvPr/>
        </p:nvSpPr>
        <p:spPr>
          <a:xfrm>
            <a:off x="9574333" y="3699985"/>
            <a:ext cx="23123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lv-LV" sz="160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lv-LV" sz="1600" err="1">
                <a:solidFill>
                  <a:schemeClr val="bg2">
                    <a:lumMod val="50000"/>
                  </a:schemeClr>
                </a:solidFill>
              </a:rPr>
              <a:t>Vall-Casas</a:t>
            </a:r>
            <a:r>
              <a:rPr lang="lv-LV" sz="1600">
                <a:solidFill>
                  <a:schemeClr val="bg2">
                    <a:lumMod val="50000"/>
                  </a:schemeClr>
                </a:solidFill>
              </a:rPr>
              <a:t> et. </a:t>
            </a:r>
            <a:r>
              <a:rPr lang="lv-LV" sz="1600" err="1">
                <a:solidFill>
                  <a:schemeClr val="bg2">
                    <a:lumMod val="50000"/>
                  </a:schemeClr>
                </a:solidFill>
              </a:rPr>
              <a:t>al</a:t>
            </a:r>
            <a:r>
              <a:rPr lang="lv-LV" sz="1600">
                <a:solidFill>
                  <a:schemeClr val="bg2">
                    <a:lumMod val="50000"/>
                  </a:schemeClr>
                </a:solidFill>
              </a:rPr>
              <a:t>. 2016)</a:t>
            </a:r>
          </a:p>
        </p:txBody>
      </p:sp>
      <p:graphicFrame>
        <p:nvGraphicFramePr>
          <p:cNvPr id="10" name="Tabula 11">
            <a:extLst>
              <a:ext uri="{FF2B5EF4-FFF2-40B4-BE49-F238E27FC236}">
                <a16:creationId xmlns:a16="http://schemas.microsoft.com/office/drawing/2014/main" id="{EC68C5D1-D0D0-5448-EAEC-A7B5FEB188DF}"/>
              </a:ext>
            </a:extLst>
          </p:cNvPr>
          <p:cNvGraphicFramePr>
            <a:graphicFrameLocks noGrp="1"/>
          </p:cNvGraphicFramePr>
          <p:nvPr/>
        </p:nvGraphicFramePr>
        <p:xfrm>
          <a:off x="6822514" y="2242109"/>
          <a:ext cx="4660925" cy="13737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60925">
                  <a:extLst>
                    <a:ext uri="{9D8B030D-6E8A-4147-A177-3AD203B41FA5}">
                      <a16:colId xmlns:a16="http://schemas.microsoft.com/office/drawing/2014/main" val="2016805232"/>
                    </a:ext>
                  </a:extLst>
                </a:gridCol>
              </a:tblGrid>
              <a:tr h="4232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lv-LV" sz="2000" b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Reģionālais līmenis</a:t>
                      </a:r>
                      <a:endParaRPr lang="lv-LV" sz="2000" b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412846"/>
                  </a:ext>
                </a:extLst>
              </a:tr>
              <a:tr h="47620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lv-LV" sz="2000" b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Starppašvaldību</a:t>
                      </a:r>
                      <a:r>
                        <a:rPr lang="lv-LV" sz="2000" b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līmenis</a:t>
                      </a:r>
                      <a:endParaRPr lang="lv-LV" sz="2000" b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0393126"/>
                  </a:ext>
                </a:extLst>
              </a:tr>
              <a:tr h="47435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lv-LV" sz="2000" b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Vietējais - apkaimes līmenis</a:t>
                      </a:r>
                      <a:endParaRPr lang="lv-LV" sz="2000" b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4681979"/>
                  </a:ext>
                </a:extLst>
              </a:tr>
            </a:tbl>
          </a:graphicData>
        </a:graphic>
      </p:graphicFrame>
      <p:grpSp>
        <p:nvGrpSpPr>
          <p:cNvPr id="13" name="Grupa 15">
            <a:extLst>
              <a:ext uri="{FF2B5EF4-FFF2-40B4-BE49-F238E27FC236}">
                <a16:creationId xmlns:a16="http://schemas.microsoft.com/office/drawing/2014/main" id="{1723811A-9818-432A-799B-78FC1AC57FC2}"/>
              </a:ext>
            </a:extLst>
          </p:cNvPr>
          <p:cNvGrpSpPr/>
          <p:nvPr/>
        </p:nvGrpSpPr>
        <p:grpSpPr>
          <a:xfrm>
            <a:off x="5385286" y="4935493"/>
            <a:ext cx="6286053" cy="711627"/>
            <a:chOff x="957635" y="4717665"/>
            <a:chExt cx="3483621" cy="101649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46FA1C-4C0B-3757-1169-3C7A027D6AEF}"/>
                </a:ext>
              </a:extLst>
            </p:cNvPr>
            <p:cNvSpPr txBox="1"/>
            <p:nvPr/>
          </p:nvSpPr>
          <p:spPr>
            <a:xfrm>
              <a:off x="957635" y="4723009"/>
              <a:ext cx="1321791" cy="1011146"/>
            </a:xfrm>
            <a:prstGeom prst="rect">
              <a:avLst/>
            </a:prstGeom>
            <a:noFill/>
            <a:ln w="12700">
              <a:solidFill>
                <a:srgbClr val="002060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>
                  <a:effectLst/>
                  <a:latin typeface="+mj-lt"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lv-LV" sz="2000">
                  <a:solidFill>
                    <a:schemeClr val="bg2">
                      <a:lumMod val="50000"/>
                    </a:schemeClr>
                  </a:solidFill>
                  <a:effectLst/>
                </a:rPr>
                <a:t>Dzīvojamās vides kvalitātes</a:t>
              </a:r>
              <a:endParaRPr lang="lv-LV" sz="20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E71398C-E569-A2EF-2F50-5A16847CC050}"/>
                </a:ext>
              </a:extLst>
            </p:cNvPr>
            <p:cNvSpPr txBox="1"/>
            <p:nvPr/>
          </p:nvSpPr>
          <p:spPr>
            <a:xfrm>
              <a:off x="2663698" y="4717665"/>
              <a:ext cx="1777558" cy="1011146"/>
            </a:xfrm>
            <a:prstGeom prst="rect">
              <a:avLst/>
            </a:prstGeom>
            <a:noFill/>
            <a:ln w="12700">
              <a:solidFill>
                <a:srgbClr val="002060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2400" b="1">
                  <a:effectLst/>
                  <a:latin typeface="+mj-lt"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lv-LV" sz="2000" b="0">
                  <a:solidFill>
                    <a:schemeClr val="bg2">
                      <a:lumMod val="50000"/>
                    </a:schemeClr>
                  </a:solidFill>
                </a:rPr>
                <a:t>Iedzīvotāju apmierinātība</a:t>
              </a:r>
            </a:p>
            <a:p>
              <a:r>
                <a:rPr lang="lv-LV" sz="2000" b="0">
                  <a:solidFill>
                    <a:schemeClr val="bg2">
                      <a:lumMod val="50000"/>
                    </a:schemeClr>
                  </a:solidFill>
                </a:rPr>
                <a:t>ar apkaimi</a:t>
              </a:r>
            </a:p>
          </p:txBody>
        </p:sp>
        <p:cxnSp>
          <p:nvCxnSpPr>
            <p:cNvPr id="16" name="Taisns savienotājs 6">
              <a:extLst>
                <a:ext uri="{FF2B5EF4-FFF2-40B4-BE49-F238E27FC236}">
                  <a16:creationId xmlns:a16="http://schemas.microsoft.com/office/drawing/2014/main" id="{3881907C-CF8A-113C-E00A-6241C1281654}"/>
                </a:ext>
              </a:extLst>
            </p:cNvPr>
            <p:cNvCxnSpPr/>
            <p:nvPr/>
          </p:nvCxnSpPr>
          <p:spPr>
            <a:xfrm>
              <a:off x="2471562" y="4972332"/>
              <a:ext cx="0" cy="584199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Taisns savienotājs 9">
              <a:extLst>
                <a:ext uri="{FF2B5EF4-FFF2-40B4-BE49-F238E27FC236}">
                  <a16:creationId xmlns:a16="http://schemas.microsoft.com/office/drawing/2014/main" id="{38884EF8-308A-A451-52E8-243186702196}"/>
                </a:ext>
              </a:extLst>
            </p:cNvPr>
            <p:cNvCxnSpPr>
              <a:cxnSpLocks/>
            </p:cNvCxnSpPr>
            <p:nvPr/>
          </p:nvCxnSpPr>
          <p:spPr>
            <a:xfrm>
              <a:off x="2331682" y="5245503"/>
              <a:ext cx="272329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04218E1-414C-D8C5-4781-5D6209F1D9D8}"/>
              </a:ext>
            </a:extLst>
          </p:cNvPr>
          <p:cNvSpPr txBox="1"/>
          <p:nvPr/>
        </p:nvSpPr>
        <p:spPr>
          <a:xfrm>
            <a:off x="5333126" y="5699788"/>
            <a:ext cx="259314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lv-LV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0" i="0" u="none" strike="noStrike" cap="none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lv-LV"/>
              <a:t>(</a:t>
            </a:r>
            <a:r>
              <a:rPr lang="lv-LV" err="1"/>
              <a:t>Tsenkova</a:t>
            </a:r>
            <a:r>
              <a:rPr lang="lv-LV"/>
              <a:t>, 2006, </a:t>
            </a:r>
            <a:r>
              <a:rPr lang="lv-LV" err="1"/>
              <a:t>Talen</a:t>
            </a:r>
            <a:r>
              <a:rPr lang="lv-LV"/>
              <a:t> 2011, </a:t>
            </a:r>
            <a:r>
              <a:rPr lang="lv-LV" err="1"/>
              <a:t>Rice</a:t>
            </a:r>
            <a:r>
              <a:rPr lang="lv-LV"/>
              <a:t> 2010, </a:t>
            </a:r>
            <a:r>
              <a:rPr lang="lv-LV" err="1"/>
              <a:t>Dinić</a:t>
            </a:r>
            <a:r>
              <a:rPr lang="lv-LV"/>
              <a:t> &amp; </a:t>
            </a:r>
            <a:r>
              <a:rPr lang="lv-LV" err="1"/>
              <a:t>Mitković</a:t>
            </a:r>
            <a:r>
              <a:rPr lang="lv-LV"/>
              <a:t>, 2016, </a:t>
            </a:r>
            <a:r>
              <a:rPr lang="lv-LV" err="1"/>
              <a:t>Mantey</a:t>
            </a:r>
            <a:r>
              <a:rPr lang="lv-LV"/>
              <a:t>, 2022)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CE316B-793A-9A5B-AA07-3D75D70E9567}"/>
              </a:ext>
            </a:extLst>
          </p:cNvPr>
          <p:cNvSpPr txBox="1"/>
          <p:nvPr/>
        </p:nvSpPr>
        <p:spPr>
          <a:xfrm>
            <a:off x="8392068" y="5685552"/>
            <a:ext cx="36003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lv-LV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lv-LV" sz="1600" err="1">
                <a:solidFill>
                  <a:schemeClr val="bg2">
                    <a:lumMod val="50000"/>
                  </a:schemeClr>
                </a:solidFill>
              </a:rPr>
              <a:t>Mantey</a:t>
            </a:r>
            <a:r>
              <a:rPr lang="lv-LV" sz="1600">
                <a:solidFill>
                  <a:schemeClr val="bg2">
                    <a:lumMod val="50000"/>
                  </a:schemeClr>
                </a:solidFill>
              </a:rPr>
              <a:t> 2021,Mouratidis 2021)</a:t>
            </a: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49543F54-DB84-4028-7BC3-F02B1F194CBF}"/>
              </a:ext>
            </a:extLst>
          </p:cNvPr>
          <p:cNvCxnSpPr>
            <a:cxnSpLocks/>
          </p:cNvCxnSpPr>
          <p:nvPr/>
        </p:nvCxnSpPr>
        <p:spPr>
          <a:xfrm flipV="1">
            <a:off x="4834335" y="2744658"/>
            <a:ext cx="1552131" cy="1056228"/>
          </a:xfrm>
          <a:prstGeom prst="curvedConnector3">
            <a:avLst>
              <a:gd name="adj1" fmla="val 50000"/>
            </a:avLst>
          </a:prstGeom>
          <a:ln w="508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53AFA26-2D6D-E190-C960-9913D0C82728}"/>
              </a:ext>
            </a:extLst>
          </p:cNvPr>
          <p:cNvCxnSpPr>
            <a:cxnSpLocks/>
          </p:cNvCxnSpPr>
          <p:nvPr/>
        </p:nvCxnSpPr>
        <p:spPr>
          <a:xfrm>
            <a:off x="8110758" y="3648864"/>
            <a:ext cx="0" cy="552746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A30074A0-706D-1118-1562-2F24394CF01E}"/>
              </a:ext>
            </a:extLst>
          </p:cNvPr>
          <p:cNvSpPr/>
          <p:nvPr/>
        </p:nvSpPr>
        <p:spPr>
          <a:xfrm>
            <a:off x="6400868" y="3090655"/>
            <a:ext cx="3589146" cy="558209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D958F10-7311-3A9F-6AC4-E106EBCF6570}"/>
              </a:ext>
            </a:extLst>
          </p:cNvPr>
          <p:cNvCxnSpPr>
            <a:cxnSpLocks/>
          </p:cNvCxnSpPr>
          <p:nvPr/>
        </p:nvCxnSpPr>
        <p:spPr>
          <a:xfrm>
            <a:off x="479738" y="2220593"/>
            <a:ext cx="0" cy="726950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E6DF8E3-978D-2217-D79F-2CF3C7CE6C8E}"/>
              </a:ext>
            </a:extLst>
          </p:cNvPr>
          <p:cNvCxnSpPr>
            <a:cxnSpLocks/>
          </p:cNvCxnSpPr>
          <p:nvPr/>
        </p:nvCxnSpPr>
        <p:spPr>
          <a:xfrm flipH="1">
            <a:off x="479738" y="2214810"/>
            <a:ext cx="3116554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766E14B-9BBA-8959-BBA0-A2F1E5AF57C1}"/>
              </a:ext>
            </a:extLst>
          </p:cNvPr>
          <p:cNvSpPr txBox="1"/>
          <p:nvPr/>
        </p:nvSpPr>
        <p:spPr>
          <a:xfrm>
            <a:off x="6087354" y="1776115"/>
            <a:ext cx="53960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accent6">
                    <a:lumMod val="50000"/>
                  </a:schemeClr>
                </a:solidFill>
                <a:latin typeface="+mj-lt"/>
                <a:ea typeface="Calibri" panose="020F0502020204030204" pitchFamily="34" charset="0"/>
              </a:defRPr>
            </a:lvl1pPr>
          </a:lstStyle>
          <a:p>
            <a:r>
              <a:rPr lang="lv-LV" sz="2200">
                <a:solidFill>
                  <a:srgbClr val="002060"/>
                </a:solidFill>
                <a:highlight>
                  <a:srgbClr val="FFFF00"/>
                </a:highlight>
              </a:rPr>
              <a:t>Sakārtošanas nepieciešamība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3CC2C90-F17F-5601-856E-229036D29A88}"/>
              </a:ext>
            </a:extLst>
          </p:cNvPr>
          <p:cNvSpPr txBox="1"/>
          <p:nvPr/>
        </p:nvSpPr>
        <p:spPr>
          <a:xfrm>
            <a:off x="1949505" y="713435"/>
            <a:ext cx="9756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lv-LV" sz="2000" i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Times New Roman" panose="02020603050405020304" pitchFamily="18" charset="0"/>
              </a:rPr>
              <a:t>«Pilsētu perifērijās … jauna realitāte» …«mēs dzīvojām piepilsētu pasaulē» (</a:t>
            </a:r>
            <a:r>
              <a:rPr lang="lv-LV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Times New Roman" panose="02020603050405020304" pitchFamily="18" charset="0"/>
              </a:rPr>
              <a:t>Keil</a:t>
            </a:r>
            <a:r>
              <a:rPr lang="lv-LV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Times New Roman" panose="02020603050405020304" pitchFamily="18" charset="0"/>
              </a:rPr>
              <a:t>, </a:t>
            </a:r>
            <a:r>
              <a:rPr lang="lv-LV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Times New Roman" panose="02020603050405020304" pitchFamily="18" charset="0"/>
              </a:rPr>
              <a:t>Wu</a:t>
            </a:r>
            <a:r>
              <a:rPr lang="lv-LV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Times New Roman" panose="02020603050405020304" pitchFamily="18" charset="0"/>
              </a:rPr>
              <a:t> red. 2022)</a:t>
            </a:r>
            <a:endParaRPr lang="lv-LV" i="1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BDF3C33-758D-834E-BCA1-82FA91792305}"/>
              </a:ext>
            </a:extLst>
          </p:cNvPr>
          <p:cNvSpPr txBox="1"/>
          <p:nvPr/>
        </p:nvSpPr>
        <p:spPr>
          <a:xfrm>
            <a:off x="5389068" y="4342021"/>
            <a:ext cx="618328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66612" rtl="0" eaLnBrk="1" latinLnBrk="0" hangingPunct="1">
              <a:spcAft>
                <a:spcPts val="600"/>
              </a:spcAft>
              <a:defRPr/>
            </a:pPr>
            <a:r>
              <a:rPr lang="lv-LV" sz="2200" b="1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Ilgtspējīga pilsētvide, pilnvērtīgas kopienas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F40C5FA-E800-C0A6-FF99-C5BC9B77397D}"/>
              </a:ext>
            </a:extLst>
          </p:cNvPr>
          <p:cNvCxnSpPr>
            <a:cxnSpLocks/>
          </p:cNvCxnSpPr>
          <p:nvPr/>
        </p:nvCxnSpPr>
        <p:spPr>
          <a:xfrm>
            <a:off x="9742603" y="2386323"/>
            <a:ext cx="0" cy="643466"/>
          </a:xfrm>
          <a:prstGeom prst="straightConnector1">
            <a:avLst/>
          </a:prstGeom>
          <a:ln w="508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C48E613-6C7D-5B2A-AB07-F999CB7FBD8F}"/>
              </a:ext>
            </a:extLst>
          </p:cNvPr>
          <p:cNvCxnSpPr>
            <a:cxnSpLocks/>
          </p:cNvCxnSpPr>
          <p:nvPr/>
        </p:nvCxnSpPr>
        <p:spPr>
          <a:xfrm flipV="1">
            <a:off x="10192227" y="2826589"/>
            <a:ext cx="0" cy="741171"/>
          </a:xfrm>
          <a:prstGeom prst="straightConnector1">
            <a:avLst/>
          </a:prstGeom>
          <a:ln w="508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6639DA7-4BED-0A55-F9F5-02A781F72D44}"/>
              </a:ext>
            </a:extLst>
          </p:cNvPr>
          <p:cNvSpPr txBox="1"/>
          <p:nvPr/>
        </p:nvSpPr>
        <p:spPr>
          <a:xfrm>
            <a:off x="-1773382" y="2063407"/>
            <a:ext cx="1163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800">
                <a:solidFill>
                  <a:srgbClr val="50C8CC"/>
                </a:solidFill>
              </a:rPr>
              <a:t>Paldies!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78857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CA60B-3FA9-2227-FF65-96014F5FF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611A74-CB46-42C9-8717-F80E1144DDEA}"/>
              </a:ext>
            </a:extLst>
          </p:cNvPr>
          <p:cNvSpPr txBox="1"/>
          <p:nvPr/>
        </p:nvSpPr>
        <p:spPr>
          <a:xfrm>
            <a:off x="87508" y="288041"/>
            <a:ext cx="12192000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v-LV" sz="2800" b="1">
                <a:solidFill>
                  <a:srgbClr val="002060"/>
                </a:solidFill>
              </a:rPr>
              <a:t>SITUĀCIJA UN UZSTĀDĪJUMI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727A-3548-563F-9794-2AE7D652A6F7}"/>
              </a:ext>
            </a:extLst>
          </p:cNvPr>
          <p:cNvSpPr txBox="1"/>
          <p:nvPr/>
        </p:nvSpPr>
        <p:spPr>
          <a:xfrm>
            <a:off x="298738" y="1080071"/>
            <a:ext cx="11686785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lv-LV" sz="2400" dirty="0">
                <a:solidFill>
                  <a:srgbClr val="002060"/>
                </a:solidFill>
              </a:rPr>
              <a:t>URBĀNĀS IZPLEŠANĀS </a:t>
            </a:r>
            <a:r>
              <a:rPr lang="lv-LV" sz="2400" b="1" dirty="0">
                <a:solidFill>
                  <a:srgbClr val="002060"/>
                </a:solidFill>
              </a:rPr>
              <a:t>PROCESS TURPINĀS</a:t>
            </a:r>
          </a:p>
          <a:p>
            <a:pPr>
              <a:spcAft>
                <a:spcPts val="1200"/>
              </a:spcAft>
            </a:pPr>
            <a:r>
              <a:rPr lang="lv" sz="2400" dirty="0">
                <a:solidFill>
                  <a:srgbClr val="002060"/>
                </a:solidFill>
                <a:cs typeface="Times New Roman"/>
              </a:rPr>
              <a:t>LATVIJĀ URBĀNĀS IZPLEŠANĀS TĒMA </a:t>
            </a:r>
            <a:r>
              <a:rPr lang="lv" sz="2400" b="1" dirty="0">
                <a:solidFill>
                  <a:srgbClr val="002060"/>
                </a:solidFill>
                <a:cs typeface="Times New Roman"/>
              </a:rPr>
              <a:t>NAV GUVUSI POLITISKO UZMANĪBU</a:t>
            </a:r>
          </a:p>
          <a:p>
            <a:pPr>
              <a:spcAft>
                <a:spcPts val="1200"/>
              </a:spcAft>
            </a:pPr>
            <a:r>
              <a:rPr lang="lv" sz="2400" b="1" dirty="0">
                <a:solidFill>
                  <a:srgbClr val="002060"/>
                </a:solidFill>
                <a:cs typeface="Times New Roman"/>
              </a:rPr>
              <a:t>NETIEK ĪSTENOTS REĢIONA IAS - </a:t>
            </a:r>
            <a:r>
              <a:rPr lang="lv-LV" sz="2400" dirty="0">
                <a:solidFill>
                  <a:srgbClr val="002060"/>
                </a:solidFill>
              </a:rPr>
              <a:t>izplešanās ierobežošana metropoles iekšējā telpā </a:t>
            </a:r>
          </a:p>
        </p:txBody>
      </p:sp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FB1B4195-1259-8C02-35E9-85E523CFB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8" y="4347880"/>
            <a:ext cx="2420709" cy="2160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F80C1055-7B1E-5879-955F-773189A03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568" y="4347880"/>
            <a:ext cx="2307502" cy="2160000"/>
          </a:xfrm>
          <a:prstGeom prst="rect">
            <a:avLst/>
          </a:prstGeom>
          <a:ln w="3175">
            <a:solidFill>
              <a:schemeClr val="bg2">
                <a:lumMod val="10000"/>
              </a:schemeClr>
            </a:solidFill>
          </a:ln>
        </p:spPr>
      </p:pic>
      <p:pic>
        <p:nvPicPr>
          <p:cNvPr id="6" name="Picture 5" descr="A map of a country with different colored circles and dots&#10;&#10;AI-generated content may be incorrect.">
            <a:extLst>
              <a:ext uri="{FF2B5EF4-FFF2-40B4-BE49-F238E27FC236}">
                <a16:creationId xmlns:a16="http://schemas.microsoft.com/office/drawing/2014/main" id="{32069052-7071-0C3C-C13F-688DF793C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9640" y="4347880"/>
            <a:ext cx="2279815" cy="2160000"/>
          </a:xfrm>
          <a:prstGeom prst="rect">
            <a:avLst/>
          </a:prstGeom>
          <a:ln w="3175">
            <a:solidFill>
              <a:schemeClr val="bg2">
                <a:lumMod val="10000"/>
              </a:schemeClr>
            </a:solidFill>
          </a:ln>
        </p:spPr>
      </p:pic>
      <p:pic>
        <p:nvPicPr>
          <p:cNvPr id="8" name="Picture 7" descr="A map of a region&#10;&#10;AI-generated content may be incorrect.">
            <a:extLst>
              <a:ext uri="{FF2B5EF4-FFF2-40B4-BE49-F238E27FC236}">
                <a16:creationId xmlns:a16="http://schemas.microsoft.com/office/drawing/2014/main" id="{386AB6B4-1865-467F-0818-861188716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592" y="4347880"/>
            <a:ext cx="1781964" cy="2160000"/>
          </a:xfrm>
          <a:prstGeom prst="rect">
            <a:avLst/>
          </a:prstGeom>
          <a:ln w="3175">
            <a:solidFill>
              <a:schemeClr val="bg2">
                <a:lumMod val="10000"/>
              </a:schemeClr>
            </a:solidFill>
          </a:ln>
        </p:spPr>
      </p:pic>
      <p:pic>
        <p:nvPicPr>
          <p:cNvPr id="9" name="Picture 8" descr="A map of a city&#10;&#10;AI-generated content may be incorrect.">
            <a:extLst>
              <a:ext uri="{FF2B5EF4-FFF2-40B4-BE49-F238E27FC236}">
                <a16:creationId xmlns:a16="http://schemas.microsoft.com/office/drawing/2014/main" id="{C099F4F1-BA77-AD81-B008-E69104C9E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8688" y="4347880"/>
            <a:ext cx="2354574" cy="2160000"/>
          </a:xfrm>
          <a:prstGeom prst="rect">
            <a:avLst/>
          </a:prstGeom>
          <a:ln w="3175">
            <a:solidFill>
              <a:schemeClr val="bg2">
                <a:lumMod val="1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EC554E-E79B-9434-8DF0-3C66DF58F24D}"/>
              </a:ext>
            </a:extLst>
          </p:cNvPr>
          <p:cNvSpPr txBox="1"/>
          <p:nvPr/>
        </p:nvSpPr>
        <p:spPr>
          <a:xfrm>
            <a:off x="9538688" y="6507879"/>
            <a:ext cx="23545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lv-LV" sz="1400" noProof="0">
                <a:solidFill>
                  <a:schemeClr val="bg1">
                    <a:lumMod val="50000"/>
                  </a:schemeClr>
                </a:solidFill>
              </a:rPr>
              <a:t>Domnīca LaSER,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AD7A2D-6643-391F-35E8-06D6E944D753}"/>
              </a:ext>
            </a:extLst>
          </p:cNvPr>
          <p:cNvSpPr txBox="1"/>
          <p:nvPr/>
        </p:nvSpPr>
        <p:spPr>
          <a:xfrm>
            <a:off x="298738" y="6488668"/>
            <a:ext cx="24207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400" noProof="0" dirty="0">
                <a:solidFill>
                  <a:schemeClr val="bg1">
                    <a:lumMod val="50000"/>
                  </a:schemeClr>
                </a:solidFill>
              </a:rPr>
              <a:t>Rīgas reģiona stratēģija, 2000 </a:t>
            </a:r>
            <a:endParaRPr lang="lv-LV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3A42A5-823E-FB8E-255E-618B652399ED}"/>
              </a:ext>
            </a:extLst>
          </p:cNvPr>
          <p:cNvSpPr txBox="1"/>
          <p:nvPr/>
        </p:nvSpPr>
        <p:spPr>
          <a:xfrm>
            <a:off x="2810001" y="6507880"/>
            <a:ext cx="23075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400" noProof="0">
                <a:solidFill>
                  <a:schemeClr val="bg1">
                    <a:lumMod val="50000"/>
                  </a:schemeClr>
                </a:solidFill>
              </a:rPr>
              <a:t>LIAS, 2010 </a:t>
            </a:r>
            <a:endParaRPr lang="lv-LV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466108-2188-2F26-08FB-CD78CF6C45D0}"/>
              </a:ext>
            </a:extLst>
          </p:cNvPr>
          <p:cNvSpPr txBox="1"/>
          <p:nvPr/>
        </p:nvSpPr>
        <p:spPr>
          <a:xfrm>
            <a:off x="5244207" y="6507880"/>
            <a:ext cx="22706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400" noProof="0">
                <a:solidFill>
                  <a:schemeClr val="bg1">
                    <a:lumMod val="50000"/>
                  </a:schemeClr>
                </a:solidFill>
              </a:rPr>
              <a:t>RPR stratēģija, 2015</a:t>
            </a:r>
            <a:endParaRPr lang="lv-LV" sz="1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A9CB8B-F4A8-383A-D753-19D8D5D27770}"/>
              </a:ext>
            </a:extLst>
          </p:cNvPr>
          <p:cNvSpPr txBox="1"/>
          <p:nvPr/>
        </p:nvSpPr>
        <p:spPr>
          <a:xfrm>
            <a:off x="7519454" y="6507880"/>
            <a:ext cx="20393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400" noProof="0">
                <a:solidFill>
                  <a:schemeClr val="bg1">
                    <a:lumMod val="50000"/>
                  </a:schemeClr>
                </a:solidFill>
              </a:rPr>
              <a:t>RMA rīcības plāns, 2020 </a:t>
            </a:r>
            <a:endParaRPr lang="lv-LV" sz="1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3C628D-A6F6-80D3-36E4-5E251BC9F2A5}"/>
              </a:ext>
            </a:extLst>
          </p:cNvPr>
          <p:cNvSpPr txBox="1"/>
          <p:nvPr/>
        </p:nvSpPr>
        <p:spPr>
          <a:xfrm>
            <a:off x="0" y="2856987"/>
            <a:ext cx="1219200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v-LV" sz="2400" b="1" dirty="0">
                <a:solidFill>
                  <a:srgbClr val="002060"/>
                </a:solidFill>
              </a:rPr>
              <a:t>NESKATOTIES UZ PLĀNIEM, TRŪKST MEHĀNISMU </a:t>
            </a:r>
          </a:p>
          <a:p>
            <a:pPr algn="ctr"/>
            <a:r>
              <a:rPr lang="lv-LV" sz="2400" dirty="0">
                <a:solidFill>
                  <a:srgbClr val="002060"/>
                </a:solidFill>
              </a:rPr>
              <a:t>RĪGAS UN PIERĪGAS KĀ VIENOTA URBĀNĀ ORGANISMA</a:t>
            </a:r>
          </a:p>
          <a:p>
            <a:pPr algn="ctr"/>
            <a:r>
              <a:rPr lang="lv-LV" sz="2400" b="1" dirty="0">
                <a:solidFill>
                  <a:srgbClr val="002060"/>
                </a:solidFill>
              </a:rPr>
              <a:t>PLĀNOŠANAI </a:t>
            </a:r>
            <a:endParaRPr lang="lv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48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5640FEB-9806-737A-B6CD-7B5642994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BBE8F4-6233-D61D-DF7A-78011FA9DA5B}"/>
              </a:ext>
            </a:extLst>
          </p:cNvPr>
          <p:cNvSpPr txBox="1"/>
          <p:nvPr/>
        </p:nvSpPr>
        <p:spPr>
          <a:xfrm>
            <a:off x="699752" y="987663"/>
            <a:ext cx="10792496" cy="60016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v-LV" sz="2400" b="1" dirty="0">
                <a:solidFill>
                  <a:srgbClr val="002045"/>
                </a:solidFill>
              </a:rPr>
              <a:t>GLOBĀLA</a:t>
            </a:r>
            <a:r>
              <a:rPr lang="lv-LV" sz="2400" dirty="0">
                <a:solidFill>
                  <a:srgbClr val="002060"/>
                </a:solidFill>
              </a:rPr>
              <a:t> – ANO 11. mērķis, </a:t>
            </a:r>
            <a:r>
              <a:rPr lang="lv" sz="2400" dirty="0">
                <a:solidFill>
                  <a:srgbClr val="275317"/>
                </a:solidFill>
                <a:highlight>
                  <a:srgbClr val="FFFF00"/>
                </a:highlight>
                <a:latin typeface="Aptos"/>
                <a:cs typeface="Times New Roman"/>
              </a:rPr>
              <a:t>kompaktums, blīvuma palielināšana, ilgtspējība</a:t>
            </a:r>
            <a:r>
              <a:rPr lang="lv-LV" sz="2400" dirty="0">
                <a:solidFill>
                  <a:srgbClr val="002060"/>
                </a:solidFill>
              </a:rPr>
              <a:t> </a:t>
            </a:r>
            <a:endParaRPr lang="en-US" sz="2400" dirty="0"/>
          </a:p>
          <a:p>
            <a:endParaRPr lang="lv-LV" sz="2400" dirty="0">
              <a:solidFill>
                <a:srgbClr val="002060"/>
              </a:solidFill>
            </a:endParaRPr>
          </a:p>
          <a:p>
            <a:r>
              <a:rPr lang="lv-LV" sz="2400" b="1" dirty="0">
                <a:solidFill>
                  <a:srgbClr val="002060"/>
                </a:solidFill>
              </a:rPr>
              <a:t>ES </a:t>
            </a:r>
            <a:r>
              <a:rPr lang="lv-LV" sz="2400" dirty="0">
                <a:solidFill>
                  <a:srgbClr val="002060"/>
                </a:solidFill>
              </a:rPr>
              <a:t>- zaļais klimata kurss, nulles zemes </a:t>
            </a:r>
            <a:r>
              <a:rPr lang="lv-LV" sz="2400" dirty="0" err="1">
                <a:solidFill>
                  <a:srgbClr val="002060"/>
                </a:solidFill>
              </a:rPr>
              <a:t>zero</a:t>
            </a:r>
            <a:r>
              <a:rPr lang="lv-LV" sz="2400" dirty="0">
                <a:solidFill>
                  <a:srgbClr val="002060"/>
                </a:solidFill>
              </a:rPr>
              <a:t> </a:t>
            </a:r>
            <a:r>
              <a:rPr lang="lv-LV" sz="2400" dirty="0" err="1">
                <a:solidFill>
                  <a:srgbClr val="002060"/>
                </a:solidFill>
              </a:rPr>
              <a:t>land</a:t>
            </a:r>
            <a:r>
              <a:rPr lang="lv-LV" sz="2400" dirty="0">
                <a:solidFill>
                  <a:srgbClr val="002060"/>
                </a:solidFill>
              </a:rPr>
              <a:t> </a:t>
            </a:r>
            <a:r>
              <a:rPr lang="lv-LV" sz="2400" dirty="0" err="1">
                <a:solidFill>
                  <a:srgbClr val="002060"/>
                </a:solidFill>
              </a:rPr>
              <a:t>take</a:t>
            </a:r>
            <a:r>
              <a:rPr lang="lv-LV" sz="2400" dirty="0">
                <a:solidFill>
                  <a:srgbClr val="002060"/>
                </a:solidFill>
              </a:rPr>
              <a:t>, </a:t>
            </a:r>
            <a:r>
              <a:rPr lang="lv-LV" sz="2400" dirty="0" err="1">
                <a:solidFill>
                  <a:srgbClr val="002060"/>
                </a:solidFill>
              </a:rPr>
              <a:t>new</a:t>
            </a:r>
            <a:r>
              <a:rPr lang="lv-LV" sz="2400" dirty="0">
                <a:solidFill>
                  <a:srgbClr val="002060"/>
                </a:solidFill>
              </a:rPr>
              <a:t> </a:t>
            </a:r>
            <a:r>
              <a:rPr lang="lv-LV" sz="2400" dirty="0" err="1">
                <a:solidFill>
                  <a:srgbClr val="002060"/>
                </a:solidFill>
              </a:rPr>
              <a:t>urban</a:t>
            </a:r>
            <a:r>
              <a:rPr lang="lv-LV" sz="2400" dirty="0">
                <a:solidFill>
                  <a:srgbClr val="002060"/>
                </a:solidFill>
              </a:rPr>
              <a:t> </a:t>
            </a:r>
            <a:r>
              <a:rPr lang="lv-LV" sz="2400" dirty="0" err="1">
                <a:solidFill>
                  <a:srgbClr val="002060"/>
                </a:solidFill>
              </a:rPr>
              <a:t>agenda</a:t>
            </a:r>
            <a:r>
              <a:rPr lang="lv-LV" sz="2400" dirty="0">
                <a:solidFill>
                  <a:srgbClr val="002060"/>
                </a:solidFill>
              </a:rPr>
              <a:t>…</a:t>
            </a:r>
            <a:r>
              <a:rPr lang="lv-LV" sz="2400" dirty="0">
                <a:solidFill>
                  <a:srgbClr val="002060"/>
                </a:solidFill>
                <a:highlight>
                  <a:srgbClr val="FFFF00"/>
                </a:highlight>
              </a:rPr>
              <a:t>GL nosaukumus</a:t>
            </a:r>
            <a:endParaRPr lang="lv-LV" dirty="0">
              <a:highlight>
                <a:srgbClr val="FFFF00"/>
              </a:highlight>
            </a:endParaRPr>
          </a:p>
          <a:p>
            <a:endParaRPr lang="lv-LV" sz="2400" dirty="0">
              <a:solidFill>
                <a:srgbClr val="002060"/>
              </a:solidFill>
            </a:endParaRPr>
          </a:p>
          <a:p>
            <a:r>
              <a:rPr lang="lv-LV" sz="2400" b="1" dirty="0">
                <a:solidFill>
                  <a:srgbClr val="002060"/>
                </a:solidFill>
              </a:rPr>
              <a:t>NACIONĀLA</a:t>
            </a:r>
            <a:r>
              <a:rPr lang="lv-LV" sz="2400" dirty="0">
                <a:solidFill>
                  <a:srgbClr val="002060"/>
                </a:solidFill>
              </a:rPr>
              <a:t> – LIAS – ….</a:t>
            </a:r>
          </a:p>
          <a:p>
            <a:endParaRPr lang="lv-LV" sz="2400" dirty="0">
              <a:solidFill>
                <a:srgbClr val="002060"/>
              </a:solidFill>
            </a:endParaRPr>
          </a:p>
          <a:p>
            <a:r>
              <a:rPr lang="lv-LV" sz="2400" b="1" dirty="0">
                <a:solidFill>
                  <a:srgbClr val="002060"/>
                </a:solidFill>
              </a:rPr>
              <a:t>REĢIONĀLA</a:t>
            </a:r>
            <a:r>
              <a:rPr lang="lv-LV" sz="2400" dirty="0">
                <a:solidFill>
                  <a:srgbClr val="002060"/>
                </a:solidFill>
              </a:rPr>
              <a:t> – RPR – metropoles iekšējā telpā urbānās izplešanās ierobežošana, kompakta </a:t>
            </a:r>
            <a:r>
              <a:rPr lang="lv-LV" sz="2400" dirty="0" err="1">
                <a:solidFill>
                  <a:srgbClr val="002060"/>
                </a:solidFill>
              </a:rPr>
              <a:t>apdzīvojuma</a:t>
            </a:r>
            <a:r>
              <a:rPr lang="lv-LV" sz="2400" dirty="0">
                <a:solidFill>
                  <a:srgbClr val="002060"/>
                </a:solidFill>
              </a:rPr>
              <a:t> plānošana, apbūves intensificēšanas pasākumi, sociāli iekļaujoša dzīve </a:t>
            </a:r>
            <a:r>
              <a:rPr lang="lv-LV" sz="2400" dirty="0" err="1">
                <a:solidFill>
                  <a:srgbClr val="002060"/>
                </a:solidFill>
              </a:rPr>
              <a:t>labklājīgās</a:t>
            </a:r>
            <a:r>
              <a:rPr lang="lv-LV" sz="2400" dirty="0">
                <a:solidFill>
                  <a:srgbClr val="002060"/>
                </a:solidFill>
              </a:rPr>
              <a:t> kopienās</a:t>
            </a:r>
          </a:p>
          <a:p>
            <a:endParaRPr lang="lv-LV" sz="2400" dirty="0">
              <a:solidFill>
                <a:srgbClr val="002045"/>
              </a:solidFill>
            </a:endParaRPr>
          </a:p>
          <a:p>
            <a:r>
              <a:rPr lang="lv-LV" sz="2400" b="1" dirty="0">
                <a:solidFill>
                  <a:srgbClr val="002045"/>
                </a:solidFill>
              </a:rPr>
              <a:t>Rīgas Metro uzstādījumi</a:t>
            </a:r>
            <a:r>
              <a:rPr lang="lv-LV" sz="2400" dirty="0">
                <a:solidFill>
                  <a:srgbClr val="002045"/>
                </a:solidFill>
              </a:rPr>
              <a:t> – RMA rīcības plāns – vienotas vadlīnijas </a:t>
            </a:r>
            <a:r>
              <a:rPr lang="lv-LV" sz="2400" dirty="0" err="1">
                <a:solidFill>
                  <a:srgbClr val="002045"/>
                </a:solidFill>
              </a:rPr>
              <a:t>apdzīvojuma</a:t>
            </a:r>
            <a:endParaRPr lang="lv-LV" sz="2400" dirty="0">
              <a:solidFill>
                <a:srgbClr val="002045"/>
              </a:solidFill>
            </a:endParaRPr>
          </a:p>
          <a:p>
            <a:r>
              <a:rPr lang="lv-LV" sz="2400" dirty="0">
                <a:solidFill>
                  <a:srgbClr val="002045"/>
                </a:solidFill>
              </a:rPr>
              <a:t>plānošanai, principi apbūves noteikumu izstrādei RMA, apdzīvoto vietu kapacitātes un funkcionalitātes novērtēšana</a:t>
            </a:r>
          </a:p>
          <a:p>
            <a:endParaRPr lang="lv-LV" sz="2400" dirty="0">
              <a:solidFill>
                <a:srgbClr val="002060"/>
              </a:solidFill>
            </a:endParaRPr>
          </a:p>
          <a:p>
            <a:pPr algn="ctr"/>
            <a:r>
              <a:rPr lang="lv-LV" sz="2400" b="1" dirty="0">
                <a:solidFill>
                  <a:srgbClr val="002045"/>
                </a:solidFill>
              </a:rPr>
              <a:t>Katrs zemākais līmenis </a:t>
            </a:r>
            <a:r>
              <a:rPr lang="lv-LV" sz="2400" b="1" dirty="0">
                <a:solidFill>
                  <a:srgbClr val="50C8CC"/>
                </a:solidFill>
              </a:rPr>
              <a:t>"SAPROTOŠĀKS" </a:t>
            </a:r>
            <a:r>
              <a:rPr lang="lv-LV" sz="2400" b="1" dirty="0">
                <a:solidFill>
                  <a:srgbClr val="002045"/>
                </a:solidFill>
              </a:rPr>
              <a:t>pret </a:t>
            </a:r>
            <a:r>
              <a:rPr lang="lv-LV" sz="2400" b="1" dirty="0" err="1">
                <a:solidFill>
                  <a:srgbClr val="002045"/>
                </a:solidFill>
              </a:rPr>
              <a:t>urbāno</a:t>
            </a:r>
            <a:r>
              <a:rPr lang="lv-LV" sz="2400" b="1" dirty="0">
                <a:solidFill>
                  <a:srgbClr val="002045"/>
                </a:solidFill>
              </a:rPr>
              <a:t> izplešanos!</a:t>
            </a:r>
            <a:r>
              <a:rPr lang="lv-LV" sz="2400" dirty="0">
                <a:solidFill>
                  <a:srgbClr val="002045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1AE0E-0072-9A56-AF66-ADDA049E48A4}"/>
              </a:ext>
            </a:extLst>
          </p:cNvPr>
          <p:cNvSpPr txBox="1"/>
          <p:nvPr/>
        </p:nvSpPr>
        <p:spPr>
          <a:xfrm>
            <a:off x="-1" y="330711"/>
            <a:ext cx="1219200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v-LV" sz="2800" b="1">
                <a:solidFill>
                  <a:srgbClr val="002060"/>
                </a:solidFill>
                <a:ea typeface="Calibri"/>
                <a:cs typeface="Arial"/>
              </a:rPr>
              <a:t>URBĀNO POLITIKU </a:t>
            </a:r>
            <a:r>
              <a:rPr lang="lv-LV" sz="2800" b="1">
                <a:solidFill>
                  <a:srgbClr val="50C8CC"/>
                </a:solidFill>
                <a:ea typeface="Calibri"/>
                <a:cs typeface="Arial"/>
              </a:rPr>
              <a:t>VEKTORI </a:t>
            </a:r>
            <a:r>
              <a:rPr lang="lv-LV" sz="2800" b="1">
                <a:solidFill>
                  <a:schemeClr val="accent2">
                    <a:lumMod val="76000"/>
                  </a:schemeClr>
                </a:solidFill>
                <a:ea typeface="Calibri"/>
                <a:cs typeface="Arial"/>
              </a:rPr>
              <a:t>UN PLAISAS</a:t>
            </a:r>
            <a:endParaRPr lang="lv-LV" sz="2800" b="1">
              <a:solidFill>
                <a:schemeClr val="accent2">
                  <a:lumMod val="76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663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FFEAE65-A242-C5C1-2BA8-8FC2C9A9A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3B542AC-B0B4-03F0-AE92-D09098450EF9}"/>
              </a:ext>
            </a:extLst>
          </p:cNvPr>
          <p:cNvSpPr txBox="1"/>
          <p:nvPr/>
        </p:nvSpPr>
        <p:spPr>
          <a:xfrm>
            <a:off x="-1" y="330711"/>
            <a:ext cx="12192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800" b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TELPISKIE PROCESI RĪGAS UN PIERĪGAS KOPĪGAJĀ URBĀNAJĀ TELPĀ (3)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8C077-B075-FE7B-7918-F685495E8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421" y="1001579"/>
            <a:ext cx="2880000" cy="19906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826E68-77E8-2E8D-9C99-8E93D0D130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309" b="12922"/>
          <a:stretch/>
        </p:blipFill>
        <p:spPr>
          <a:xfrm>
            <a:off x="8886422" y="3092656"/>
            <a:ext cx="2880000" cy="2006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2EE2C6-03C3-3BC3-C8EA-2C2D393159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9923"/>
          <a:stretch/>
        </p:blipFill>
        <p:spPr>
          <a:xfrm>
            <a:off x="10401300" y="5174246"/>
            <a:ext cx="1365121" cy="13284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D21FDE-BC12-2CE7-A354-9A6B1A2AD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6420" y="5174246"/>
            <a:ext cx="1365121" cy="7681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6652DC-508D-623D-B641-FFD88B2D20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62" r="49446"/>
          <a:stretch/>
        </p:blipFill>
        <p:spPr>
          <a:xfrm>
            <a:off x="7351912" y="1001579"/>
            <a:ext cx="1384751" cy="201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F84110-E238-1C02-DD03-893B573473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951" b="1"/>
          <a:stretch/>
        </p:blipFill>
        <p:spPr>
          <a:xfrm>
            <a:off x="7352516" y="5174246"/>
            <a:ext cx="1384145" cy="1116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974CE1-7BD0-74A7-BC2B-AF6A7423D4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4492"/>
          <a:stretch/>
        </p:blipFill>
        <p:spPr>
          <a:xfrm>
            <a:off x="7351910" y="6163772"/>
            <a:ext cx="1384751" cy="3389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DB6280-1074-5AB2-7FB3-2C5F68E97D5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602" r="35966"/>
          <a:stretch/>
        </p:blipFill>
        <p:spPr>
          <a:xfrm>
            <a:off x="7351911" y="3092656"/>
            <a:ext cx="1384751" cy="2006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290C42-5E6D-1BB2-E0CC-407D6B16F307}"/>
              </a:ext>
            </a:extLst>
          </p:cNvPr>
          <p:cNvSpPr txBox="1"/>
          <p:nvPr/>
        </p:nvSpPr>
        <p:spPr>
          <a:xfrm>
            <a:off x="-1854910" y="2063546"/>
            <a:ext cx="6096000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lv-LV" sz="1800" kern="100">
                <a:solidFill>
                  <a:srgbClr val="3A7C22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Vēl vienu piemēru un lielākās bildes </a:t>
            </a:r>
          </a:p>
        </p:txBody>
      </p:sp>
    </p:spTree>
    <p:extLst>
      <p:ext uri="{BB962C8B-B14F-4D97-AF65-F5344CB8AC3E}">
        <p14:creationId xmlns:p14="http://schemas.microsoft.com/office/powerpoint/2010/main" val="53461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A0989-1767-0286-3B04-5FE69574B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map of a city&#10;&#10;AI-generated content may be incorrect.">
            <a:extLst>
              <a:ext uri="{FF2B5EF4-FFF2-40B4-BE49-F238E27FC236}">
                <a16:creationId xmlns:a16="http://schemas.microsoft.com/office/drawing/2014/main" id="{6D0B59B3-DA32-C130-C0EC-C6083D322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7246" y="1400315"/>
            <a:ext cx="6739851" cy="4999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18A1FE-71D1-DC31-D511-0CEC3ED18423}"/>
              </a:ext>
            </a:extLst>
          </p:cNvPr>
          <p:cNvSpPr txBox="1"/>
          <p:nvPr/>
        </p:nvSpPr>
        <p:spPr>
          <a:xfrm>
            <a:off x="492505" y="2823226"/>
            <a:ext cx="3548013" cy="39395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v-LV" sz="2400">
                <a:solidFill>
                  <a:srgbClr val="002060"/>
                </a:solidFill>
              </a:rPr>
              <a:t>kur </a:t>
            </a:r>
            <a:r>
              <a:rPr lang="lv-LV" sz="2400" b="1">
                <a:solidFill>
                  <a:srgbClr val="002060"/>
                </a:solidFill>
              </a:rPr>
              <a:t>AUG</a:t>
            </a:r>
            <a:r>
              <a:rPr lang="lv-LV" sz="2400">
                <a:solidFill>
                  <a:srgbClr val="002060"/>
                </a:solidFill>
              </a:rPr>
              <a:t>?</a:t>
            </a:r>
          </a:p>
          <a:p>
            <a:r>
              <a:rPr lang="lv-LV" sz="2400">
                <a:solidFill>
                  <a:srgbClr val="002060"/>
                </a:solidFill>
              </a:rPr>
              <a:t>- Rīgas centrā</a:t>
            </a:r>
          </a:p>
          <a:p>
            <a:r>
              <a:rPr lang="lv-LV" sz="2400">
                <a:solidFill>
                  <a:srgbClr val="002060"/>
                </a:solidFill>
              </a:rPr>
              <a:t>- Pierīgā, Jūrmalā  </a:t>
            </a:r>
          </a:p>
          <a:p>
            <a:endParaRPr lang="lv-LV" sz="2400">
              <a:solidFill>
                <a:srgbClr val="002060"/>
              </a:solidFill>
            </a:endParaRPr>
          </a:p>
          <a:p>
            <a:r>
              <a:rPr lang="lv-LV" sz="2400">
                <a:solidFill>
                  <a:srgbClr val="002060"/>
                </a:solidFill>
              </a:rPr>
              <a:t>kur </a:t>
            </a:r>
            <a:r>
              <a:rPr lang="lv-LV" sz="2400" b="1">
                <a:solidFill>
                  <a:srgbClr val="002060"/>
                </a:solidFill>
              </a:rPr>
              <a:t>SAMAZINĀS</a:t>
            </a:r>
            <a:r>
              <a:rPr lang="lv-LV" sz="2400">
                <a:solidFill>
                  <a:srgbClr val="002060"/>
                </a:solidFill>
              </a:rPr>
              <a:t>? </a:t>
            </a:r>
          </a:p>
          <a:p>
            <a:r>
              <a:rPr lang="lv-LV" sz="2400">
                <a:solidFill>
                  <a:srgbClr val="002060"/>
                </a:solidFill>
              </a:rPr>
              <a:t>- Rīgas mikrorajonos</a:t>
            </a:r>
          </a:p>
          <a:p>
            <a:r>
              <a:rPr lang="lv-LV" sz="2400">
                <a:solidFill>
                  <a:srgbClr val="002060"/>
                </a:solidFill>
              </a:rPr>
              <a:t>- Pierīgas pilsētās</a:t>
            </a:r>
          </a:p>
          <a:p>
            <a:endParaRPr lang="lv-LV" sz="2400">
              <a:solidFill>
                <a:srgbClr val="002060"/>
              </a:solidFill>
            </a:endParaRPr>
          </a:p>
          <a:p>
            <a:r>
              <a:rPr lang="lv-LV" sz="2400">
                <a:solidFill>
                  <a:srgbClr val="002060"/>
                </a:solidFill>
              </a:rPr>
              <a:t>kas </a:t>
            </a:r>
            <a:r>
              <a:rPr lang="lv-LV" sz="2400" b="1">
                <a:solidFill>
                  <a:srgbClr val="002060"/>
                </a:solidFill>
              </a:rPr>
              <a:t>TOP</a:t>
            </a:r>
            <a:r>
              <a:rPr lang="lv-LV" sz="2400">
                <a:solidFill>
                  <a:srgbClr val="002060"/>
                </a:solidFill>
              </a:rPr>
              <a:t>?</a:t>
            </a:r>
          </a:p>
          <a:p>
            <a:r>
              <a:rPr lang="lv-LV" sz="2400">
                <a:solidFill>
                  <a:srgbClr val="002060"/>
                </a:solidFill>
              </a:rPr>
              <a:t>- urbānie konglomerāti</a:t>
            </a:r>
          </a:p>
          <a:p>
            <a:endParaRPr lang="lv-LV" sz="1000">
              <a:solidFill>
                <a:srgbClr val="00204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E2B4A1-AEDF-CD68-E9C7-FCF03FC91D83}"/>
              </a:ext>
            </a:extLst>
          </p:cNvPr>
          <p:cNvSpPr txBox="1"/>
          <p:nvPr/>
        </p:nvSpPr>
        <p:spPr>
          <a:xfrm>
            <a:off x="-1" y="330711"/>
            <a:ext cx="1219200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v-LV" sz="2800" b="1">
                <a:solidFill>
                  <a:srgbClr val="002060"/>
                </a:solidFill>
                <a:ea typeface="Calibri"/>
                <a:cs typeface="Arial"/>
              </a:rPr>
              <a:t>TELPISKIE PROCESI RĪGAS/PIERĪGAS KOPĪGAJĀ URBĀNAJĀ TELPĀ (1)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1371BD-2E91-1B26-8C94-C1D3429390EA}"/>
              </a:ext>
            </a:extLst>
          </p:cNvPr>
          <p:cNvSpPr txBox="1"/>
          <p:nvPr/>
        </p:nvSpPr>
        <p:spPr>
          <a:xfrm>
            <a:off x="8481021" y="6535972"/>
            <a:ext cx="3416408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lv-LV" sz="1400">
                <a:solidFill>
                  <a:schemeClr val="bg1">
                    <a:lumMod val="50000"/>
                  </a:schemeClr>
                </a:solidFill>
              </a:rPr>
              <a:t>Autoru veidots attēls, CSP RIG010 dati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BC7636-A8E8-C6DE-87E9-588133D731FD}"/>
              </a:ext>
            </a:extLst>
          </p:cNvPr>
          <p:cNvSpPr/>
          <p:nvPr/>
        </p:nvSpPr>
        <p:spPr>
          <a:xfrm>
            <a:off x="16881921" y="117375"/>
            <a:ext cx="258097" cy="260449"/>
          </a:xfrm>
          <a:prstGeom prst="ellipse">
            <a:avLst/>
          </a:prstGeom>
          <a:noFill/>
          <a:ln>
            <a:solidFill>
              <a:srgbClr val="0020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7E2810-B146-DD29-4A4C-705C15943DB2}"/>
              </a:ext>
            </a:extLst>
          </p:cNvPr>
          <p:cNvSpPr txBox="1"/>
          <p:nvPr/>
        </p:nvSpPr>
        <p:spPr>
          <a:xfrm>
            <a:off x="492505" y="1069990"/>
            <a:ext cx="41102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>
                <a:solidFill>
                  <a:srgbClr val="002060"/>
                </a:solidFill>
              </a:rPr>
              <a:t>Iedzīvotāju skaita izmaiņas %</a:t>
            </a:r>
          </a:p>
          <a:p>
            <a:r>
              <a:rPr lang="lv-LV" sz="2400">
                <a:solidFill>
                  <a:srgbClr val="002060"/>
                </a:solidFill>
              </a:rPr>
              <a:t>apkaimju un ciemu griezumā</a:t>
            </a:r>
          </a:p>
          <a:p>
            <a:r>
              <a:rPr lang="lv-LV" sz="2400">
                <a:solidFill>
                  <a:srgbClr val="002060"/>
                </a:solidFill>
              </a:rPr>
              <a:t>2016 – 2024 </a:t>
            </a:r>
            <a:endParaRPr lang="lv-LV" sz="14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 descr="A map of a city&#10;&#10;AI-generated content may be incorrect.">
            <a:extLst>
              <a:ext uri="{FF2B5EF4-FFF2-40B4-BE49-F238E27FC236}">
                <a16:creationId xmlns:a16="http://schemas.microsoft.com/office/drawing/2014/main" id="{B64186CE-374E-E43E-A077-AC7383575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649" y="1203157"/>
            <a:ext cx="7114166" cy="5320633"/>
          </a:xfrm>
          <a:prstGeom prst="rect">
            <a:avLst/>
          </a:prstGeom>
        </p:spPr>
      </p:pic>
      <p:pic>
        <p:nvPicPr>
          <p:cNvPr id="21" name="Picture 20" descr="A map of a city&#10;&#10;AI-generated content may be incorrect.">
            <a:extLst>
              <a:ext uri="{FF2B5EF4-FFF2-40B4-BE49-F238E27FC236}">
                <a16:creationId xmlns:a16="http://schemas.microsoft.com/office/drawing/2014/main" id="{57133F9B-18D8-D2E7-E461-A2577D141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649" y="1096836"/>
            <a:ext cx="7320752" cy="54396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EA7691D-BAB5-6441-C457-8D8ABD838A83}"/>
              </a:ext>
            </a:extLst>
          </p:cNvPr>
          <p:cNvGrpSpPr/>
          <p:nvPr/>
        </p:nvGrpSpPr>
        <p:grpSpPr>
          <a:xfrm>
            <a:off x="6475455" y="1202436"/>
            <a:ext cx="3415379" cy="4511303"/>
            <a:chOff x="13762080" y="-2667095"/>
            <a:chExt cx="3415379" cy="451130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904FCB8-651A-FE6A-F0E7-89CA8C2BAEBE}"/>
                </a:ext>
              </a:extLst>
            </p:cNvPr>
            <p:cNvSpPr/>
            <p:nvPr/>
          </p:nvSpPr>
          <p:spPr>
            <a:xfrm rot="19881232">
              <a:off x="15315468" y="-132511"/>
              <a:ext cx="862527" cy="1400240"/>
            </a:xfrm>
            <a:prstGeom prst="ellipse">
              <a:avLst/>
            </a:prstGeom>
            <a:noFill/>
            <a:ln>
              <a:solidFill>
                <a:srgbClr val="00204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2E2AAAF-9ACE-B493-6CBB-63A4C5D3F003}"/>
                </a:ext>
              </a:extLst>
            </p:cNvPr>
            <p:cNvSpPr/>
            <p:nvPr/>
          </p:nvSpPr>
          <p:spPr>
            <a:xfrm rot="706073">
              <a:off x="15757891" y="-2667095"/>
              <a:ext cx="1419568" cy="1788198"/>
            </a:xfrm>
            <a:prstGeom prst="ellipse">
              <a:avLst/>
            </a:prstGeom>
            <a:noFill/>
            <a:ln>
              <a:solidFill>
                <a:srgbClr val="00204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9F55440-C793-3DAB-CAFF-0C9EAC2BD29A}"/>
                </a:ext>
              </a:extLst>
            </p:cNvPr>
            <p:cNvSpPr/>
            <p:nvPr/>
          </p:nvSpPr>
          <p:spPr>
            <a:xfrm rot="19568724">
              <a:off x="16032531" y="-901985"/>
              <a:ext cx="959191" cy="1400240"/>
            </a:xfrm>
            <a:prstGeom prst="ellipse">
              <a:avLst/>
            </a:prstGeom>
            <a:noFill/>
            <a:ln>
              <a:solidFill>
                <a:srgbClr val="00204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9F5D92A-15C5-EE11-DAF5-60E84E0299E1}"/>
                </a:ext>
              </a:extLst>
            </p:cNvPr>
            <p:cNvSpPr/>
            <p:nvPr/>
          </p:nvSpPr>
          <p:spPr>
            <a:xfrm rot="2254129">
              <a:off x="14256456" y="114250"/>
              <a:ext cx="862527" cy="1729958"/>
            </a:xfrm>
            <a:prstGeom prst="ellipse">
              <a:avLst/>
            </a:prstGeom>
            <a:noFill/>
            <a:ln>
              <a:solidFill>
                <a:srgbClr val="00204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CB02F98-1917-3B4B-E1F9-2EBD4C5DA171}"/>
                </a:ext>
              </a:extLst>
            </p:cNvPr>
            <p:cNvSpPr/>
            <p:nvPr/>
          </p:nvSpPr>
          <p:spPr>
            <a:xfrm rot="2254129">
              <a:off x="13762080" y="-930852"/>
              <a:ext cx="981589" cy="1575178"/>
            </a:xfrm>
            <a:prstGeom prst="ellipse">
              <a:avLst/>
            </a:prstGeom>
            <a:noFill/>
            <a:ln>
              <a:solidFill>
                <a:srgbClr val="00204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7659CD-4EB7-D0F2-7A75-06E6EF9FE630}"/>
              </a:ext>
            </a:extLst>
          </p:cNvPr>
          <p:cNvGrpSpPr/>
          <p:nvPr/>
        </p:nvGrpSpPr>
        <p:grpSpPr>
          <a:xfrm>
            <a:off x="13852628" y="3169467"/>
            <a:ext cx="3483118" cy="2288218"/>
            <a:chOff x="6417905" y="3090345"/>
            <a:chExt cx="3483118" cy="228821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C5243EE-E34D-7B52-9F1A-19C13EE6238A}"/>
                </a:ext>
              </a:extLst>
            </p:cNvPr>
            <p:cNvGrpSpPr/>
            <p:nvPr/>
          </p:nvGrpSpPr>
          <p:grpSpPr>
            <a:xfrm>
              <a:off x="6417905" y="3090345"/>
              <a:ext cx="1735281" cy="2288218"/>
              <a:chOff x="13549749" y="-922061"/>
              <a:chExt cx="1735281" cy="228821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7AD40E4-03C1-0D0F-3671-E31792ACC7A6}"/>
                  </a:ext>
                </a:extLst>
              </p:cNvPr>
              <p:cNvSpPr/>
              <p:nvPr/>
            </p:nvSpPr>
            <p:spPr>
              <a:xfrm>
                <a:off x="13549749" y="-159669"/>
                <a:ext cx="353347" cy="367604"/>
              </a:xfrm>
              <a:prstGeom prst="ellipse">
                <a:avLst/>
              </a:prstGeom>
              <a:noFill/>
              <a:ln>
                <a:solidFill>
                  <a:srgbClr val="00204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BB42F1C-D069-1B4A-1EAC-6E8E83B7DAE7}"/>
                  </a:ext>
                </a:extLst>
              </p:cNvPr>
              <p:cNvSpPr/>
              <p:nvPr/>
            </p:nvSpPr>
            <p:spPr>
              <a:xfrm>
                <a:off x="14463726" y="45871"/>
                <a:ext cx="329534" cy="308074"/>
              </a:xfrm>
              <a:prstGeom prst="ellipse">
                <a:avLst/>
              </a:prstGeom>
              <a:noFill/>
              <a:ln>
                <a:solidFill>
                  <a:srgbClr val="00204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DB25A93-F86C-7D0E-30EE-51C689C97E0D}"/>
                  </a:ext>
                </a:extLst>
              </p:cNvPr>
              <p:cNvSpPr/>
              <p:nvPr/>
            </p:nvSpPr>
            <p:spPr>
              <a:xfrm>
                <a:off x="14195332" y="-922061"/>
                <a:ext cx="465350" cy="445416"/>
              </a:xfrm>
              <a:prstGeom prst="ellipse">
                <a:avLst/>
              </a:prstGeom>
              <a:noFill/>
              <a:ln>
                <a:solidFill>
                  <a:srgbClr val="00204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9A497BA-ED0F-90C9-9245-89505D929501}"/>
                  </a:ext>
                </a:extLst>
              </p:cNvPr>
              <p:cNvSpPr/>
              <p:nvPr/>
            </p:nvSpPr>
            <p:spPr>
              <a:xfrm>
                <a:off x="14931683" y="1022365"/>
                <a:ext cx="353347" cy="343792"/>
              </a:xfrm>
              <a:prstGeom prst="ellipse">
                <a:avLst/>
              </a:prstGeom>
              <a:noFill/>
              <a:ln>
                <a:solidFill>
                  <a:srgbClr val="00204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9C5FA32-4C61-B55D-CE04-0AEDFF39EE78}"/>
                </a:ext>
              </a:extLst>
            </p:cNvPr>
            <p:cNvSpPr/>
            <p:nvPr/>
          </p:nvSpPr>
          <p:spPr>
            <a:xfrm>
              <a:off x="9535770" y="4079889"/>
              <a:ext cx="365253" cy="367605"/>
            </a:xfrm>
            <a:prstGeom prst="ellipse">
              <a:avLst/>
            </a:prstGeom>
            <a:noFill/>
            <a:ln>
              <a:solidFill>
                <a:srgbClr val="00204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</p:spTree>
    <p:extLst>
      <p:ext uri="{BB962C8B-B14F-4D97-AF65-F5344CB8AC3E}">
        <p14:creationId xmlns:p14="http://schemas.microsoft.com/office/powerpoint/2010/main" val="81679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6C5A2-CF61-075D-7231-7BD17E201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697FA6-9FB5-389E-3552-835FE49D3075}"/>
              </a:ext>
            </a:extLst>
          </p:cNvPr>
          <p:cNvSpPr txBox="1"/>
          <p:nvPr/>
        </p:nvSpPr>
        <p:spPr>
          <a:xfrm>
            <a:off x="302193" y="978818"/>
            <a:ext cx="4249204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v-LV" sz="2400" dirty="0">
                <a:solidFill>
                  <a:srgbClr val="002060"/>
                </a:solidFill>
              </a:rPr>
              <a:t>Apbūves dinamika</a:t>
            </a:r>
          </a:p>
          <a:p>
            <a:r>
              <a:rPr lang="lv-LV" sz="2400" dirty="0">
                <a:solidFill>
                  <a:srgbClr val="002060"/>
                </a:solidFill>
              </a:rPr>
              <a:t>Rīgas apkaimēs un </a:t>
            </a:r>
          </a:p>
          <a:p>
            <a:r>
              <a:rPr lang="lv-LV" sz="2400" dirty="0">
                <a:solidFill>
                  <a:srgbClr val="002060"/>
                </a:solidFill>
              </a:rPr>
              <a:t>Pierīgas pilsētās un ciemos 2000 - 2020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1F65CE-59FA-7CC4-887F-39359C1E083E}"/>
              </a:ext>
            </a:extLst>
          </p:cNvPr>
          <p:cNvSpPr txBox="1"/>
          <p:nvPr/>
        </p:nvSpPr>
        <p:spPr>
          <a:xfrm>
            <a:off x="-1" y="330711"/>
            <a:ext cx="1219200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v-LV" sz="2800" b="1" dirty="0">
                <a:solidFill>
                  <a:srgbClr val="002060"/>
                </a:solidFill>
                <a:ea typeface="Calibri"/>
                <a:cs typeface="Arial"/>
              </a:rPr>
              <a:t>TELPISKIE PROCESI RĪGAS/PIERĪGAS KOPĪGAJĀ URBĀNAJĀ TELPĀ (2)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DF6021-F6E1-1418-2C91-D43295FE388F}"/>
              </a:ext>
            </a:extLst>
          </p:cNvPr>
          <p:cNvSpPr txBox="1"/>
          <p:nvPr/>
        </p:nvSpPr>
        <p:spPr>
          <a:xfrm>
            <a:off x="661281" y="6537410"/>
            <a:ext cx="11333291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lv-LV" sz="1400" dirty="0">
                <a:solidFill>
                  <a:schemeClr val="bg1">
                    <a:lumMod val="50000"/>
                  </a:schemeClr>
                </a:solidFill>
              </a:rPr>
              <a:t>Autoru veidots attēls, </a:t>
            </a:r>
            <a:r>
              <a:rPr lang="lv-LV" sz="1400" dirty="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European</a:t>
            </a:r>
            <a:r>
              <a:rPr lang="lv-LV" sz="14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lv-LV" sz="1400" dirty="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Commission</a:t>
            </a:r>
            <a:r>
              <a:rPr lang="lv-LV" sz="14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, GHSL </a:t>
            </a:r>
            <a:r>
              <a:rPr lang="lv-LV" sz="1400" dirty="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Data</a:t>
            </a:r>
            <a:r>
              <a:rPr lang="lv-LV" sz="14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lv-LV" sz="1400" dirty="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Package</a:t>
            </a:r>
            <a:r>
              <a:rPr lang="lv-LV" sz="14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 2023, </a:t>
            </a:r>
            <a:r>
              <a:rPr lang="lv-LV" sz="1400" dirty="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Publications</a:t>
            </a:r>
            <a:r>
              <a:rPr lang="lv-LV" sz="14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 Office </a:t>
            </a:r>
            <a:r>
              <a:rPr lang="lv-LV" sz="1400" dirty="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of</a:t>
            </a:r>
            <a:r>
              <a:rPr lang="lv-LV" sz="14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lv-LV" sz="1400" dirty="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the</a:t>
            </a:r>
            <a:r>
              <a:rPr lang="lv-LV" sz="14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lv-LV" sz="1400" dirty="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European</a:t>
            </a:r>
            <a:r>
              <a:rPr lang="lv-LV" sz="14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lv-LV" sz="1400" dirty="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Union</a:t>
            </a:r>
            <a:r>
              <a:rPr lang="lv-LV" sz="14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lv-LV" sz="1400" dirty="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Luxembourg</a:t>
            </a:r>
            <a:r>
              <a:rPr lang="lv-LV" sz="14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, 2024</a:t>
            </a:r>
            <a:endParaRPr lang="lv-LV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35E77F-32F4-F1AE-5129-8BC9F74EEDAF}"/>
              </a:ext>
            </a:extLst>
          </p:cNvPr>
          <p:cNvSpPr txBox="1"/>
          <p:nvPr/>
        </p:nvSpPr>
        <p:spPr>
          <a:xfrm>
            <a:off x="302193" y="2769153"/>
            <a:ext cx="4249204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v-LV" sz="2400" dirty="0">
                <a:solidFill>
                  <a:srgbClr val="002060"/>
                </a:solidFill>
              </a:rPr>
              <a:t>vietām «ciemi» </a:t>
            </a:r>
            <a:r>
              <a:rPr lang="lv-LV" sz="2400" b="1" dirty="0">
                <a:solidFill>
                  <a:srgbClr val="002060"/>
                </a:solidFill>
              </a:rPr>
              <a:t>AIZPILDĀS</a:t>
            </a:r>
          </a:p>
          <a:p>
            <a:endParaRPr lang="lv-LV" sz="2400" dirty="0">
              <a:solidFill>
                <a:srgbClr val="002060"/>
              </a:solidFill>
            </a:endParaRPr>
          </a:p>
          <a:p>
            <a:r>
              <a:rPr lang="lv-LV" sz="2400" b="1" dirty="0">
                <a:solidFill>
                  <a:srgbClr val="002060"/>
                </a:solidFill>
              </a:rPr>
              <a:t>NEAIZPILDĀS</a:t>
            </a:r>
            <a:r>
              <a:rPr lang="lv-LV" sz="2400" dirty="0">
                <a:solidFill>
                  <a:srgbClr val="002060"/>
                </a:solidFill>
              </a:rPr>
              <a:t> plašās «ciemu» robežas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" name="Picture 12" descr="A map of a city&#10;&#10;AI-generated content may be incorrect.">
            <a:extLst>
              <a:ext uri="{FF2B5EF4-FFF2-40B4-BE49-F238E27FC236}">
                <a16:creationId xmlns:a16="http://schemas.microsoft.com/office/drawing/2014/main" id="{E42A7374-6244-A7B3-E548-964E5C21D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58" y="978818"/>
            <a:ext cx="7099649" cy="55800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B6D1AA6-75DB-664F-B955-AE40C2832FE1}"/>
              </a:ext>
            </a:extLst>
          </p:cNvPr>
          <p:cNvSpPr/>
          <p:nvPr/>
        </p:nvSpPr>
        <p:spPr>
          <a:xfrm>
            <a:off x="6956352" y="4203950"/>
            <a:ext cx="1037167" cy="1090083"/>
          </a:xfrm>
          <a:prstGeom prst="ellipse">
            <a:avLst/>
          </a:prstGeom>
          <a:noFill/>
          <a:ln w="57150">
            <a:solidFill>
              <a:srgbClr val="50C8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FAEB738-C4E3-A796-117F-07251E5B44D9}"/>
              </a:ext>
            </a:extLst>
          </p:cNvPr>
          <p:cNvSpPr/>
          <p:nvPr/>
        </p:nvSpPr>
        <p:spPr>
          <a:xfrm>
            <a:off x="9239696" y="1339218"/>
            <a:ext cx="1242391" cy="1209260"/>
          </a:xfrm>
          <a:prstGeom prst="ellipse">
            <a:avLst/>
          </a:prstGeom>
          <a:noFill/>
          <a:ln w="57150">
            <a:solidFill>
              <a:srgbClr val="50C8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map of a city&#10;&#10;AI-generated content may be incorrect.">
            <a:extLst>
              <a:ext uri="{FF2B5EF4-FFF2-40B4-BE49-F238E27FC236}">
                <a16:creationId xmlns:a16="http://schemas.microsoft.com/office/drawing/2014/main" id="{95F9EF91-8503-5A2E-BE57-8B639BF64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2" y="978818"/>
            <a:ext cx="7161095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5DAAE-3834-D904-7856-A749AB375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21BF7F-50BE-DB14-5F25-D415DB71688E}"/>
              </a:ext>
            </a:extLst>
          </p:cNvPr>
          <p:cNvSpPr txBox="1"/>
          <p:nvPr/>
        </p:nvSpPr>
        <p:spPr>
          <a:xfrm>
            <a:off x="-1" y="316744"/>
            <a:ext cx="1219200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v-LV" sz="2800" b="1" dirty="0">
                <a:solidFill>
                  <a:srgbClr val="002060"/>
                </a:solidFill>
                <a:ea typeface="Calibri"/>
                <a:cs typeface="Arial"/>
              </a:rPr>
              <a:t>URBĀNĀS IZPLEŠANĀS </a:t>
            </a:r>
            <a:r>
              <a:rPr lang="lv-LV" sz="2800" b="1" dirty="0">
                <a:solidFill>
                  <a:srgbClr val="002060"/>
                </a:solidFill>
              </a:rPr>
              <a:t>CENA PUBLISKAJAM UN PRIVĀTAJAM SEKTORAM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87D76E-5B26-4057-D9F8-CA907621249B}"/>
              </a:ext>
            </a:extLst>
          </p:cNvPr>
          <p:cNvSpPr txBox="1"/>
          <p:nvPr/>
        </p:nvSpPr>
        <p:spPr>
          <a:xfrm>
            <a:off x="0" y="1036134"/>
            <a:ext cx="115411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lv-LV" sz="2200" i="1" dirty="0">
                <a:solidFill>
                  <a:schemeClr val="bg2">
                    <a:lumMod val="50000"/>
                  </a:schemeClr>
                </a:solidFill>
              </a:rPr>
              <a:t>«Attīstās privātā apbūve, bet pēc pakalpojumiem braucam uz Rīgu…» </a:t>
            </a:r>
          </a:p>
          <a:p>
            <a:pPr algn="r"/>
            <a:r>
              <a:rPr lang="lv-LV" sz="2200" i="1" dirty="0">
                <a:solidFill>
                  <a:schemeClr val="bg2">
                    <a:lumMod val="50000"/>
                  </a:schemeClr>
                </a:solidFill>
              </a:rPr>
              <a:t>«Lai tiktu kaut kur,  vienmēr nepieciešama automašīna…» </a:t>
            </a:r>
          </a:p>
          <a:p>
            <a:pPr algn="r"/>
            <a:r>
              <a:rPr lang="lv-LV" sz="2200" i="1" dirty="0">
                <a:solidFill>
                  <a:schemeClr val="bg2">
                    <a:lumMod val="50000"/>
                  </a:schemeClr>
                </a:solidFill>
              </a:rPr>
              <a:t>«Jāmaksā liels nodoklis, bet rūpes no pašvaldības par dzīves kvalitāti ...nav nekādas…»</a:t>
            </a:r>
          </a:p>
          <a:p>
            <a:pPr algn="r"/>
            <a:r>
              <a:rPr lang="lv-LV" sz="1400" dirty="0">
                <a:solidFill>
                  <a:schemeClr val="bg2">
                    <a:lumMod val="50000"/>
                  </a:schemeClr>
                </a:solidFill>
              </a:rPr>
              <a:t>(Autoru aptauja, 2023)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A24A54-A5BD-FADE-B9C0-B4FACAAE2D29}"/>
              </a:ext>
            </a:extLst>
          </p:cNvPr>
          <p:cNvSpPr txBox="1"/>
          <p:nvPr/>
        </p:nvSpPr>
        <p:spPr>
          <a:xfrm>
            <a:off x="663042" y="2751913"/>
            <a:ext cx="7550829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v-LV" sz="2400" b="1" dirty="0">
                <a:solidFill>
                  <a:srgbClr val="002060"/>
                </a:solidFill>
              </a:rPr>
              <a:t>Mājokļa</a:t>
            </a:r>
            <a:r>
              <a:rPr lang="lv-LV" sz="2400" dirty="0">
                <a:solidFill>
                  <a:srgbClr val="002060"/>
                </a:solidFill>
              </a:rPr>
              <a:t> </a:t>
            </a:r>
            <a:r>
              <a:rPr lang="lv-LV" sz="2400" b="1" dirty="0">
                <a:solidFill>
                  <a:srgbClr val="002060"/>
                </a:solidFill>
              </a:rPr>
              <a:t>izdevumi Pierīgā par  ~ 8% augstāki </a:t>
            </a:r>
            <a:r>
              <a:rPr lang="lv-LV" sz="2400" dirty="0">
                <a:solidFill>
                  <a:srgbClr val="002060"/>
                </a:solidFill>
              </a:rPr>
              <a:t>nekā Rīgā </a:t>
            </a:r>
          </a:p>
          <a:p>
            <a:r>
              <a:rPr lang="lv-LV" sz="1400" dirty="0">
                <a:solidFill>
                  <a:schemeClr val="bg1">
                    <a:lumMod val="50000"/>
                  </a:schemeClr>
                </a:solidFill>
              </a:rPr>
              <a:t>(LR Centrālā statistikas pārvalde, 2019, </a:t>
            </a:r>
            <a:r>
              <a:rPr lang="lv-LV" sz="1400" dirty="0" err="1">
                <a:solidFill>
                  <a:schemeClr val="bg1">
                    <a:lumMod val="50000"/>
                  </a:schemeClr>
                </a:solidFill>
              </a:rPr>
              <a:t>Sergejeva</a:t>
            </a:r>
            <a:r>
              <a:rPr lang="lv-LV" sz="1400" dirty="0">
                <a:solidFill>
                  <a:schemeClr val="bg1">
                    <a:lumMod val="50000"/>
                  </a:schemeClr>
                </a:solidFill>
              </a:rPr>
              <a:t>, 2020)</a:t>
            </a:r>
          </a:p>
          <a:p>
            <a:endParaRPr lang="lv-LV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lv-LV" sz="2400" b="1" dirty="0">
                <a:solidFill>
                  <a:srgbClr val="002060"/>
                </a:solidFill>
              </a:rPr>
              <a:t>RMA iedzīvotāji maksā par </a:t>
            </a:r>
          </a:p>
          <a:p>
            <a:r>
              <a:rPr lang="lv-LV" sz="2400" dirty="0">
                <a:solidFill>
                  <a:srgbClr val="002060"/>
                </a:solidFill>
              </a:rPr>
              <a:t>sastrēgumu laiku </a:t>
            </a:r>
            <a:r>
              <a:rPr lang="lv-LV" sz="2400" b="1" dirty="0">
                <a:solidFill>
                  <a:srgbClr val="002060"/>
                </a:solidFill>
              </a:rPr>
              <a:t>- 15,4 milj. EUR</a:t>
            </a:r>
          </a:p>
          <a:p>
            <a:r>
              <a:rPr lang="lv-LV" sz="2400" dirty="0">
                <a:solidFill>
                  <a:srgbClr val="002060"/>
                </a:solidFill>
              </a:rPr>
              <a:t>gaisa piesārņojumu </a:t>
            </a:r>
            <a:r>
              <a:rPr lang="lv-LV" sz="2400" b="1" dirty="0">
                <a:solidFill>
                  <a:srgbClr val="002060"/>
                </a:solidFill>
              </a:rPr>
              <a:t>- 49 milj. EUR </a:t>
            </a:r>
            <a:r>
              <a:rPr lang="lv-LV" sz="14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lv-LV" sz="1400" dirty="0" err="1">
                <a:solidFill>
                  <a:schemeClr val="bg1">
                    <a:lumMod val="50000"/>
                  </a:schemeClr>
                </a:solidFill>
              </a:rPr>
              <a:t>LaSER</a:t>
            </a:r>
            <a:r>
              <a:rPr lang="lv-LV" sz="1400" dirty="0">
                <a:solidFill>
                  <a:schemeClr val="bg1">
                    <a:lumMod val="50000"/>
                  </a:schemeClr>
                </a:solidFill>
              </a:rPr>
              <a:t>, 2024)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C12F06-80A9-5E10-C57B-F41E49C1546B}"/>
              </a:ext>
            </a:extLst>
          </p:cNvPr>
          <p:cNvSpPr txBox="1"/>
          <p:nvPr/>
        </p:nvSpPr>
        <p:spPr>
          <a:xfrm>
            <a:off x="2580011" y="5175579"/>
            <a:ext cx="89610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lv-LV" sz="2800" b="1" dirty="0">
                <a:solidFill>
                  <a:srgbClr val="50C8CC"/>
                </a:solidFill>
              </a:rPr>
              <a:t>PAR URBĀNO IZPLEŠANOS MAKSĀ KATRS NO MUMS! </a:t>
            </a:r>
          </a:p>
          <a:p>
            <a:pPr algn="r"/>
            <a:r>
              <a:rPr lang="lv-LV" sz="14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Jaebeum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Cho, OECD</a:t>
            </a:r>
            <a:r>
              <a:rPr lang="lv-LV" sz="1400" dirty="0">
                <a:solidFill>
                  <a:schemeClr val="bg1">
                    <a:lumMod val="50000"/>
                  </a:schemeClr>
                </a:solidFill>
              </a:rPr>
              <a:t>, 2024)</a:t>
            </a:r>
          </a:p>
        </p:txBody>
      </p:sp>
    </p:spTree>
    <p:extLst>
      <p:ext uri="{BB962C8B-B14F-4D97-AF65-F5344CB8AC3E}">
        <p14:creationId xmlns:p14="http://schemas.microsoft.com/office/powerpoint/2010/main" val="3624046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4CAD8-0463-1E8E-44BD-5F4E1DE58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F667D2-B072-C8BD-B6A6-464B251C31E6}"/>
              </a:ext>
            </a:extLst>
          </p:cNvPr>
          <p:cNvSpPr txBox="1"/>
          <p:nvPr/>
        </p:nvSpPr>
        <p:spPr>
          <a:xfrm>
            <a:off x="308135" y="1031619"/>
            <a:ext cx="655286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v-LV" sz="2400" b="1">
                <a:solidFill>
                  <a:srgbClr val="002060"/>
                </a:solidFill>
              </a:rPr>
              <a:t>URBĀNĀS TELPAS </a:t>
            </a:r>
            <a:r>
              <a:rPr lang="lv-LV" sz="2400">
                <a:solidFill>
                  <a:srgbClr val="002060"/>
                </a:solidFill>
              </a:rPr>
              <a:t>un</a:t>
            </a:r>
          </a:p>
          <a:p>
            <a:endParaRPr lang="lv-LV" sz="2400">
              <a:solidFill>
                <a:srgbClr val="002060"/>
              </a:solidFill>
            </a:endParaRPr>
          </a:p>
          <a:p>
            <a:pPr algn="r"/>
            <a:r>
              <a:rPr lang="lv-LV" sz="2400" b="1">
                <a:solidFill>
                  <a:srgbClr val="002060"/>
                </a:solidFill>
              </a:rPr>
              <a:t>TUVĀS PIERĪGAS URBANIZĒTĀ TELPA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5FB1E1-0A07-379C-0F13-14C28A6D0E5B}"/>
              </a:ext>
            </a:extLst>
          </p:cNvPr>
          <p:cNvSpPr txBox="1"/>
          <p:nvPr/>
        </p:nvSpPr>
        <p:spPr>
          <a:xfrm>
            <a:off x="-1" y="330711"/>
            <a:ext cx="1219200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v-LV" sz="2800" b="1" dirty="0">
                <a:solidFill>
                  <a:srgbClr val="002060"/>
                </a:solidFill>
                <a:ea typeface="Calibri"/>
                <a:cs typeface="Arial"/>
              </a:rPr>
              <a:t>STRATEĢIJĀS IEZĪMĒTĀS TELPAS PIERĪGĀ</a:t>
            </a:r>
          </a:p>
        </p:txBody>
      </p:sp>
      <p:pic>
        <p:nvPicPr>
          <p:cNvPr id="7" name="Picture 6" descr="A map of different cities&#10;&#10;AI-generated content may be incorrect.">
            <a:extLst>
              <a:ext uri="{FF2B5EF4-FFF2-40B4-BE49-F238E27FC236}">
                <a16:creationId xmlns:a16="http://schemas.microsoft.com/office/drawing/2014/main" id="{C1A37686-A107-61E4-9B0D-D4D22389C9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3616" y="3734632"/>
            <a:ext cx="4167960" cy="2737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CD4D59-1A27-06E8-A65D-D65E5131DE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376" r="21832" b="8002"/>
          <a:stretch/>
        </p:blipFill>
        <p:spPr>
          <a:xfrm>
            <a:off x="7009280" y="1051970"/>
            <a:ext cx="4807472" cy="3017017"/>
          </a:xfrm>
          <a:prstGeom prst="rect">
            <a:avLst/>
          </a:prstGeom>
        </p:spPr>
      </p:pic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EB82B769-F627-AC9B-56DE-F77913D87C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 l="2295" t="5486" r="2071" b="32839"/>
          <a:stretch/>
        </p:blipFill>
        <p:spPr>
          <a:xfrm>
            <a:off x="308135" y="2327349"/>
            <a:ext cx="4807472" cy="3017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DC4DC5-0101-8EB9-9108-3D4B53F61E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2075" t="31082" r="116" b="54535"/>
          <a:stretch/>
        </p:blipFill>
        <p:spPr>
          <a:xfrm>
            <a:off x="10424547" y="1124768"/>
            <a:ext cx="1313101" cy="614737"/>
          </a:xfrm>
          <a:prstGeom prst="rect">
            <a:avLst/>
          </a:prstGeom>
        </p:spPr>
      </p:pic>
      <p:pic>
        <p:nvPicPr>
          <p:cNvPr id="12" name="Picture 11" descr="A map of a city&#10;&#10;AI-generated content may be incorrect.">
            <a:extLst>
              <a:ext uri="{FF2B5EF4-FFF2-40B4-BE49-F238E27FC236}">
                <a16:creationId xmlns:a16="http://schemas.microsoft.com/office/drawing/2014/main" id="{2A080923-3074-8953-4637-AD4F46360BC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0000"/>
          </a:blip>
          <a:srcRect l="4254" t="76055" r="67667" b="5137"/>
          <a:stretch/>
        </p:blipFill>
        <p:spPr>
          <a:xfrm>
            <a:off x="375248" y="2372291"/>
            <a:ext cx="1308101" cy="852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BE7659-F32A-AB42-F813-A8DDD5AB0E96}"/>
              </a:ext>
            </a:extLst>
          </p:cNvPr>
          <p:cNvSpPr txBox="1"/>
          <p:nvPr/>
        </p:nvSpPr>
        <p:spPr>
          <a:xfrm>
            <a:off x="8521003" y="5344365"/>
            <a:ext cx="2961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lv-LV" sz="2400" b="1">
                <a:solidFill>
                  <a:srgbClr val="002060"/>
                </a:solidFill>
              </a:rPr>
              <a:t>LAUKI VAI PILSĒTA?</a:t>
            </a:r>
            <a:endParaRPr lang="lv-LV" sz="240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A4C0E6-03D9-613B-6441-3904AC247EA9}"/>
              </a:ext>
            </a:extLst>
          </p:cNvPr>
          <p:cNvSpPr txBox="1"/>
          <p:nvPr/>
        </p:nvSpPr>
        <p:spPr>
          <a:xfrm>
            <a:off x="308135" y="5311260"/>
            <a:ext cx="27033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400">
                <a:solidFill>
                  <a:schemeClr val="bg1">
                    <a:lumMod val="50000"/>
                  </a:schemeClr>
                </a:solidFill>
              </a:rPr>
              <a:t>Mārupes novada IAS,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74A7DD-CC3E-E3AB-CF11-BC949B73026C}"/>
              </a:ext>
            </a:extLst>
          </p:cNvPr>
          <p:cNvSpPr txBox="1"/>
          <p:nvPr/>
        </p:nvSpPr>
        <p:spPr>
          <a:xfrm>
            <a:off x="9113405" y="4068987"/>
            <a:ext cx="27033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lv-LV" sz="1400">
                <a:solidFill>
                  <a:schemeClr val="bg1">
                    <a:lumMod val="50000"/>
                  </a:schemeClr>
                </a:solidFill>
              </a:rPr>
              <a:t>Ropažu novada IAS, 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D4E0A8-C5F8-421E-A0F1-DE599FA09714}"/>
              </a:ext>
            </a:extLst>
          </p:cNvPr>
          <p:cNvSpPr txBox="1"/>
          <p:nvPr/>
        </p:nvSpPr>
        <p:spPr>
          <a:xfrm>
            <a:off x="4623616" y="6443871"/>
            <a:ext cx="27033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400">
                <a:solidFill>
                  <a:schemeClr val="bg1">
                    <a:lumMod val="50000"/>
                  </a:schemeClr>
                </a:solidFill>
              </a:rPr>
              <a:t>Ķekavas novada IAS, 2022</a:t>
            </a:r>
          </a:p>
        </p:txBody>
      </p:sp>
    </p:spTree>
    <p:extLst>
      <p:ext uri="{BB962C8B-B14F-4D97-AF65-F5344CB8AC3E}">
        <p14:creationId xmlns:p14="http://schemas.microsoft.com/office/powerpoint/2010/main" val="713829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331B3-E7F9-16A0-B865-6C3E8434B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AB1D328-D056-97AD-468A-6208485C03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2" r="26" b="16584"/>
          <a:stretch/>
        </p:blipFill>
        <p:spPr>
          <a:xfrm>
            <a:off x="-1" y="1632767"/>
            <a:ext cx="12191634" cy="4195319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519D33-FE59-2E43-69A9-B466AC1379F9}"/>
              </a:ext>
            </a:extLst>
          </p:cNvPr>
          <p:cNvSpPr txBox="1"/>
          <p:nvPr/>
        </p:nvSpPr>
        <p:spPr>
          <a:xfrm>
            <a:off x="0" y="1029914"/>
            <a:ext cx="121920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lv-LV" sz="2400" b="1" dirty="0">
                <a:solidFill>
                  <a:srgbClr val="002060"/>
                </a:solidFill>
              </a:rPr>
              <a:t>LAUKI?</a:t>
            </a:r>
            <a:endParaRPr lang="lv-LV" sz="16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0B5779-BE54-2CA2-10FE-9C6BC5EB74C2}"/>
              </a:ext>
            </a:extLst>
          </p:cNvPr>
          <p:cNvSpPr txBox="1"/>
          <p:nvPr/>
        </p:nvSpPr>
        <p:spPr>
          <a:xfrm>
            <a:off x="-1" y="330711"/>
            <a:ext cx="1219200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v-LV" sz="2800" b="1" dirty="0">
                <a:solidFill>
                  <a:srgbClr val="002060"/>
                </a:solidFill>
                <a:ea typeface="Calibri"/>
                <a:cs typeface="Arial"/>
              </a:rPr>
              <a:t>MENTĀLIE UZSKATI PAR PIERĪGAS URBĀNO TELPU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678582-1066-2D1C-0169-4482271F90B1}"/>
              </a:ext>
            </a:extLst>
          </p:cNvPr>
          <p:cNvSpPr txBox="1"/>
          <p:nvPr/>
        </p:nvSpPr>
        <p:spPr>
          <a:xfrm>
            <a:off x="1002062" y="5364035"/>
            <a:ext cx="966593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v-LV" sz="2800" b="1" dirty="0">
                <a:solidFill>
                  <a:srgbClr val="E6E9EA"/>
                </a:solidFill>
              </a:rPr>
              <a:t>Trūkst dziļākas izpratnes, ka veidojam nākotnes pilsētu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4A7336-6EF4-A559-0B00-F40B8833BBC3}"/>
              </a:ext>
            </a:extLst>
          </p:cNvPr>
          <p:cNvSpPr txBox="1"/>
          <p:nvPr/>
        </p:nvSpPr>
        <p:spPr>
          <a:xfrm>
            <a:off x="9547974" y="5969274"/>
            <a:ext cx="2543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lv-LV" sz="1400">
                <a:solidFill>
                  <a:schemeClr val="bg1">
                    <a:lumMod val="50000"/>
                  </a:schemeClr>
                </a:solidFill>
              </a:rPr>
              <a:t>www.google.lv/maps, 2024</a:t>
            </a:r>
          </a:p>
        </p:txBody>
      </p:sp>
    </p:spTree>
    <p:extLst>
      <p:ext uri="{BB962C8B-B14F-4D97-AF65-F5344CB8AC3E}">
        <p14:creationId xmlns:p14="http://schemas.microsoft.com/office/powerpoint/2010/main" val="54036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FDB36-AB6D-E745-7CC3-6A55DEA54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7DF997-4317-876B-45EB-8A58AC8615BB}"/>
              </a:ext>
            </a:extLst>
          </p:cNvPr>
          <p:cNvSpPr txBox="1"/>
          <p:nvPr/>
        </p:nvSpPr>
        <p:spPr>
          <a:xfrm>
            <a:off x="0" y="2437074"/>
            <a:ext cx="1219200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lv-LV" sz="2400" b="1" dirty="0">
                <a:solidFill>
                  <a:srgbClr val="072869"/>
                </a:solidFill>
              </a:rPr>
              <a:t>galvenie mērķi -  </a:t>
            </a:r>
            <a:r>
              <a:rPr lang="lv-LV" sz="2800" b="1" dirty="0">
                <a:solidFill>
                  <a:srgbClr val="50C8CC"/>
                </a:solidFill>
              </a:rPr>
              <a:t>KVALITATĪVA DZĪVOJAMĀ VIDE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60919A-2A91-1128-9DA3-A3E59621E2F7}"/>
              </a:ext>
            </a:extLst>
          </p:cNvPr>
          <p:cNvSpPr txBox="1"/>
          <p:nvPr/>
        </p:nvSpPr>
        <p:spPr>
          <a:xfrm>
            <a:off x="-1" y="330711"/>
            <a:ext cx="1219200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v-LV" sz="2800" b="1">
                <a:solidFill>
                  <a:srgbClr val="002060"/>
                </a:solidFill>
                <a:ea typeface="Calibri"/>
                <a:cs typeface="Arial"/>
              </a:rPr>
              <a:t>PIERĪGAS PAŠVALDĪBU STRATEĢIJU NOSTĀDNES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3BE6BD-F213-E609-7F4D-4FD32D440943}"/>
              </a:ext>
            </a:extLst>
          </p:cNvPr>
          <p:cNvSpPr txBox="1"/>
          <p:nvPr/>
        </p:nvSpPr>
        <p:spPr>
          <a:xfrm>
            <a:off x="512620" y="3030869"/>
            <a:ext cx="6205682" cy="1243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lv-LV" sz="2200" kern="100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lv-LV" sz="2200" kern="100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lv-LV" sz="2200" kern="100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valitatīvie pakalpojumi tuvāk dzīves vietai</a:t>
            </a:r>
            <a:endParaRPr lang="lv-LV" sz="2200" kern="100" dirty="0">
              <a:solidFill>
                <a:schemeClr val="bg2">
                  <a:lumMod val="50000"/>
                </a:schemeClr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lv-LV" sz="2200" kern="100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2) infrastruktūras nodrošinājums</a:t>
            </a:r>
            <a:endParaRPr lang="lv-LV" sz="2200" kern="100" dirty="0">
              <a:solidFill>
                <a:schemeClr val="bg2">
                  <a:lumMod val="50000"/>
                </a:schemeClr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lv-LV" sz="2200" kern="100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3) mobilitāte, </a:t>
            </a:r>
            <a:r>
              <a:rPr lang="lv-LV" sz="2200" kern="100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mikromobilitāte</a:t>
            </a:r>
            <a:r>
              <a:rPr lang="lv-LV" sz="2200" kern="100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un sasniedzamība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CA5D32-4D31-6ACC-DAF4-AC3C35F37CB1}"/>
              </a:ext>
            </a:extLst>
          </p:cNvPr>
          <p:cNvSpPr txBox="1"/>
          <p:nvPr/>
        </p:nvSpPr>
        <p:spPr>
          <a:xfrm>
            <a:off x="0" y="4796373"/>
            <a:ext cx="121919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lv-LV"/>
            </a:defPPr>
            <a:lvl1pPr algn="ctr">
              <a:defRPr sz="2400" b="1">
                <a:solidFill>
                  <a:srgbClr val="002060"/>
                </a:solidFill>
              </a:defRPr>
            </a:lvl1pPr>
          </a:lstStyle>
          <a:p>
            <a:r>
              <a:rPr lang="lv-LV" dirty="0"/>
              <a:t>PAREDZ VISU TRŪKSTOŠO VIETĀS, </a:t>
            </a:r>
          </a:p>
          <a:p>
            <a:r>
              <a:rPr lang="lv-LV" dirty="0"/>
              <a:t>t.sk. pakalpojumu nodrošināšanu, </a:t>
            </a:r>
          </a:p>
          <a:p>
            <a:r>
              <a:rPr lang="lv-LV" dirty="0"/>
              <a:t>RISINĀT AR MOBILITĀTI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C93F-8953-99AD-97A5-1AF846983894}"/>
              </a:ext>
            </a:extLst>
          </p:cNvPr>
          <p:cNvSpPr txBox="1"/>
          <p:nvPr/>
        </p:nvSpPr>
        <p:spPr>
          <a:xfrm>
            <a:off x="6459198" y="3030869"/>
            <a:ext cx="5524500" cy="12437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lv-LV" sz="2200" kern="100" dirty="0">
                <a:solidFill>
                  <a:schemeClr val="bg2">
                    <a:lumMod val="50000"/>
                  </a:schemeClr>
                </a:solidFill>
                <a:effectLst/>
                <a:ea typeface="Calibri"/>
                <a:cs typeface="Calibri"/>
              </a:rPr>
              <a:t>4) kompakta, blīva apdzīvoto vietu forma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lv-LV" sz="2200" kern="100" dirty="0">
                <a:solidFill>
                  <a:schemeClr val="bg2">
                    <a:lumMod val="50000"/>
                  </a:schemeClr>
                </a:solidFill>
                <a:effectLst/>
                <a:ea typeface="Calibri"/>
                <a:cs typeface="Calibri"/>
              </a:rPr>
              <a:t>5) vietēji centri 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lv-LV" sz="2200" dirty="0">
                <a:solidFill>
                  <a:schemeClr val="bg2">
                    <a:lumMod val="50000"/>
                  </a:schemeClr>
                </a:solidFill>
                <a:effectLst/>
                <a:ea typeface="Calibri"/>
              </a:rPr>
              <a:t>6) publiskā zaļā </a:t>
            </a:r>
            <a:r>
              <a:rPr lang="lv-LV" sz="2200" dirty="0" err="1">
                <a:solidFill>
                  <a:schemeClr val="bg2">
                    <a:lumMod val="50000"/>
                  </a:schemeClr>
                </a:solidFill>
                <a:effectLst/>
                <a:ea typeface="Calibri"/>
              </a:rPr>
              <a:t>ārtelpa</a:t>
            </a:r>
            <a:r>
              <a:rPr lang="lv-LV" sz="2200" dirty="0">
                <a:solidFill>
                  <a:schemeClr val="bg2">
                    <a:lumMod val="50000"/>
                  </a:schemeClr>
                </a:solidFill>
                <a:effectLst/>
                <a:ea typeface="Calibri"/>
              </a:rPr>
              <a:t> un dabas teritorijas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6C9DA3-8686-F4C2-02F4-C321BC208359}"/>
              </a:ext>
            </a:extLst>
          </p:cNvPr>
          <p:cNvSpPr txBox="1"/>
          <p:nvPr/>
        </p:nvSpPr>
        <p:spPr>
          <a:xfrm>
            <a:off x="-1" y="1416176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400" b="1" dirty="0">
                <a:solidFill>
                  <a:srgbClr val="002060"/>
                </a:solidFill>
              </a:rPr>
              <a:t>PAREDZ IEDZĪVOTĀJU SKAITA PIEAUGUMU</a:t>
            </a:r>
          </a:p>
        </p:txBody>
      </p:sp>
    </p:spTree>
    <p:extLst>
      <p:ext uri="{BB962C8B-B14F-4D97-AF65-F5344CB8AC3E}">
        <p14:creationId xmlns:p14="http://schemas.microsoft.com/office/powerpoint/2010/main" val="222863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B0BA4-7F94-E505-B02A-5F37013A0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CF5F60-F170-52FD-1356-A056832D9C06}"/>
              </a:ext>
            </a:extLst>
          </p:cNvPr>
          <p:cNvSpPr txBox="1"/>
          <p:nvPr/>
        </p:nvSpPr>
        <p:spPr>
          <a:xfrm>
            <a:off x="565505" y="1066901"/>
            <a:ext cx="7270122" cy="54322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v-LV" sz="2400" b="1" dirty="0">
                <a:solidFill>
                  <a:srgbClr val="002060"/>
                </a:solidFill>
              </a:rPr>
              <a:t>TP MĒRĶI:</a:t>
            </a:r>
          </a:p>
          <a:p>
            <a:pPr marL="342900" indent="-342900">
              <a:buFontTx/>
              <a:buChar char="-"/>
            </a:pPr>
            <a:r>
              <a:rPr lang="lv-LV" sz="2200" dirty="0">
                <a:solidFill>
                  <a:schemeClr val="bg2">
                    <a:lumMod val="50000"/>
                  </a:schemeClr>
                </a:solidFill>
              </a:rPr>
              <a:t>monofunkcionālas savrupmāju apbūves teritorijas                plašās ciemu robežās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lv-LV" sz="2200" dirty="0">
                <a:solidFill>
                  <a:schemeClr val="bg2">
                    <a:lumMod val="50000"/>
                  </a:schemeClr>
                </a:solidFill>
              </a:rPr>
              <a:t>zema blīvuma apbūve, zemes vienības no 1200 m2 līdz 2000-5000 m2 </a:t>
            </a:r>
          </a:p>
          <a:p>
            <a:pPr marL="342900" indent="-342900">
              <a:buChar char="-"/>
            </a:pPr>
            <a:endParaRPr lang="lv-LV" sz="2400" dirty="0">
              <a:solidFill>
                <a:srgbClr val="002060"/>
              </a:solidFill>
            </a:endParaRPr>
          </a:p>
          <a:p>
            <a:pPr algn="ctr"/>
            <a:r>
              <a:rPr lang="lv-LV" sz="2400" b="1" dirty="0">
                <a:solidFill>
                  <a:srgbClr val="002060"/>
                </a:solidFill>
              </a:rPr>
              <a:t>IAS un TP plaisa - </a:t>
            </a:r>
          </a:p>
          <a:p>
            <a:pPr algn="ctr"/>
            <a:r>
              <a:rPr lang="lv-LV" sz="2400" b="1" dirty="0">
                <a:solidFill>
                  <a:srgbClr val="50C8CC"/>
                </a:solidFill>
              </a:rPr>
              <a:t>TP MĒRĶI NESASKAN AR IAS </a:t>
            </a:r>
          </a:p>
          <a:p>
            <a:pPr algn="ctr"/>
            <a:r>
              <a:rPr lang="lv-LV" sz="2400" b="1" dirty="0">
                <a:solidFill>
                  <a:srgbClr val="002060"/>
                </a:solidFill>
              </a:rPr>
              <a:t>uzstādījumu par dzīves vides kvalitāti</a:t>
            </a:r>
          </a:p>
          <a:p>
            <a:endParaRPr lang="lv-LV" sz="2400" dirty="0">
              <a:solidFill>
                <a:srgbClr val="002045"/>
              </a:solidFill>
            </a:endParaRPr>
          </a:p>
          <a:p>
            <a:r>
              <a:rPr lang="lv-LV" sz="2400" b="1" dirty="0">
                <a:solidFill>
                  <a:schemeClr val="bg2">
                    <a:lumMod val="50000"/>
                  </a:schemeClr>
                </a:solidFill>
              </a:rPr>
              <a:t>TP mērķi nāk līdzi ar</a:t>
            </a:r>
          </a:p>
          <a:p>
            <a:pPr marL="342900" indent="-342900">
              <a:buChar char="-"/>
            </a:pPr>
            <a:r>
              <a:rPr lang="lv-LV" sz="2200" dirty="0" err="1">
                <a:solidFill>
                  <a:schemeClr val="bg2">
                    <a:lumMod val="50000"/>
                  </a:schemeClr>
                </a:solidFill>
              </a:rPr>
              <a:t>autocentrismu</a:t>
            </a:r>
            <a:endParaRPr lang="lv-LV" sz="22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lv-LV" sz="2200" dirty="0">
                <a:solidFill>
                  <a:schemeClr val="bg2">
                    <a:lumMod val="50000"/>
                  </a:schemeClr>
                </a:solidFill>
              </a:rPr>
              <a:t>trūkstošu tehnisko un publisko infrastruktūru un </a:t>
            </a:r>
            <a:r>
              <a:rPr lang="lv-LV" sz="2200" dirty="0" err="1">
                <a:solidFill>
                  <a:schemeClr val="bg2">
                    <a:lumMod val="50000"/>
                  </a:schemeClr>
                </a:solidFill>
              </a:rPr>
              <a:t>ārtelpu</a:t>
            </a:r>
            <a:endParaRPr lang="lv-LV" sz="22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lv-LV" sz="2400" dirty="0">
                <a:solidFill>
                  <a:schemeClr val="bg2">
                    <a:lumMod val="50000"/>
                  </a:schemeClr>
                </a:solidFill>
              </a:rPr>
              <a:t>Neapzināta TP kapacitāte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FC4B36-36DA-96A7-A659-FBC10F90199A}"/>
              </a:ext>
            </a:extLst>
          </p:cNvPr>
          <p:cNvSpPr txBox="1"/>
          <p:nvPr/>
        </p:nvSpPr>
        <p:spPr>
          <a:xfrm>
            <a:off x="-1" y="330711"/>
            <a:ext cx="1219200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v-LV" sz="2800" b="1">
                <a:solidFill>
                  <a:srgbClr val="002060"/>
                </a:solidFill>
                <a:ea typeface="Calibri"/>
                <a:cs typeface="Arial"/>
              </a:rPr>
              <a:t>NO TERITORIJAS PLĀNOJUMIEM IZRIETOŠIE  MĒRĶI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2CD636-1E67-C339-3645-BDE20B3D36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" t="498" r="15592"/>
          <a:stretch/>
        </p:blipFill>
        <p:spPr>
          <a:xfrm>
            <a:off x="7975078" y="1066901"/>
            <a:ext cx="3842008" cy="5201423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4055B3-E1CF-9469-3030-3CA80D2EBC5C}"/>
              </a:ext>
            </a:extLst>
          </p:cNvPr>
          <p:cNvSpPr txBox="1"/>
          <p:nvPr/>
        </p:nvSpPr>
        <p:spPr>
          <a:xfrm>
            <a:off x="8201954" y="6268324"/>
            <a:ext cx="37545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lv-LV" sz="1400">
                <a:solidFill>
                  <a:schemeClr val="bg1">
                    <a:lumMod val="50000"/>
                  </a:schemeClr>
                </a:solidFill>
              </a:rPr>
              <a:t>Katlakalns, Ķekavas novada TP, 2023 </a:t>
            </a:r>
          </a:p>
        </p:txBody>
      </p:sp>
    </p:spTree>
    <p:extLst>
      <p:ext uri="{BB962C8B-B14F-4D97-AF65-F5344CB8AC3E}">
        <p14:creationId xmlns:p14="http://schemas.microsoft.com/office/powerpoint/2010/main" val="884639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2088</Words>
  <Application>Microsoft Office PowerPoint</Application>
  <PresentationFormat>Widescreen</PresentationFormat>
  <Paragraphs>388</Paragraphs>
  <Slides>21</Slides>
  <Notes>21</Notes>
  <HiddenSlides>3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Calibri Light</vt:lpstr>
      <vt:lpstr>Courier New</vt:lpstr>
      <vt:lpstr>Montserrat-Regular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AKTIVITĀTES RĪGAS UN PIERĪGAS APKAIMĒS UN CIEMOS</vt:lpstr>
      <vt:lpstr>PowerPoint Presentation</vt:lpstr>
      <vt:lpstr>PowerPoint Presentation</vt:lpstr>
      <vt:lpstr>PowerPoint Presentation</vt:lpstr>
      <vt:lpstr>SKATĪJUMS UZ URBĀNO IZPLEŠANOS PASAULĒ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Ilona Savraka</dc:creator>
  <cp:lastModifiedBy>Gunta Lukstiņa</cp:lastModifiedBy>
  <cp:revision>9</cp:revision>
  <cp:lastPrinted>2025-03-04T19:02:23Z</cp:lastPrinted>
  <dcterms:created xsi:type="dcterms:W3CDTF">2025-02-15T07:34:53Z</dcterms:created>
  <dcterms:modified xsi:type="dcterms:W3CDTF">2025-03-07T07:17:23Z</dcterms:modified>
</cp:coreProperties>
</file>