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62" r:id="rId12"/>
    <p:sldId id="264" r:id="rId13"/>
    <p:sldId id="265" r:id="rId14"/>
    <p:sldId id="274" r:id="rId15"/>
    <p:sldId id="275" r:id="rId16"/>
    <p:sldId id="285" r:id="rId17"/>
    <p:sldId id="284" r:id="rId18"/>
    <p:sldId id="288" r:id="rId19"/>
    <p:sldId id="283" r:id="rId20"/>
    <p:sldId id="276" r:id="rId21"/>
    <p:sldId id="287" r:id="rId22"/>
    <p:sldId id="277" r:id="rId23"/>
    <p:sldId id="278" r:id="rId24"/>
    <p:sldId id="280" r:id="rId25"/>
    <p:sldId id="281" r:id="rId26"/>
    <p:sldId id="282" r:id="rId27"/>
    <p:sldId id="263" r:id="rId28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A30AB-89DA-4CDB-AFB6-19EB4D008A2A}" v="1" dt="2025-03-04T23:46:21.313"/>
    <p1510:client id="{F446320E-4848-4E05-B595-D0E81D4E0DE0}" v="131" dt="2025-03-04T22:08:28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ze Circene" userId="e20b85b412be84da" providerId="LiveId" clId="{F446320E-4848-4E05-B595-D0E81D4E0DE0}"/>
    <pc:docChg chg="undo custSel addSld delSld modSld">
      <pc:chgData name="Ilze Circene" userId="e20b85b412be84da" providerId="LiveId" clId="{F446320E-4848-4E05-B595-D0E81D4E0DE0}" dt="2025-03-04T22:22:53.270" v="3405" actId="1076"/>
      <pc:docMkLst>
        <pc:docMk/>
      </pc:docMkLst>
      <pc:sldChg chg="addSp delSp modSp mod">
        <pc:chgData name="Ilze Circene" userId="e20b85b412be84da" providerId="LiveId" clId="{F446320E-4848-4E05-B595-D0E81D4E0DE0}" dt="2025-03-04T17:05:33.926" v="838" actId="1076"/>
        <pc:sldMkLst>
          <pc:docMk/>
          <pc:sldMk cId="3131254631" sldId="256"/>
        </pc:sldMkLst>
        <pc:spChg chg="del">
          <ac:chgData name="Ilze Circene" userId="e20b85b412be84da" providerId="LiveId" clId="{F446320E-4848-4E05-B595-D0E81D4E0DE0}" dt="2025-03-04T12:25:39.803" v="0" actId="478"/>
          <ac:spMkLst>
            <pc:docMk/>
            <pc:sldMk cId="3131254631" sldId="256"/>
            <ac:spMk id="2" creationId="{E2A93D5C-5A7F-E3C6-46D6-725760433054}"/>
          </ac:spMkLst>
        </pc:spChg>
        <pc:spChg chg="del">
          <ac:chgData name="Ilze Circene" userId="e20b85b412be84da" providerId="LiveId" clId="{F446320E-4848-4E05-B595-D0E81D4E0DE0}" dt="2025-03-04T12:25:42.421" v="1" actId="478"/>
          <ac:spMkLst>
            <pc:docMk/>
            <pc:sldMk cId="3131254631" sldId="256"/>
            <ac:spMk id="3" creationId="{F9632CDE-1296-FE7F-30F2-B7AE1DD12CF6}"/>
          </ac:spMkLst>
        </pc:spChg>
        <pc:spChg chg="add mod">
          <ac:chgData name="Ilze Circene" userId="e20b85b412be84da" providerId="LiveId" clId="{F446320E-4848-4E05-B595-D0E81D4E0DE0}" dt="2025-03-04T12:40:00.025" v="154" actId="20577"/>
          <ac:spMkLst>
            <pc:docMk/>
            <pc:sldMk cId="3131254631" sldId="256"/>
            <ac:spMk id="8" creationId="{25F49EC7-4C9D-79DC-F8FF-B74BE1E66C93}"/>
          </ac:spMkLst>
        </pc:spChg>
        <pc:spChg chg="add del mod">
          <ac:chgData name="Ilze Circene" userId="e20b85b412be84da" providerId="LiveId" clId="{F446320E-4848-4E05-B595-D0E81D4E0DE0}" dt="2025-03-04T12:35:22.672" v="59"/>
          <ac:spMkLst>
            <pc:docMk/>
            <pc:sldMk cId="3131254631" sldId="256"/>
            <ac:spMk id="9" creationId="{7B04CE37-2AD9-44D9-2B38-1E80AF464F1A}"/>
          </ac:spMkLst>
        </pc:spChg>
        <pc:spChg chg="add mod">
          <ac:chgData name="Ilze Circene" userId="e20b85b412be84da" providerId="LiveId" clId="{F446320E-4848-4E05-B595-D0E81D4E0DE0}" dt="2025-03-04T17:05:33.926" v="838" actId="1076"/>
          <ac:spMkLst>
            <pc:docMk/>
            <pc:sldMk cId="3131254631" sldId="256"/>
            <ac:spMk id="10" creationId="{44E67AD9-DCDB-E400-ECC9-090AF89B89AC}"/>
          </ac:spMkLst>
        </pc:spChg>
        <pc:picChg chg="add mod">
          <ac:chgData name="Ilze Circene" userId="e20b85b412be84da" providerId="LiveId" clId="{F446320E-4848-4E05-B595-D0E81D4E0DE0}" dt="2025-03-04T12:32:06.916" v="26" actId="1076"/>
          <ac:picMkLst>
            <pc:docMk/>
            <pc:sldMk cId="3131254631" sldId="256"/>
            <ac:picMk id="5" creationId="{F1B02D68-369F-136E-99AB-391557023B6D}"/>
          </ac:picMkLst>
        </pc:picChg>
        <pc:picChg chg="add del mod">
          <ac:chgData name="Ilze Circene" userId="e20b85b412be84da" providerId="LiveId" clId="{F446320E-4848-4E05-B595-D0E81D4E0DE0}" dt="2025-03-04T12:31:57.322" v="24" actId="478"/>
          <ac:picMkLst>
            <pc:docMk/>
            <pc:sldMk cId="3131254631" sldId="256"/>
            <ac:picMk id="7" creationId="{9DE59C37-DCC5-3348-25AB-906469DAC8D3}"/>
          </ac:picMkLst>
        </pc:picChg>
      </pc:sldChg>
      <pc:sldChg chg="addSp delSp modSp add del mod">
        <pc:chgData name="Ilze Circene" userId="e20b85b412be84da" providerId="LiveId" clId="{F446320E-4848-4E05-B595-D0E81D4E0DE0}" dt="2025-03-04T13:13:32.730" v="641" actId="47"/>
        <pc:sldMkLst>
          <pc:docMk/>
          <pc:sldMk cId="584773028" sldId="257"/>
        </pc:sldMkLst>
        <pc:spChg chg="add mod">
          <ac:chgData name="Ilze Circene" userId="e20b85b412be84da" providerId="LiveId" clId="{F446320E-4848-4E05-B595-D0E81D4E0DE0}" dt="2025-03-04T12:56:08.494" v="477" actId="1076"/>
          <ac:spMkLst>
            <pc:docMk/>
            <pc:sldMk cId="584773028" sldId="257"/>
            <ac:spMk id="6" creationId="{FBA3746C-83F4-06A5-9BC2-A7DA911A65CE}"/>
          </ac:spMkLst>
        </pc:spChg>
        <pc:spChg chg="add del mod">
          <ac:chgData name="Ilze Circene" userId="e20b85b412be84da" providerId="LiveId" clId="{F446320E-4848-4E05-B595-D0E81D4E0DE0}" dt="2025-03-04T12:38:33.394" v="97" actId="478"/>
          <ac:spMkLst>
            <pc:docMk/>
            <pc:sldMk cId="584773028" sldId="257"/>
            <ac:spMk id="8" creationId="{D0DC2F65-0AC3-A538-6036-6DE2162ED0B6}"/>
          </ac:spMkLst>
        </pc:spChg>
        <pc:spChg chg="add mod">
          <ac:chgData name="Ilze Circene" userId="e20b85b412be84da" providerId="LiveId" clId="{F446320E-4848-4E05-B595-D0E81D4E0DE0}" dt="2025-03-04T12:39:16.400" v="148" actId="1037"/>
          <ac:spMkLst>
            <pc:docMk/>
            <pc:sldMk cId="584773028" sldId="257"/>
            <ac:spMk id="9" creationId="{9FEC00E7-4926-6A0D-7B4C-AF66CA600477}"/>
          </ac:spMkLst>
        </pc:spChg>
        <pc:picChg chg="add mod">
          <ac:chgData name="Ilze Circene" userId="e20b85b412be84da" providerId="LiveId" clId="{F446320E-4848-4E05-B595-D0E81D4E0DE0}" dt="2025-03-04T12:39:20.825" v="149" actId="14100"/>
          <ac:picMkLst>
            <pc:docMk/>
            <pc:sldMk cId="584773028" sldId="257"/>
            <ac:picMk id="3" creationId="{B085FAD0-87DE-CA41-523D-500EA72198A6}"/>
          </ac:picMkLst>
        </pc:picChg>
        <pc:picChg chg="del">
          <ac:chgData name="Ilze Circene" userId="e20b85b412be84da" providerId="LiveId" clId="{F446320E-4848-4E05-B595-D0E81D4E0DE0}" dt="2025-03-04T12:31:29.668" v="20" actId="478"/>
          <ac:picMkLst>
            <pc:docMk/>
            <pc:sldMk cId="584773028" sldId="257"/>
            <ac:picMk id="5" creationId="{DC1BB44D-88BB-8309-621E-1EBBF8A80AA2}"/>
          </ac:picMkLst>
        </pc:picChg>
        <pc:picChg chg="del mod">
          <ac:chgData name="Ilze Circene" userId="e20b85b412be84da" providerId="LiveId" clId="{F446320E-4848-4E05-B595-D0E81D4E0DE0}" dt="2025-03-04T12:31:53.177" v="23" actId="478"/>
          <ac:picMkLst>
            <pc:docMk/>
            <pc:sldMk cId="584773028" sldId="257"/>
            <ac:picMk id="7" creationId="{F9F32193-1062-F77B-755D-F8E143BC6812}"/>
          </ac:picMkLst>
        </pc:picChg>
      </pc:sldChg>
      <pc:sldChg chg="addSp modSp add mod">
        <pc:chgData name="Ilze Circene" userId="e20b85b412be84da" providerId="LiveId" clId="{F446320E-4848-4E05-B595-D0E81D4E0DE0}" dt="2025-03-04T22:05:13.737" v="3241" actId="208"/>
        <pc:sldMkLst>
          <pc:docMk/>
          <pc:sldMk cId="1671861965" sldId="258"/>
        </pc:sldMkLst>
        <pc:spChg chg="add mod">
          <ac:chgData name="Ilze Circene" userId="e20b85b412be84da" providerId="LiveId" clId="{F446320E-4848-4E05-B595-D0E81D4E0DE0}" dt="2025-03-04T22:05:13.737" v="3241" actId="208"/>
          <ac:spMkLst>
            <pc:docMk/>
            <pc:sldMk cId="1671861965" sldId="258"/>
            <ac:spMk id="2" creationId="{C006BC3D-5C93-C8DF-F3AF-4B45AA4A7F1C}"/>
          </ac:spMkLst>
        </pc:spChg>
        <pc:spChg chg="mod">
          <ac:chgData name="Ilze Circene" userId="e20b85b412be84da" providerId="LiveId" clId="{F446320E-4848-4E05-B595-D0E81D4E0DE0}" dt="2025-03-04T13:09:59.254" v="640" actId="20577"/>
          <ac:spMkLst>
            <pc:docMk/>
            <pc:sldMk cId="1671861965" sldId="258"/>
            <ac:spMk id="6" creationId="{ECAFDB8A-913D-8889-92F6-B26E2CCC5FDC}"/>
          </ac:spMkLst>
        </pc:spChg>
        <pc:spChg chg="mod">
          <ac:chgData name="Ilze Circene" userId="e20b85b412be84da" providerId="LiveId" clId="{F446320E-4848-4E05-B595-D0E81D4E0DE0}" dt="2025-03-04T22:04:00.368" v="3230" actId="20577"/>
          <ac:spMkLst>
            <pc:docMk/>
            <pc:sldMk cId="1671861965" sldId="258"/>
            <ac:spMk id="9" creationId="{9C6FBE92-D193-7C9C-148E-9952D0D140FC}"/>
          </ac:spMkLst>
        </pc:spChg>
      </pc:sldChg>
      <pc:sldChg chg="addSp modSp add del mod">
        <pc:chgData name="Ilze Circene" userId="e20b85b412be84da" providerId="LiveId" clId="{F446320E-4848-4E05-B595-D0E81D4E0DE0}" dt="2025-03-04T13:08:58.013" v="636" actId="47"/>
        <pc:sldMkLst>
          <pc:docMk/>
          <pc:sldMk cId="4208218333" sldId="259"/>
        </pc:sldMkLst>
        <pc:spChg chg="mod">
          <ac:chgData name="Ilze Circene" userId="e20b85b412be84da" providerId="LiveId" clId="{F446320E-4848-4E05-B595-D0E81D4E0DE0}" dt="2025-03-04T13:05:43.819" v="624" actId="14100"/>
          <ac:spMkLst>
            <pc:docMk/>
            <pc:sldMk cId="4208218333" sldId="259"/>
            <ac:spMk id="6" creationId="{56CC03E6-BC1F-B316-CA75-DFDDF727EAFE}"/>
          </ac:spMkLst>
        </pc:spChg>
        <pc:picChg chg="add mod">
          <ac:chgData name="Ilze Circene" userId="e20b85b412be84da" providerId="LiveId" clId="{F446320E-4848-4E05-B595-D0E81D4E0DE0}" dt="2025-03-04T13:05:31.627" v="623" actId="14100"/>
          <ac:picMkLst>
            <pc:docMk/>
            <pc:sldMk cId="4208218333" sldId="259"/>
            <ac:picMk id="2" creationId="{B3061B2D-6519-1380-B3C6-AEE16513873C}"/>
          </ac:picMkLst>
        </pc:picChg>
      </pc:sldChg>
      <pc:sldChg chg="addSp delSp modSp add mod">
        <pc:chgData name="Ilze Circene" userId="e20b85b412be84da" providerId="LiveId" clId="{F446320E-4848-4E05-B595-D0E81D4E0DE0}" dt="2025-03-04T22:05:28.924" v="3244"/>
        <pc:sldMkLst>
          <pc:docMk/>
          <pc:sldMk cId="1436942897" sldId="260"/>
        </pc:sldMkLst>
        <pc:spChg chg="del mod">
          <ac:chgData name="Ilze Circene" userId="e20b85b412be84da" providerId="LiveId" clId="{F446320E-4848-4E05-B595-D0E81D4E0DE0}" dt="2025-03-04T22:05:27.569" v="3243" actId="478"/>
          <ac:spMkLst>
            <pc:docMk/>
            <pc:sldMk cId="1436942897" sldId="260"/>
            <ac:spMk id="9" creationId="{3D20B781-CB53-4E2D-8573-C2535825B4CF}"/>
          </ac:spMkLst>
        </pc:spChg>
        <pc:spChg chg="add mod">
          <ac:chgData name="Ilze Circene" userId="e20b85b412be84da" providerId="LiveId" clId="{F446320E-4848-4E05-B595-D0E81D4E0DE0}" dt="2025-03-04T22:05:28.924" v="3244"/>
          <ac:spMkLst>
            <pc:docMk/>
            <pc:sldMk cId="1436942897" sldId="260"/>
            <ac:spMk id="10" creationId="{DCE0C8A4-701E-1E44-6AD0-52DB80523D6A}"/>
          </ac:spMkLst>
        </pc:spChg>
        <pc:spChg chg="add mod">
          <ac:chgData name="Ilze Circene" userId="e20b85b412be84da" providerId="LiveId" clId="{F446320E-4848-4E05-B595-D0E81D4E0DE0}" dt="2025-03-04T22:05:28.924" v="3244"/>
          <ac:spMkLst>
            <pc:docMk/>
            <pc:sldMk cId="1436942897" sldId="260"/>
            <ac:spMk id="11" creationId="{AB7A8BD2-1F28-3212-E224-73AC6079C0C0}"/>
          </ac:spMkLst>
        </pc:spChg>
        <pc:picChg chg="del">
          <ac:chgData name="Ilze Circene" userId="e20b85b412be84da" providerId="LiveId" clId="{F446320E-4848-4E05-B595-D0E81D4E0DE0}" dt="2025-03-04T13:08:25.947" v="630" actId="478"/>
          <ac:picMkLst>
            <pc:docMk/>
            <pc:sldMk cId="1436942897" sldId="260"/>
            <ac:picMk id="2" creationId="{B93679A3-57B8-3EED-F1AC-B63190F03055}"/>
          </ac:picMkLst>
        </pc:picChg>
        <pc:picChg chg="add del mod">
          <ac:chgData name="Ilze Circene" userId="e20b85b412be84da" providerId="LiveId" clId="{F446320E-4848-4E05-B595-D0E81D4E0DE0}" dt="2025-03-04T13:07:50.575" v="629" actId="478"/>
          <ac:picMkLst>
            <pc:docMk/>
            <pc:sldMk cId="1436942897" sldId="260"/>
            <ac:picMk id="5" creationId="{556DAD10-F6FB-D580-971D-25E13060735B}"/>
          </ac:picMkLst>
        </pc:picChg>
        <pc:picChg chg="add mod">
          <ac:chgData name="Ilze Circene" userId="e20b85b412be84da" providerId="LiveId" clId="{F446320E-4848-4E05-B595-D0E81D4E0DE0}" dt="2025-03-04T13:08:46.418" v="635" actId="1076"/>
          <ac:picMkLst>
            <pc:docMk/>
            <pc:sldMk cId="1436942897" sldId="260"/>
            <ac:picMk id="8" creationId="{540B7890-372E-AE1B-F836-B1FED29FD828}"/>
          </ac:picMkLst>
        </pc:picChg>
      </pc:sldChg>
      <pc:sldChg chg="addSp delSp modSp add mod">
        <pc:chgData name="Ilze Circene" userId="e20b85b412be84da" providerId="LiveId" clId="{F446320E-4848-4E05-B595-D0E81D4E0DE0}" dt="2025-03-04T22:05:36.439" v="3246"/>
        <pc:sldMkLst>
          <pc:docMk/>
          <pc:sldMk cId="1520716230" sldId="261"/>
        </pc:sldMkLst>
        <pc:spChg chg="add mod">
          <ac:chgData name="Ilze Circene" userId="e20b85b412be84da" providerId="LiveId" clId="{F446320E-4848-4E05-B595-D0E81D4E0DE0}" dt="2025-03-04T13:27:46.221" v="685" actId="1076"/>
          <ac:spMkLst>
            <pc:docMk/>
            <pc:sldMk cId="1520716230" sldId="261"/>
            <ac:spMk id="4" creationId="{60E0F8CA-071C-6618-6496-D885D54849E6}"/>
          </ac:spMkLst>
        </pc:spChg>
        <pc:spChg chg="add mod">
          <ac:chgData name="Ilze Circene" userId="e20b85b412be84da" providerId="LiveId" clId="{F446320E-4848-4E05-B595-D0E81D4E0DE0}" dt="2025-03-04T22:05:36.439" v="3246"/>
          <ac:spMkLst>
            <pc:docMk/>
            <pc:sldMk cId="1520716230" sldId="261"/>
            <ac:spMk id="5" creationId="{44DACE88-869D-E1DE-10D3-54884FD8D383}"/>
          </ac:spMkLst>
        </pc:spChg>
        <pc:spChg chg="mod">
          <ac:chgData name="Ilze Circene" userId="e20b85b412be84da" providerId="LiveId" clId="{F446320E-4848-4E05-B595-D0E81D4E0DE0}" dt="2025-03-04T13:28:05.717" v="689" actId="1076"/>
          <ac:spMkLst>
            <pc:docMk/>
            <pc:sldMk cId="1520716230" sldId="261"/>
            <ac:spMk id="6" creationId="{55739977-6F72-E3A0-8E91-8E8EDE6BFA30}"/>
          </ac:spMkLst>
        </pc:spChg>
        <pc:spChg chg="add mod">
          <ac:chgData name="Ilze Circene" userId="e20b85b412be84da" providerId="LiveId" clId="{F446320E-4848-4E05-B595-D0E81D4E0DE0}" dt="2025-03-04T22:05:36.439" v="3246"/>
          <ac:spMkLst>
            <pc:docMk/>
            <pc:sldMk cId="1520716230" sldId="261"/>
            <ac:spMk id="7" creationId="{D018E819-F40D-3F58-BAEB-4A763618A5FB}"/>
          </ac:spMkLst>
        </pc:spChg>
        <pc:spChg chg="del">
          <ac:chgData name="Ilze Circene" userId="e20b85b412be84da" providerId="LiveId" clId="{F446320E-4848-4E05-B595-D0E81D4E0DE0}" dt="2025-03-04T22:05:35.238" v="3245" actId="478"/>
          <ac:spMkLst>
            <pc:docMk/>
            <pc:sldMk cId="1520716230" sldId="261"/>
            <ac:spMk id="9" creationId="{5F5DEC61-602D-A5D5-12E7-8D1667EEF7D7}"/>
          </ac:spMkLst>
        </pc:spChg>
        <pc:picChg chg="del">
          <ac:chgData name="Ilze Circene" userId="e20b85b412be84da" providerId="LiveId" clId="{F446320E-4848-4E05-B595-D0E81D4E0DE0}" dt="2025-03-04T13:09:28.722" v="638" actId="478"/>
          <ac:picMkLst>
            <pc:docMk/>
            <pc:sldMk cId="1520716230" sldId="261"/>
            <ac:picMk id="8" creationId="{D78E32DC-AAC8-548E-52CF-52DF8504611F}"/>
          </ac:picMkLst>
        </pc:picChg>
      </pc:sldChg>
      <pc:sldChg chg="addSp delSp modSp add mod">
        <pc:chgData name="Ilze Circene" userId="e20b85b412be84da" providerId="LiveId" clId="{F446320E-4848-4E05-B595-D0E81D4E0DE0}" dt="2025-03-04T22:07:16.720" v="3270"/>
        <pc:sldMkLst>
          <pc:docMk/>
          <pc:sldMk cId="1623985863" sldId="262"/>
        </pc:sldMkLst>
        <pc:spChg chg="add mod">
          <ac:chgData name="Ilze Circene" userId="e20b85b412be84da" providerId="LiveId" clId="{F446320E-4848-4E05-B595-D0E81D4E0DE0}" dt="2025-03-04T21:07:11.695" v="2171" actId="14100"/>
          <ac:spMkLst>
            <pc:docMk/>
            <pc:sldMk cId="1623985863" sldId="262"/>
            <ac:spMk id="2" creationId="{06954870-A836-6D7C-E072-705EBE2DA47C}"/>
          </ac:spMkLst>
        </pc:spChg>
        <pc:spChg chg="del">
          <ac:chgData name="Ilze Circene" userId="e20b85b412be84da" providerId="LiveId" clId="{F446320E-4848-4E05-B595-D0E81D4E0DE0}" dt="2025-03-04T13:28:34.903" v="691" actId="478"/>
          <ac:spMkLst>
            <pc:docMk/>
            <pc:sldMk cId="1623985863" sldId="262"/>
            <ac:spMk id="4" creationId="{9AE50C59-9362-4A3A-A98E-98D0193A81D0}"/>
          </ac:spMkLst>
        </pc:spChg>
        <pc:spChg chg="del">
          <ac:chgData name="Ilze Circene" userId="e20b85b412be84da" providerId="LiveId" clId="{F446320E-4848-4E05-B595-D0E81D4E0DE0}" dt="2025-03-04T13:28:36.137" v="692" actId="478"/>
          <ac:spMkLst>
            <pc:docMk/>
            <pc:sldMk cId="1623985863" sldId="262"/>
            <ac:spMk id="6" creationId="{B89709CC-F549-8624-63C1-01A588E37F21}"/>
          </ac:spMkLst>
        </pc:spChg>
        <pc:spChg chg="del">
          <ac:chgData name="Ilze Circene" userId="e20b85b412be84da" providerId="LiveId" clId="{F446320E-4848-4E05-B595-D0E81D4E0DE0}" dt="2025-03-04T22:06:59.182" v="3267" actId="478"/>
          <ac:spMkLst>
            <pc:docMk/>
            <pc:sldMk cId="1623985863" sldId="262"/>
            <ac:spMk id="9" creationId="{E362B46B-66C6-4BD0-66D0-FF222E64CB50}"/>
          </ac:spMkLst>
        </pc:spChg>
        <pc:spChg chg="add mod">
          <ac:chgData name="Ilze Circene" userId="e20b85b412be84da" providerId="LiveId" clId="{F446320E-4848-4E05-B595-D0E81D4E0DE0}" dt="2025-03-04T22:07:00.669" v="3268"/>
          <ac:spMkLst>
            <pc:docMk/>
            <pc:sldMk cId="1623985863" sldId="262"/>
            <ac:spMk id="14" creationId="{55817663-47B5-E50B-0611-8AF502F61E8D}"/>
          </ac:spMkLst>
        </pc:spChg>
        <pc:spChg chg="add mod">
          <ac:chgData name="Ilze Circene" userId="e20b85b412be84da" providerId="LiveId" clId="{F446320E-4848-4E05-B595-D0E81D4E0DE0}" dt="2025-03-04T22:07:10.180" v="3269" actId="1076"/>
          <ac:spMkLst>
            <pc:docMk/>
            <pc:sldMk cId="1623985863" sldId="262"/>
            <ac:spMk id="15" creationId="{FA72C6C4-4E8D-30DE-014A-203416C889C7}"/>
          </ac:spMkLst>
        </pc:spChg>
        <pc:spChg chg="add mod">
          <ac:chgData name="Ilze Circene" userId="e20b85b412be84da" providerId="LiveId" clId="{F446320E-4848-4E05-B595-D0E81D4E0DE0}" dt="2025-03-04T22:07:16.720" v="3270"/>
          <ac:spMkLst>
            <pc:docMk/>
            <pc:sldMk cId="1623985863" sldId="262"/>
            <ac:spMk id="16" creationId="{9315B66B-0D1C-7CBB-3DC9-EDC0A67BE97B}"/>
          </ac:spMkLst>
        </pc:spChg>
        <pc:spChg chg="add mod">
          <ac:chgData name="Ilze Circene" userId="e20b85b412be84da" providerId="LiveId" clId="{F446320E-4848-4E05-B595-D0E81D4E0DE0}" dt="2025-03-04T22:07:16.720" v="3270"/>
          <ac:spMkLst>
            <pc:docMk/>
            <pc:sldMk cId="1623985863" sldId="262"/>
            <ac:spMk id="17" creationId="{2108BAEE-4418-C029-177F-C24EAFFF4B07}"/>
          </ac:spMkLst>
        </pc:spChg>
        <pc:picChg chg="add del mod">
          <ac:chgData name="Ilze Circene" userId="e20b85b412be84da" providerId="LiveId" clId="{F446320E-4848-4E05-B595-D0E81D4E0DE0}" dt="2025-03-04T21:07:00.816" v="2165" actId="478"/>
          <ac:picMkLst>
            <pc:docMk/>
            <pc:sldMk cId="1623985863" sldId="262"/>
            <ac:picMk id="7" creationId="{9239B61C-1432-3571-A2C7-85B068BBFC88}"/>
          </ac:picMkLst>
        </pc:picChg>
        <pc:picChg chg="add del">
          <ac:chgData name="Ilze Circene" userId="e20b85b412be84da" providerId="LiveId" clId="{F446320E-4848-4E05-B595-D0E81D4E0DE0}" dt="2025-03-04T13:45:46.530" v="721" actId="478"/>
          <ac:picMkLst>
            <pc:docMk/>
            <pc:sldMk cId="1623985863" sldId="262"/>
            <ac:picMk id="10" creationId="{2B14B49B-5C88-639A-59AD-AC731A104524}"/>
          </ac:picMkLst>
        </pc:picChg>
        <pc:picChg chg="add del mod">
          <ac:chgData name="Ilze Circene" userId="e20b85b412be84da" providerId="LiveId" clId="{F446320E-4848-4E05-B595-D0E81D4E0DE0}" dt="2025-03-04T17:10:54.418" v="963" actId="478"/>
          <ac:picMkLst>
            <pc:docMk/>
            <pc:sldMk cId="1623985863" sldId="262"/>
            <ac:picMk id="11" creationId="{097DA2EF-9496-6E2D-21F4-64BA2B5906B5}"/>
          </ac:picMkLst>
        </pc:picChg>
        <pc:picChg chg="add mod">
          <ac:chgData name="Ilze Circene" userId="e20b85b412be84da" providerId="LiveId" clId="{F446320E-4848-4E05-B595-D0E81D4E0DE0}" dt="2025-03-04T21:07:08.529" v="2170" actId="14100"/>
          <ac:picMkLst>
            <pc:docMk/>
            <pc:sldMk cId="1623985863" sldId="262"/>
            <ac:picMk id="13" creationId="{9E920957-33E0-C851-EBF6-8A965CB4DCA5}"/>
          </ac:picMkLst>
        </pc:picChg>
      </pc:sldChg>
      <pc:sldChg chg="addSp delSp modSp add mod">
        <pc:chgData name="Ilze Circene" userId="e20b85b412be84da" providerId="LiveId" clId="{F446320E-4848-4E05-B595-D0E81D4E0DE0}" dt="2025-03-04T22:08:51.489" v="3316" actId="1076"/>
        <pc:sldMkLst>
          <pc:docMk/>
          <pc:sldMk cId="2845195912" sldId="263"/>
        </pc:sldMkLst>
        <pc:spChg chg="add del">
          <ac:chgData name="Ilze Circene" userId="e20b85b412be84da" providerId="LiveId" clId="{F446320E-4848-4E05-B595-D0E81D4E0DE0}" dt="2025-03-04T21:55:30.923" v="3034" actId="478"/>
          <ac:spMkLst>
            <pc:docMk/>
            <pc:sldMk cId="2845195912" sldId="263"/>
            <ac:spMk id="4" creationId="{20C6A452-19B0-4EC9-C403-398595A2FD06}"/>
          </ac:spMkLst>
        </pc:spChg>
        <pc:spChg chg="add mod">
          <ac:chgData name="Ilze Circene" userId="e20b85b412be84da" providerId="LiveId" clId="{F446320E-4848-4E05-B595-D0E81D4E0DE0}" dt="2025-03-04T22:08:51.489" v="3316" actId="1076"/>
          <ac:spMkLst>
            <pc:docMk/>
            <pc:sldMk cId="2845195912" sldId="263"/>
            <ac:spMk id="5" creationId="{B97056DF-F763-A80D-19F6-7F2C6A2913BD}"/>
          </ac:spMkLst>
        </pc:spChg>
        <pc:spChg chg="add mod">
          <ac:chgData name="Ilze Circene" userId="e20b85b412be84da" providerId="LiveId" clId="{F446320E-4848-4E05-B595-D0E81D4E0DE0}" dt="2025-03-04T22:08:43.520" v="3315" actId="20577"/>
          <ac:spMkLst>
            <pc:docMk/>
            <pc:sldMk cId="2845195912" sldId="263"/>
            <ac:spMk id="7" creationId="{C26BC51B-E592-3A6E-08F4-1428A6899FB3}"/>
          </ac:spMkLst>
        </pc:spChg>
        <pc:spChg chg="add del mod">
          <ac:chgData name="Ilze Circene" userId="e20b85b412be84da" providerId="LiveId" clId="{F446320E-4848-4E05-B595-D0E81D4E0DE0}" dt="2025-03-04T22:08:37.488" v="3298" actId="478"/>
          <ac:spMkLst>
            <pc:docMk/>
            <pc:sldMk cId="2845195912" sldId="263"/>
            <ac:spMk id="8" creationId="{9CC21995-8DA7-0878-CCEC-020E0F5F483A}"/>
          </ac:spMkLst>
        </pc:spChg>
        <pc:spChg chg="del">
          <ac:chgData name="Ilze Circene" userId="e20b85b412be84da" providerId="LiveId" clId="{F446320E-4848-4E05-B595-D0E81D4E0DE0}" dt="2025-03-04T22:08:27.247" v="3295" actId="478"/>
          <ac:spMkLst>
            <pc:docMk/>
            <pc:sldMk cId="2845195912" sldId="263"/>
            <ac:spMk id="9" creationId="{33EED2FF-426A-4E71-FFA4-D9DC20670560}"/>
          </ac:spMkLst>
        </pc:spChg>
        <pc:picChg chg="add mod">
          <ac:chgData name="Ilze Circene" userId="e20b85b412be84da" providerId="LiveId" clId="{F446320E-4848-4E05-B595-D0E81D4E0DE0}" dt="2025-03-04T21:55:55.702" v="3041" actId="1076"/>
          <ac:picMkLst>
            <pc:docMk/>
            <pc:sldMk cId="2845195912" sldId="263"/>
            <ac:picMk id="6" creationId="{E4AD891B-3A4B-899D-12BC-BEDCBC82FC8D}"/>
          </ac:picMkLst>
        </pc:picChg>
      </pc:sldChg>
      <pc:sldChg chg="addSp delSp modSp add mod">
        <pc:chgData name="Ilze Circene" userId="e20b85b412be84da" providerId="LiveId" clId="{F446320E-4848-4E05-B595-D0E81D4E0DE0}" dt="2025-03-04T22:07:26.268" v="3272"/>
        <pc:sldMkLst>
          <pc:docMk/>
          <pc:sldMk cId="2196513079" sldId="264"/>
        </pc:sldMkLst>
        <pc:spChg chg="mod">
          <ac:chgData name="Ilze Circene" userId="e20b85b412be84da" providerId="LiveId" clId="{F446320E-4848-4E05-B595-D0E81D4E0DE0}" dt="2025-03-04T21:20:32.642" v="2371" actId="255"/>
          <ac:spMkLst>
            <pc:docMk/>
            <pc:sldMk cId="2196513079" sldId="264"/>
            <ac:spMk id="2" creationId="{5D7CD4F5-452E-AE79-D52C-1D7645B77F88}"/>
          </ac:spMkLst>
        </pc:spChg>
        <pc:spChg chg="add mod">
          <ac:chgData name="Ilze Circene" userId="e20b85b412be84da" providerId="LiveId" clId="{F446320E-4848-4E05-B595-D0E81D4E0DE0}" dt="2025-03-04T22:07:26.268" v="3272"/>
          <ac:spMkLst>
            <pc:docMk/>
            <pc:sldMk cId="2196513079" sldId="264"/>
            <ac:spMk id="6" creationId="{292D5EDA-2AE0-617E-5A0D-1DB6AF73ADEE}"/>
          </ac:spMkLst>
        </pc:spChg>
        <pc:spChg chg="add mod">
          <ac:chgData name="Ilze Circene" userId="e20b85b412be84da" providerId="LiveId" clId="{F446320E-4848-4E05-B595-D0E81D4E0DE0}" dt="2025-03-04T22:07:26.268" v="3272"/>
          <ac:spMkLst>
            <pc:docMk/>
            <pc:sldMk cId="2196513079" sldId="264"/>
            <ac:spMk id="8" creationId="{40645D92-8661-52EE-9814-28DD423B86F8}"/>
          </ac:spMkLst>
        </pc:spChg>
        <pc:spChg chg="del">
          <ac:chgData name="Ilze Circene" userId="e20b85b412be84da" providerId="LiveId" clId="{F446320E-4848-4E05-B595-D0E81D4E0DE0}" dt="2025-03-04T22:07:25.078" v="3271" actId="478"/>
          <ac:spMkLst>
            <pc:docMk/>
            <pc:sldMk cId="2196513079" sldId="264"/>
            <ac:spMk id="9" creationId="{79C61732-F240-39E9-A451-4FA7D3D9B12B}"/>
          </ac:spMkLst>
        </pc:spChg>
        <pc:picChg chg="add mod">
          <ac:chgData name="Ilze Circene" userId="e20b85b412be84da" providerId="LiveId" clId="{F446320E-4848-4E05-B595-D0E81D4E0DE0}" dt="2025-03-04T21:20:14.614" v="2368" actId="1076"/>
          <ac:picMkLst>
            <pc:docMk/>
            <pc:sldMk cId="2196513079" sldId="264"/>
            <ac:picMk id="5" creationId="{B408DCF2-86B8-4324-5554-19906768CC09}"/>
          </ac:picMkLst>
        </pc:picChg>
        <pc:picChg chg="del">
          <ac:chgData name="Ilze Circene" userId="e20b85b412be84da" providerId="LiveId" clId="{F446320E-4848-4E05-B595-D0E81D4E0DE0}" dt="2025-03-04T17:11:13.502" v="965" actId="478"/>
          <ac:picMkLst>
            <pc:docMk/>
            <pc:sldMk cId="2196513079" sldId="264"/>
            <ac:picMk id="7" creationId="{93D3F6E8-20CB-DA0F-E7DC-A29D623976E9}"/>
          </ac:picMkLst>
        </pc:picChg>
        <pc:picChg chg="del mod">
          <ac:chgData name="Ilze Circene" userId="e20b85b412be84da" providerId="LiveId" clId="{F446320E-4848-4E05-B595-D0E81D4E0DE0}" dt="2025-03-04T20:58:34.107" v="2052" actId="478"/>
          <ac:picMkLst>
            <pc:docMk/>
            <pc:sldMk cId="2196513079" sldId="264"/>
            <ac:picMk id="11" creationId="{100A4288-7B86-3247-7310-AF21637A41B0}"/>
          </ac:picMkLst>
        </pc:picChg>
      </pc:sldChg>
      <pc:sldChg chg="addSp delSp modSp add mod">
        <pc:chgData name="Ilze Circene" userId="e20b85b412be84da" providerId="LiveId" clId="{F446320E-4848-4E05-B595-D0E81D4E0DE0}" dt="2025-03-04T22:15:57.976" v="3337" actId="1076"/>
        <pc:sldMkLst>
          <pc:docMk/>
          <pc:sldMk cId="802402050" sldId="265"/>
        </pc:sldMkLst>
        <pc:spChg chg="mod">
          <ac:chgData name="Ilze Circene" userId="e20b85b412be84da" providerId="LiveId" clId="{F446320E-4848-4E05-B595-D0E81D4E0DE0}" dt="2025-03-04T17:24:51.347" v="1453" actId="1076"/>
          <ac:spMkLst>
            <pc:docMk/>
            <pc:sldMk cId="802402050" sldId="265"/>
            <ac:spMk id="2" creationId="{EFC11342-2267-D883-DC1A-652E07524C9D}"/>
          </ac:spMkLst>
        </pc:spChg>
        <pc:spChg chg="add mod">
          <ac:chgData name="Ilze Circene" userId="e20b85b412be84da" providerId="LiveId" clId="{F446320E-4848-4E05-B595-D0E81D4E0DE0}" dt="2025-03-04T17:15:04.710" v="1096" actId="1038"/>
          <ac:spMkLst>
            <pc:docMk/>
            <pc:sldMk cId="802402050" sldId="265"/>
            <ac:spMk id="6" creationId="{FB1CC516-AAA5-7CFD-63C9-A486B33CCD83}"/>
          </ac:spMkLst>
        </pc:spChg>
        <pc:spChg chg="add mod">
          <ac:chgData name="Ilze Circene" userId="e20b85b412be84da" providerId="LiveId" clId="{F446320E-4848-4E05-B595-D0E81D4E0DE0}" dt="2025-03-04T17:15:40.345" v="1123" actId="1038"/>
          <ac:spMkLst>
            <pc:docMk/>
            <pc:sldMk cId="802402050" sldId="265"/>
            <ac:spMk id="8" creationId="{416F97FB-03D2-656E-EFD4-38BC6E8A9617}"/>
          </ac:spMkLst>
        </pc:spChg>
        <pc:spChg chg="del">
          <ac:chgData name="Ilze Circene" userId="e20b85b412be84da" providerId="LiveId" clId="{F446320E-4848-4E05-B595-D0E81D4E0DE0}" dt="2025-03-04T22:07:29.009" v="3273" actId="478"/>
          <ac:spMkLst>
            <pc:docMk/>
            <pc:sldMk cId="802402050" sldId="265"/>
            <ac:spMk id="9" creationId="{80B774D4-32E5-DE6A-69D4-908542753B9A}"/>
          </ac:spMkLst>
        </pc:spChg>
        <pc:spChg chg="add mod">
          <ac:chgData name="Ilze Circene" userId="e20b85b412be84da" providerId="LiveId" clId="{F446320E-4848-4E05-B595-D0E81D4E0DE0}" dt="2025-03-04T22:07:30.089" v="3274"/>
          <ac:spMkLst>
            <pc:docMk/>
            <pc:sldMk cId="802402050" sldId="265"/>
            <ac:spMk id="13" creationId="{399702C5-DB1C-9F9C-C953-8752E5889DC4}"/>
          </ac:spMkLst>
        </pc:spChg>
        <pc:spChg chg="add mod">
          <ac:chgData name="Ilze Circene" userId="e20b85b412be84da" providerId="LiveId" clId="{F446320E-4848-4E05-B595-D0E81D4E0DE0}" dt="2025-03-04T22:07:30.089" v="3274"/>
          <ac:spMkLst>
            <pc:docMk/>
            <pc:sldMk cId="802402050" sldId="265"/>
            <ac:spMk id="14" creationId="{215F154E-9D25-8C8A-56B0-8FA1ABB3449C}"/>
          </ac:spMkLst>
        </pc:spChg>
        <pc:picChg chg="add mod modCrop">
          <ac:chgData name="Ilze Circene" userId="e20b85b412be84da" providerId="LiveId" clId="{F446320E-4848-4E05-B595-D0E81D4E0DE0}" dt="2025-03-04T22:15:57.976" v="3337" actId="1076"/>
          <ac:picMkLst>
            <pc:docMk/>
            <pc:sldMk cId="802402050" sldId="265"/>
            <ac:picMk id="5" creationId="{61EA374A-CD74-A11A-320F-97B8911F4AE8}"/>
          </ac:picMkLst>
        </pc:picChg>
        <pc:picChg chg="del">
          <ac:chgData name="Ilze Circene" userId="e20b85b412be84da" providerId="LiveId" clId="{F446320E-4848-4E05-B595-D0E81D4E0DE0}" dt="2025-03-04T17:11:39.923" v="972" actId="478"/>
          <ac:picMkLst>
            <pc:docMk/>
            <pc:sldMk cId="802402050" sldId="265"/>
            <ac:picMk id="7" creationId="{480A3DF3-E281-0861-E19A-09509399F264}"/>
          </ac:picMkLst>
        </pc:picChg>
        <pc:picChg chg="del">
          <ac:chgData name="Ilze Circene" userId="e20b85b412be84da" providerId="LiveId" clId="{F446320E-4848-4E05-B595-D0E81D4E0DE0}" dt="2025-03-04T17:11:40.827" v="973" actId="478"/>
          <ac:picMkLst>
            <pc:docMk/>
            <pc:sldMk cId="802402050" sldId="265"/>
            <ac:picMk id="11" creationId="{0E3B38FD-E0C9-35C3-3B87-60C2A5CD2AF9}"/>
          </ac:picMkLst>
        </pc:picChg>
        <pc:picChg chg="add del mod">
          <ac:chgData name="Ilze Circene" userId="e20b85b412be84da" providerId="LiveId" clId="{F446320E-4848-4E05-B595-D0E81D4E0DE0}" dt="2025-03-04T22:15:50.879" v="3333" actId="478"/>
          <ac:picMkLst>
            <pc:docMk/>
            <pc:sldMk cId="802402050" sldId="265"/>
            <ac:picMk id="12" creationId="{13080CC4-35B1-4722-235E-55F86F1AACE9}"/>
          </ac:picMkLst>
        </pc:picChg>
        <pc:picChg chg="add mod">
          <ac:chgData name="Ilze Circene" userId="e20b85b412be84da" providerId="LiveId" clId="{F446320E-4848-4E05-B595-D0E81D4E0DE0}" dt="2025-03-04T22:15:56.032" v="3336" actId="1076"/>
          <ac:picMkLst>
            <pc:docMk/>
            <pc:sldMk cId="802402050" sldId="265"/>
            <ac:picMk id="16" creationId="{5AF9383F-05D9-5048-9F34-EBDFFB6CCB2A}"/>
          </ac:picMkLst>
        </pc:picChg>
      </pc:sldChg>
      <pc:sldChg chg="addSp delSp modSp add mod">
        <pc:chgData name="Ilze Circene" userId="e20b85b412be84da" providerId="LiveId" clId="{F446320E-4848-4E05-B595-D0E81D4E0DE0}" dt="2025-03-04T22:06:08.410" v="3254" actId="1076"/>
        <pc:sldMkLst>
          <pc:docMk/>
          <pc:sldMk cId="2599939182" sldId="266"/>
        </pc:sldMkLst>
        <pc:spChg chg="mod">
          <ac:chgData name="Ilze Circene" userId="e20b85b412be84da" providerId="LiveId" clId="{F446320E-4848-4E05-B595-D0E81D4E0DE0}" dt="2025-03-04T19:59:53.113" v="1674" actId="1035"/>
          <ac:spMkLst>
            <pc:docMk/>
            <pc:sldMk cId="2599939182" sldId="266"/>
            <ac:spMk id="4" creationId="{4165ABD5-45F6-7ED9-619C-9A9D3D10F0CB}"/>
          </ac:spMkLst>
        </pc:spChg>
        <pc:spChg chg="mod">
          <ac:chgData name="Ilze Circene" userId="e20b85b412be84da" providerId="LiveId" clId="{F446320E-4848-4E05-B595-D0E81D4E0DE0}" dt="2025-03-04T20:38:04.825" v="1841" actId="20577"/>
          <ac:spMkLst>
            <pc:docMk/>
            <pc:sldMk cId="2599939182" sldId="266"/>
            <ac:spMk id="6" creationId="{534B52EF-046A-4520-DAC5-DEC47DD4DA73}"/>
          </ac:spMkLst>
        </pc:spChg>
        <pc:spChg chg="add del mod">
          <ac:chgData name="Ilze Circene" userId="e20b85b412be84da" providerId="LiveId" clId="{F446320E-4848-4E05-B595-D0E81D4E0DE0}" dt="2025-03-04T17:42:28.296" v="1577" actId="478"/>
          <ac:spMkLst>
            <pc:docMk/>
            <pc:sldMk cId="2599939182" sldId="266"/>
            <ac:spMk id="7" creationId="{6BD061DC-902C-A0E1-D70F-B4E61AFF3471}"/>
          </ac:spMkLst>
        </pc:spChg>
        <pc:spChg chg="del mod">
          <ac:chgData name="Ilze Circene" userId="e20b85b412be84da" providerId="LiveId" clId="{F446320E-4848-4E05-B595-D0E81D4E0DE0}" dt="2025-03-04T22:05:43.119" v="3248" actId="478"/>
          <ac:spMkLst>
            <pc:docMk/>
            <pc:sldMk cId="2599939182" sldId="266"/>
            <ac:spMk id="9" creationId="{5CA08A55-B62A-DD0E-012A-96956FAE406A}"/>
          </ac:spMkLst>
        </pc:spChg>
        <pc:spChg chg="add del mod">
          <ac:chgData name="Ilze Circene" userId="e20b85b412be84da" providerId="LiveId" clId="{F446320E-4848-4E05-B595-D0E81D4E0DE0}" dt="2025-03-04T17:44:02.646" v="1583" actId="478"/>
          <ac:spMkLst>
            <pc:docMk/>
            <pc:sldMk cId="2599939182" sldId="266"/>
            <ac:spMk id="10" creationId="{C8D22313-1630-D0BD-3459-B6A9BD3937E7}"/>
          </ac:spMkLst>
        </pc:spChg>
        <pc:spChg chg="add mod">
          <ac:chgData name="Ilze Circene" userId="e20b85b412be84da" providerId="LiveId" clId="{F446320E-4848-4E05-B595-D0E81D4E0DE0}" dt="2025-03-04T20:01:15.349" v="1677"/>
          <ac:spMkLst>
            <pc:docMk/>
            <pc:sldMk cId="2599939182" sldId="266"/>
            <ac:spMk id="16" creationId="{F1B875FF-E630-24F5-7384-490FC2FE7172}"/>
          </ac:spMkLst>
        </pc:spChg>
        <pc:spChg chg="add mod">
          <ac:chgData name="Ilze Circene" userId="e20b85b412be84da" providerId="LiveId" clId="{F446320E-4848-4E05-B595-D0E81D4E0DE0}" dt="2025-03-04T20:01:15.349" v="1677"/>
          <ac:spMkLst>
            <pc:docMk/>
            <pc:sldMk cId="2599939182" sldId="266"/>
            <ac:spMk id="17" creationId="{E91C3E71-1C43-147B-B9C0-B1FCAC0D58BF}"/>
          </ac:spMkLst>
        </pc:spChg>
        <pc:spChg chg="add mod">
          <ac:chgData name="Ilze Circene" userId="e20b85b412be84da" providerId="LiveId" clId="{F446320E-4848-4E05-B595-D0E81D4E0DE0}" dt="2025-03-04T20:04:07.360" v="1750" actId="1076"/>
          <ac:spMkLst>
            <pc:docMk/>
            <pc:sldMk cId="2599939182" sldId="266"/>
            <ac:spMk id="19" creationId="{A0CD943E-AC38-5B5F-9EC1-26FC9E62FC29}"/>
          </ac:spMkLst>
        </pc:spChg>
        <pc:spChg chg="add mod">
          <ac:chgData name="Ilze Circene" userId="e20b85b412be84da" providerId="LiveId" clId="{F446320E-4848-4E05-B595-D0E81D4E0DE0}" dt="2025-03-04T22:05:44.385" v="3249"/>
          <ac:spMkLst>
            <pc:docMk/>
            <pc:sldMk cId="2599939182" sldId="266"/>
            <ac:spMk id="20" creationId="{7842E027-0309-0EDB-4B87-90F066D3469A}"/>
          </ac:spMkLst>
        </pc:spChg>
        <pc:spChg chg="add mod">
          <ac:chgData name="Ilze Circene" userId="e20b85b412be84da" providerId="LiveId" clId="{F446320E-4848-4E05-B595-D0E81D4E0DE0}" dt="2025-03-04T22:06:08.410" v="3254" actId="1076"/>
          <ac:spMkLst>
            <pc:docMk/>
            <pc:sldMk cId="2599939182" sldId="266"/>
            <ac:spMk id="21" creationId="{D905C67F-6B87-FB77-15C4-E7362F8CE2B0}"/>
          </ac:spMkLst>
        </pc:spChg>
        <pc:grpChg chg="add mod">
          <ac:chgData name="Ilze Circene" userId="e20b85b412be84da" providerId="LiveId" clId="{F446320E-4848-4E05-B595-D0E81D4E0DE0}" dt="2025-03-04T20:02:07.121" v="1689" actId="14100"/>
          <ac:grpSpMkLst>
            <pc:docMk/>
            <pc:sldMk cId="2599939182" sldId="266"/>
            <ac:grpSpMk id="14" creationId="{12151AFD-09C7-FA82-C9F9-E0A0445AC916}"/>
          </ac:grpSpMkLst>
        </pc:grpChg>
        <pc:grpChg chg="add mod">
          <ac:chgData name="Ilze Circene" userId="e20b85b412be84da" providerId="LiveId" clId="{F446320E-4848-4E05-B595-D0E81D4E0DE0}" dt="2025-03-04T20:01:15.349" v="1677"/>
          <ac:grpSpMkLst>
            <pc:docMk/>
            <pc:sldMk cId="2599939182" sldId="266"/>
            <ac:grpSpMk id="15" creationId="{91D823F1-0410-F549-A237-EFFB666DB1E5}"/>
          </ac:grpSpMkLst>
        </pc:grpChg>
        <pc:picChg chg="add mod">
          <ac:chgData name="Ilze Circene" userId="e20b85b412be84da" providerId="LiveId" clId="{F446320E-4848-4E05-B595-D0E81D4E0DE0}" dt="2025-03-04T19:59:46.155" v="1652" actId="1037"/>
          <ac:picMkLst>
            <pc:docMk/>
            <pc:sldMk cId="2599939182" sldId="266"/>
            <ac:picMk id="5" creationId="{5E545846-250E-71CE-C924-FA90583A9F84}"/>
          </ac:picMkLst>
        </pc:picChg>
        <pc:picChg chg="add del mod">
          <ac:chgData name="Ilze Circene" userId="e20b85b412be84da" providerId="LiveId" clId="{F446320E-4848-4E05-B595-D0E81D4E0DE0}" dt="2025-03-04T19:58:24.657" v="1626" actId="478"/>
          <ac:picMkLst>
            <pc:docMk/>
            <pc:sldMk cId="2599939182" sldId="266"/>
            <ac:picMk id="8" creationId="{703FECB6-4850-E09C-5B45-8FE7F4D1E47C}"/>
          </ac:picMkLst>
        </pc:picChg>
        <pc:picChg chg="add del">
          <ac:chgData name="Ilze Circene" userId="e20b85b412be84da" providerId="LiveId" clId="{F446320E-4848-4E05-B595-D0E81D4E0DE0}" dt="2025-03-04T17:45:49.510" v="1588" actId="478"/>
          <ac:picMkLst>
            <pc:docMk/>
            <pc:sldMk cId="2599939182" sldId="266"/>
            <ac:picMk id="11" creationId="{BC2F8DE6-EE7A-31F0-670C-79963DA379DA}"/>
          </ac:picMkLst>
        </pc:picChg>
        <pc:picChg chg="add mod">
          <ac:chgData name="Ilze Circene" userId="e20b85b412be84da" providerId="LiveId" clId="{F446320E-4848-4E05-B595-D0E81D4E0DE0}" dt="2025-03-04T20:02:03.913" v="1688" actId="1076"/>
          <ac:picMkLst>
            <pc:docMk/>
            <pc:sldMk cId="2599939182" sldId="266"/>
            <ac:picMk id="13" creationId="{58F3BDFD-C5AE-BDDF-BA53-08847E8DC6FB}"/>
          </ac:picMkLst>
        </pc:picChg>
        <pc:picChg chg="add mod">
          <ac:chgData name="Ilze Circene" userId="e20b85b412be84da" providerId="LiveId" clId="{F446320E-4848-4E05-B595-D0E81D4E0DE0}" dt="2025-03-04T20:01:15.349" v="1677"/>
          <ac:picMkLst>
            <pc:docMk/>
            <pc:sldMk cId="2599939182" sldId="266"/>
            <ac:picMk id="18" creationId="{9AA8EB11-D789-E6DE-97B4-C891C3780C6C}"/>
          </ac:picMkLst>
        </pc:picChg>
      </pc:sldChg>
      <pc:sldChg chg="add del">
        <pc:chgData name="Ilze Circene" userId="e20b85b412be84da" providerId="LiveId" clId="{F446320E-4848-4E05-B595-D0E81D4E0DE0}" dt="2025-03-04T21:19:54.896" v="2365" actId="47"/>
        <pc:sldMkLst>
          <pc:docMk/>
          <pc:sldMk cId="2068439717" sldId="267"/>
        </pc:sldMkLst>
      </pc:sldChg>
      <pc:sldChg chg="add del">
        <pc:chgData name="Ilze Circene" userId="e20b85b412be84da" providerId="LiveId" clId="{F446320E-4848-4E05-B595-D0E81D4E0DE0}" dt="2025-03-04T17:34:56.026" v="1539" actId="47"/>
        <pc:sldMkLst>
          <pc:docMk/>
          <pc:sldMk cId="2995690926" sldId="267"/>
        </pc:sldMkLst>
      </pc:sldChg>
      <pc:sldChg chg="addSp delSp modSp add mod">
        <pc:chgData name="Ilze Circene" userId="e20b85b412be84da" providerId="LiveId" clId="{F446320E-4848-4E05-B595-D0E81D4E0DE0}" dt="2025-03-04T22:06:16.074" v="3255" actId="1076"/>
        <pc:sldMkLst>
          <pc:docMk/>
          <pc:sldMk cId="3225714916" sldId="268"/>
        </pc:sldMkLst>
        <pc:spChg chg="mod">
          <ac:chgData name="Ilze Circene" userId="e20b85b412be84da" providerId="LiveId" clId="{F446320E-4848-4E05-B595-D0E81D4E0DE0}" dt="2025-03-04T20:10:25.503" v="1772" actId="790"/>
          <ac:spMkLst>
            <pc:docMk/>
            <pc:sldMk cId="3225714916" sldId="268"/>
            <ac:spMk id="4" creationId="{019FD3BB-1C27-7413-4607-A5ED7D896DDA}"/>
          </ac:spMkLst>
        </pc:spChg>
        <pc:spChg chg="del">
          <ac:chgData name="Ilze Circene" userId="e20b85b412be84da" providerId="LiveId" clId="{F446320E-4848-4E05-B595-D0E81D4E0DE0}" dt="2025-03-04T22:05:49.059" v="3250" actId="478"/>
          <ac:spMkLst>
            <pc:docMk/>
            <pc:sldMk cId="3225714916" sldId="268"/>
            <ac:spMk id="9" creationId="{9B20B6F7-2B01-2DE3-6B78-C90F77D1AC98}"/>
          </ac:spMkLst>
        </pc:spChg>
        <pc:spChg chg="add mod">
          <ac:chgData name="Ilze Circene" userId="e20b85b412be84da" providerId="LiveId" clId="{F446320E-4848-4E05-B595-D0E81D4E0DE0}" dt="2025-03-04T22:05:50.130" v="3251"/>
          <ac:spMkLst>
            <pc:docMk/>
            <pc:sldMk cId="3225714916" sldId="268"/>
            <ac:spMk id="10" creationId="{126C101D-8CF8-2888-6D5A-C09877EDA79D}"/>
          </ac:spMkLst>
        </pc:spChg>
        <pc:spChg chg="add mod">
          <ac:chgData name="Ilze Circene" userId="e20b85b412be84da" providerId="LiveId" clId="{F446320E-4848-4E05-B595-D0E81D4E0DE0}" dt="2025-03-04T22:06:16.074" v="3255" actId="1076"/>
          <ac:spMkLst>
            <pc:docMk/>
            <pc:sldMk cId="3225714916" sldId="268"/>
            <ac:spMk id="11" creationId="{9F5FD21C-7079-2E94-4C68-C17551A35048}"/>
          </ac:spMkLst>
        </pc:spChg>
        <pc:spChg chg="del">
          <ac:chgData name="Ilze Circene" userId="e20b85b412be84da" providerId="LiveId" clId="{F446320E-4848-4E05-B595-D0E81D4E0DE0}" dt="2025-03-04T20:05:02.619" v="1755" actId="478"/>
          <ac:spMkLst>
            <pc:docMk/>
            <pc:sldMk cId="3225714916" sldId="268"/>
            <ac:spMk id="19" creationId="{9CF853B5-B1BD-94C7-69F3-99757E5BB4A8}"/>
          </ac:spMkLst>
        </pc:spChg>
        <pc:grpChg chg="del">
          <ac:chgData name="Ilze Circene" userId="e20b85b412be84da" providerId="LiveId" clId="{F446320E-4848-4E05-B595-D0E81D4E0DE0}" dt="2025-03-04T20:04:59.679" v="1754" actId="478"/>
          <ac:grpSpMkLst>
            <pc:docMk/>
            <pc:sldMk cId="3225714916" sldId="268"/>
            <ac:grpSpMk id="14" creationId="{205A9DFF-3A0C-9320-9280-8B2612A40D81}"/>
          </ac:grpSpMkLst>
        </pc:grpChg>
        <pc:picChg chg="add mod">
          <ac:chgData name="Ilze Circene" userId="e20b85b412be84da" providerId="LiveId" clId="{F446320E-4848-4E05-B595-D0E81D4E0DE0}" dt="2025-03-04T20:09:34.036" v="1771" actId="1036"/>
          <ac:picMkLst>
            <pc:docMk/>
            <pc:sldMk cId="3225714916" sldId="268"/>
            <ac:picMk id="7" creationId="{9A1E06F2-3EA7-3687-569E-FCD1BC0B4949}"/>
          </ac:picMkLst>
        </pc:picChg>
        <pc:picChg chg="add mod">
          <ac:chgData name="Ilze Circene" userId="e20b85b412be84da" providerId="LiveId" clId="{F446320E-4848-4E05-B595-D0E81D4E0DE0}" dt="2025-03-04T20:09:23.878" v="1764" actId="14100"/>
          <ac:picMkLst>
            <pc:docMk/>
            <pc:sldMk cId="3225714916" sldId="268"/>
            <ac:picMk id="8" creationId="{320350B2-21D4-D61C-DCA8-0FA2786B1ED6}"/>
          </ac:picMkLst>
        </pc:picChg>
        <pc:picChg chg="del">
          <ac:chgData name="Ilze Circene" userId="e20b85b412be84da" providerId="LiveId" clId="{F446320E-4848-4E05-B595-D0E81D4E0DE0}" dt="2025-03-04T20:04:59.019" v="1753" actId="478"/>
          <ac:picMkLst>
            <pc:docMk/>
            <pc:sldMk cId="3225714916" sldId="268"/>
            <ac:picMk id="13" creationId="{19AA4215-92AF-953B-025E-D578A97DFBDA}"/>
          </ac:picMkLst>
        </pc:picChg>
      </pc:sldChg>
      <pc:sldChg chg="addSp delSp modSp add mod">
        <pc:chgData name="Ilze Circene" userId="e20b85b412be84da" providerId="LiveId" clId="{F446320E-4848-4E05-B595-D0E81D4E0DE0}" dt="2025-03-04T22:06:32.960" v="3258"/>
        <pc:sldMkLst>
          <pc:docMk/>
          <pc:sldMk cId="1973883166" sldId="269"/>
        </pc:sldMkLst>
        <pc:spChg chg="mod">
          <ac:chgData name="Ilze Circene" userId="e20b85b412be84da" providerId="LiveId" clId="{F446320E-4848-4E05-B595-D0E81D4E0DE0}" dt="2025-03-04T20:12:40.206" v="1796" actId="1035"/>
          <ac:spMkLst>
            <pc:docMk/>
            <pc:sldMk cId="1973883166" sldId="269"/>
            <ac:spMk id="4" creationId="{6211685C-61D1-8C9D-988C-D41BF5AC0B5E}"/>
          </ac:spMkLst>
        </pc:spChg>
        <pc:spChg chg="del">
          <ac:chgData name="Ilze Circene" userId="e20b85b412be84da" providerId="LiveId" clId="{F446320E-4848-4E05-B595-D0E81D4E0DE0}" dt="2025-03-04T22:05:54.213" v="3252" actId="478"/>
          <ac:spMkLst>
            <pc:docMk/>
            <pc:sldMk cId="1973883166" sldId="269"/>
            <ac:spMk id="9" creationId="{E2362D50-46FC-9150-046F-E568A263DCBF}"/>
          </ac:spMkLst>
        </pc:spChg>
        <pc:spChg chg="add del mod">
          <ac:chgData name="Ilze Circene" userId="e20b85b412be84da" providerId="LiveId" clId="{F446320E-4848-4E05-B595-D0E81D4E0DE0}" dt="2025-03-04T22:06:30.600" v="3256" actId="478"/>
          <ac:spMkLst>
            <pc:docMk/>
            <pc:sldMk cId="1973883166" sldId="269"/>
            <ac:spMk id="15" creationId="{FB958878-C6DB-9D2E-C85E-3CD2D100EB79}"/>
          </ac:spMkLst>
        </pc:spChg>
        <pc:spChg chg="add del mod">
          <ac:chgData name="Ilze Circene" userId="e20b85b412be84da" providerId="LiveId" clId="{F446320E-4848-4E05-B595-D0E81D4E0DE0}" dt="2025-03-04T22:06:31.863" v="3257" actId="478"/>
          <ac:spMkLst>
            <pc:docMk/>
            <pc:sldMk cId="1973883166" sldId="269"/>
            <ac:spMk id="16" creationId="{9345E313-DAF6-FB5E-6358-446091B8F1BA}"/>
          </ac:spMkLst>
        </pc:spChg>
        <pc:spChg chg="add mod">
          <ac:chgData name="Ilze Circene" userId="e20b85b412be84da" providerId="LiveId" clId="{F446320E-4848-4E05-B595-D0E81D4E0DE0}" dt="2025-03-04T22:06:32.960" v="3258"/>
          <ac:spMkLst>
            <pc:docMk/>
            <pc:sldMk cId="1973883166" sldId="269"/>
            <ac:spMk id="17" creationId="{63936AFC-2760-3613-5AFC-5BA942C85F25}"/>
          </ac:spMkLst>
        </pc:spChg>
        <pc:spChg chg="add mod">
          <ac:chgData name="Ilze Circene" userId="e20b85b412be84da" providerId="LiveId" clId="{F446320E-4848-4E05-B595-D0E81D4E0DE0}" dt="2025-03-04T22:06:32.960" v="3258"/>
          <ac:spMkLst>
            <pc:docMk/>
            <pc:sldMk cId="1973883166" sldId="269"/>
            <ac:spMk id="18" creationId="{842307EE-FCCD-4C76-D22C-DD6A86122F2E}"/>
          </ac:spMkLst>
        </pc:spChg>
        <pc:picChg chg="del mod">
          <ac:chgData name="Ilze Circene" userId="e20b85b412be84da" providerId="LiveId" clId="{F446320E-4848-4E05-B595-D0E81D4E0DE0}" dt="2025-03-04T20:11:23.088" v="1780" actId="478"/>
          <ac:picMkLst>
            <pc:docMk/>
            <pc:sldMk cId="1973883166" sldId="269"/>
            <ac:picMk id="5" creationId="{6651D0FC-F9C7-EB9D-29FF-6E77A5E5F30D}"/>
          </ac:picMkLst>
        </pc:picChg>
        <pc:picChg chg="del">
          <ac:chgData name="Ilze Circene" userId="e20b85b412be84da" providerId="LiveId" clId="{F446320E-4848-4E05-B595-D0E81D4E0DE0}" dt="2025-03-04T20:10:39.227" v="1775" actId="478"/>
          <ac:picMkLst>
            <pc:docMk/>
            <pc:sldMk cId="1973883166" sldId="269"/>
            <ac:picMk id="7" creationId="{F017595C-378A-E857-145E-9DF43BC581B8}"/>
          </ac:picMkLst>
        </pc:picChg>
        <pc:picChg chg="del">
          <ac:chgData name="Ilze Circene" userId="e20b85b412be84da" providerId="LiveId" clId="{F446320E-4848-4E05-B595-D0E81D4E0DE0}" dt="2025-03-04T20:10:38.819" v="1774" actId="478"/>
          <ac:picMkLst>
            <pc:docMk/>
            <pc:sldMk cId="1973883166" sldId="269"/>
            <ac:picMk id="8" creationId="{4C054621-2E49-5B31-59BF-E5B0FD45E66B}"/>
          </ac:picMkLst>
        </pc:picChg>
        <pc:picChg chg="add mod">
          <ac:chgData name="Ilze Circene" userId="e20b85b412be84da" providerId="LiveId" clId="{F446320E-4848-4E05-B595-D0E81D4E0DE0}" dt="2025-03-04T20:11:31.712" v="1783" actId="1076"/>
          <ac:picMkLst>
            <pc:docMk/>
            <pc:sldMk cId="1973883166" sldId="269"/>
            <ac:picMk id="10" creationId="{6AE08DC1-45F5-0C18-A5C6-050789BD2B29}"/>
          </ac:picMkLst>
        </pc:picChg>
        <pc:picChg chg="add mod modCrop">
          <ac:chgData name="Ilze Circene" userId="e20b85b412be84da" providerId="LiveId" clId="{F446320E-4848-4E05-B595-D0E81D4E0DE0}" dt="2025-03-04T20:38:29.001" v="1842" actId="732"/>
          <ac:picMkLst>
            <pc:docMk/>
            <pc:sldMk cId="1973883166" sldId="269"/>
            <ac:picMk id="12" creationId="{62D8A05E-864E-7A72-E4E4-DE3038D6ECA4}"/>
          </ac:picMkLst>
        </pc:picChg>
        <pc:picChg chg="add mod">
          <ac:chgData name="Ilze Circene" userId="e20b85b412be84da" providerId="LiveId" clId="{F446320E-4848-4E05-B595-D0E81D4E0DE0}" dt="2025-03-04T20:16:56.317" v="1805" actId="14100"/>
          <ac:picMkLst>
            <pc:docMk/>
            <pc:sldMk cId="1973883166" sldId="269"/>
            <ac:picMk id="14" creationId="{32B4EEEE-C132-5521-B3D3-4812BDA975AA}"/>
          </ac:picMkLst>
        </pc:picChg>
      </pc:sldChg>
      <pc:sldChg chg="addSp delSp modSp add del mod setBg">
        <pc:chgData name="Ilze Circene" userId="e20b85b412be84da" providerId="LiveId" clId="{F446320E-4848-4E05-B595-D0E81D4E0DE0}" dt="2025-03-04T20:34:18.992" v="1829" actId="47"/>
        <pc:sldMkLst>
          <pc:docMk/>
          <pc:sldMk cId="2509915095" sldId="270"/>
        </pc:sldMkLst>
        <pc:spChg chg="del">
          <ac:chgData name="Ilze Circene" userId="e20b85b412be84da" providerId="LiveId" clId="{F446320E-4848-4E05-B595-D0E81D4E0DE0}" dt="2025-03-04T20:18:43.614" v="1807" actId="478"/>
          <ac:spMkLst>
            <pc:docMk/>
            <pc:sldMk cId="2509915095" sldId="270"/>
            <ac:spMk id="4" creationId="{0D21911B-E210-E89D-FD9C-63B7825DDF2F}"/>
          </ac:spMkLst>
        </pc:spChg>
        <pc:spChg chg="mod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6" creationId="{4A74C748-010D-B9B3-3829-9013E2D140FD}"/>
          </ac:spMkLst>
        </pc:spChg>
        <pc:spChg chg="mod ord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9" creationId="{5826E55C-6817-C5A6-71CA-E1A55C5B387E}"/>
          </ac:spMkLst>
        </pc:spChg>
        <pc:spChg chg="add del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14" creationId="{327D73B4-9F5C-4A64-A179-51B9500CB8B5}"/>
          </ac:spMkLst>
        </pc:spChg>
        <pc:spChg chg="add del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16" creationId="{C1F06963-6374-4B48-844F-071A9BAAAE02}"/>
          </ac:spMkLst>
        </pc:spChg>
        <pc:spChg chg="add del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18" creationId="{6CB927A4-E432-4310-9CD5-E89FF5063179}"/>
          </ac:spMkLst>
        </pc:spChg>
        <pc:spChg chg="add del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20" creationId="{1453BF6C-B012-48B7-B4E8-6D7AC7C27D02}"/>
          </ac:spMkLst>
        </pc:spChg>
        <pc:spChg chg="add del">
          <ac:chgData name="Ilze Circene" userId="e20b85b412be84da" providerId="LiveId" clId="{F446320E-4848-4E05-B595-D0E81D4E0DE0}" dt="2025-03-04T20:19:47.571" v="1827" actId="26606"/>
          <ac:spMkLst>
            <pc:docMk/>
            <pc:sldMk cId="2509915095" sldId="270"/>
            <ac:spMk id="22" creationId="{E3020543-B24B-4EC4-8FFC-8DD88EEA91A8}"/>
          </ac:spMkLst>
        </pc:spChg>
        <pc:picChg chg="ord">
          <ac:chgData name="Ilze Circene" userId="e20b85b412be84da" providerId="LiveId" clId="{F446320E-4848-4E05-B595-D0E81D4E0DE0}" dt="2025-03-04T20:19:47.571" v="1827" actId="26606"/>
          <ac:picMkLst>
            <pc:docMk/>
            <pc:sldMk cId="2509915095" sldId="270"/>
            <ac:picMk id="3" creationId="{E5D17FC0-B9EA-F6E6-74D4-A98DC429ABFC}"/>
          </ac:picMkLst>
        </pc:picChg>
        <pc:picChg chg="add mod">
          <ac:chgData name="Ilze Circene" userId="e20b85b412be84da" providerId="LiveId" clId="{F446320E-4848-4E05-B595-D0E81D4E0DE0}" dt="2025-03-04T20:19:47.571" v="1827" actId="26606"/>
          <ac:picMkLst>
            <pc:docMk/>
            <pc:sldMk cId="2509915095" sldId="270"/>
            <ac:picMk id="5" creationId="{00D952C1-6741-4362-5E56-448DE2EE8C73}"/>
          </ac:picMkLst>
        </pc:picChg>
        <pc:cxnChg chg="add del">
          <ac:chgData name="Ilze Circene" userId="e20b85b412be84da" providerId="LiveId" clId="{F446320E-4848-4E05-B595-D0E81D4E0DE0}" dt="2025-03-04T20:19:47.571" v="1827" actId="26606"/>
          <ac:cxnSpMkLst>
            <pc:docMk/>
            <pc:sldMk cId="2509915095" sldId="270"/>
            <ac:cxnSpMk id="24" creationId="{C49DA8F6-BCC1-4447-B54C-57856834B94B}"/>
          </ac:cxnSpMkLst>
        </pc:cxnChg>
      </pc:sldChg>
      <pc:sldChg chg="addSp delSp modSp add mod">
        <pc:chgData name="Ilze Circene" userId="e20b85b412be84da" providerId="LiveId" clId="{F446320E-4848-4E05-B595-D0E81D4E0DE0}" dt="2025-03-04T22:06:37.610" v="3260"/>
        <pc:sldMkLst>
          <pc:docMk/>
          <pc:sldMk cId="3715610589" sldId="270"/>
        </pc:sldMkLst>
        <pc:spChg chg="mod">
          <ac:chgData name="Ilze Circene" userId="e20b85b412be84da" providerId="LiveId" clId="{F446320E-4848-4E05-B595-D0E81D4E0DE0}" dt="2025-03-04T20:56:30.127" v="2046" actId="1036"/>
          <ac:spMkLst>
            <pc:docMk/>
            <pc:sldMk cId="3715610589" sldId="270"/>
            <ac:spMk id="4" creationId="{6E0AB24C-58E4-3997-0073-790B254031DF}"/>
          </ac:spMkLst>
        </pc:spChg>
        <pc:spChg chg="del">
          <ac:chgData name="Ilze Circene" userId="e20b85b412be84da" providerId="LiveId" clId="{F446320E-4848-4E05-B595-D0E81D4E0DE0}" dt="2025-03-04T22:06:36.420" v="3259" actId="478"/>
          <ac:spMkLst>
            <pc:docMk/>
            <pc:sldMk cId="3715610589" sldId="270"/>
            <ac:spMk id="9" creationId="{79B3D3C0-6754-21E5-A9F0-D34DBBDD9306}"/>
          </ac:spMkLst>
        </pc:spChg>
        <pc:spChg chg="add mod">
          <ac:chgData name="Ilze Circene" userId="e20b85b412be84da" providerId="LiveId" clId="{F446320E-4848-4E05-B595-D0E81D4E0DE0}" dt="2025-03-04T20:49:07.563" v="1948" actId="790"/>
          <ac:spMkLst>
            <pc:docMk/>
            <pc:sldMk cId="3715610589" sldId="270"/>
            <ac:spMk id="11" creationId="{0C6891C8-DD5D-CCB8-248B-6C72B648D032}"/>
          </ac:spMkLst>
        </pc:spChg>
        <pc:spChg chg="add mod">
          <ac:chgData name="Ilze Circene" userId="e20b85b412be84da" providerId="LiveId" clId="{F446320E-4848-4E05-B595-D0E81D4E0DE0}" dt="2025-03-04T20:48:56.986" v="1947" actId="790"/>
          <ac:spMkLst>
            <pc:docMk/>
            <pc:sldMk cId="3715610589" sldId="270"/>
            <ac:spMk id="16" creationId="{09B12983-6475-9A1A-FB6A-A0194D294857}"/>
          </ac:spMkLst>
        </pc:spChg>
        <pc:spChg chg="add mod">
          <ac:chgData name="Ilze Circene" userId="e20b85b412be84da" providerId="LiveId" clId="{F446320E-4848-4E05-B595-D0E81D4E0DE0}" dt="2025-03-04T22:06:37.610" v="3260"/>
          <ac:spMkLst>
            <pc:docMk/>
            <pc:sldMk cId="3715610589" sldId="270"/>
            <ac:spMk id="17" creationId="{5B4EE703-9AC5-4D12-3C24-E87772AE9746}"/>
          </ac:spMkLst>
        </pc:spChg>
        <pc:spChg chg="add mod">
          <ac:chgData name="Ilze Circene" userId="e20b85b412be84da" providerId="LiveId" clId="{F446320E-4848-4E05-B595-D0E81D4E0DE0}" dt="2025-03-04T22:06:37.610" v="3260"/>
          <ac:spMkLst>
            <pc:docMk/>
            <pc:sldMk cId="3715610589" sldId="270"/>
            <ac:spMk id="18" creationId="{BD56EAD7-3D42-9A50-CAED-E229E273739A}"/>
          </ac:spMkLst>
        </pc:spChg>
        <pc:picChg chg="add mod">
          <ac:chgData name="Ilze Circene" userId="e20b85b412be84da" providerId="LiveId" clId="{F446320E-4848-4E05-B595-D0E81D4E0DE0}" dt="2025-03-04T20:40:34.425" v="1851" actId="1076"/>
          <ac:picMkLst>
            <pc:docMk/>
            <pc:sldMk cId="3715610589" sldId="270"/>
            <ac:picMk id="5" creationId="{2963A967-4BC4-BBF4-5045-ACE86DDC69E2}"/>
          </ac:picMkLst>
        </pc:picChg>
        <pc:picChg chg="add mod modCrop">
          <ac:chgData name="Ilze Circene" userId="e20b85b412be84da" providerId="LiveId" clId="{F446320E-4848-4E05-B595-D0E81D4E0DE0}" dt="2025-03-04T20:47:52.032" v="1915" actId="732"/>
          <ac:picMkLst>
            <pc:docMk/>
            <pc:sldMk cId="3715610589" sldId="270"/>
            <ac:picMk id="8" creationId="{875F90A5-0E93-E031-0F6C-1F3D155EC022}"/>
          </ac:picMkLst>
        </pc:picChg>
        <pc:picChg chg="del">
          <ac:chgData name="Ilze Circene" userId="e20b85b412be84da" providerId="LiveId" clId="{F446320E-4848-4E05-B595-D0E81D4E0DE0}" dt="2025-03-04T20:40:30.857" v="1850" actId="478"/>
          <ac:picMkLst>
            <pc:docMk/>
            <pc:sldMk cId="3715610589" sldId="270"/>
            <ac:picMk id="10" creationId="{2F56405F-8F24-7EFB-B391-D07ADD31FE99}"/>
          </ac:picMkLst>
        </pc:picChg>
        <pc:picChg chg="del">
          <ac:chgData name="Ilze Circene" userId="e20b85b412be84da" providerId="LiveId" clId="{F446320E-4848-4E05-B595-D0E81D4E0DE0}" dt="2025-03-04T20:38:43.661" v="1844" actId="478"/>
          <ac:picMkLst>
            <pc:docMk/>
            <pc:sldMk cId="3715610589" sldId="270"/>
            <ac:picMk id="12" creationId="{A655374A-27E6-9A5C-0994-E453599D3024}"/>
          </ac:picMkLst>
        </pc:picChg>
        <pc:picChg chg="del">
          <ac:chgData name="Ilze Circene" userId="e20b85b412be84da" providerId="LiveId" clId="{F446320E-4848-4E05-B595-D0E81D4E0DE0}" dt="2025-03-04T20:38:44.342" v="1845" actId="478"/>
          <ac:picMkLst>
            <pc:docMk/>
            <pc:sldMk cId="3715610589" sldId="270"/>
            <ac:picMk id="14" creationId="{AB131B37-1E76-2F99-363D-FA1C120E1C8B}"/>
          </ac:picMkLst>
        </pc:picChg>
        <pc:picChg chg="add mod">
          <ac:chgData name="Ilze Circene" userId="e20b85b412be84da" providerId="LiveId" clId="{F446320E-4848-4E05-B595-D0E81D4E0DE0}" dt="2025-03-04T20:47:43.230" v="1914" actId="1076"/>
          <ac:picMkLst>
            <pc:docMk/>
            <pc:sldMk cId="3715610589" sldId="270"/>
            <ac:picMk id="15" creationId="{C321A086-808E-B078-C793-8F1E74B737A8}"/>
          </ac:picMkLst>
        </pc:picChg>
      </pc:sldChg>
      <pc:sldChg chg="add del">
        <pc:chgData name="Ilze Circene" userId="e20b85b412be84da" providerId="LiveId" clId="{F446320E-4848-4E05-B595-D0E81D4E0DE0}" dt="2025-03-04T20:24:31.772" v="1828" actId="47"/>
        <pc:sldMkLst>
          <pc:docMk/>
          <pc:sldMk cId="538338686" sldId="271"/>
        </pc:sldMkLst>
      </pc:sldChg>
      <pc:sldChg chg="addSp delSp modSp add mod">
        <pc:chgData name="Ilze Circene" userId="e20b85b412be84da" providerId="LiveId" clId="{F446320E-4848-4E05-B595-D0E81D4E0DE0}" dt="2025-03-04T22:14:08.445" v="3329" actId="20577"/>
        <pc:sldMkLst>
          <pc:docMk/>
          <pc:sldMk cId="855892365" sldId="271"/>
        </pc:sldMkLst>
        <pc:spChg chg="mod">
          <ac:chgData name="Ilze Circene" userId="e20b85b412be84da" providerId="LiveId" clId="{F446320E-4848-4E05-B595-D0E81D4E0DE0}" dt="2025-03-04T22:14:08.445" v="3329" actId="20577"/>
          <ac:spMkLst>
            <pc:docMk/>
            <pc:sldMk cId="855892365" sldId="271"/>
            <ac:spMk id="4" creationId="{6445DA25-3700-8FFD-00AE-463E9695EB9F}"/>
          </ac:spMkLst>
        </pc:spChg>
        <pc:spChg chg="del">
          <ac:chgData name="Ilze Circene" userId="e20b85b412be84da" providerId="LiveId" clId="{F446320E-4848-4E05-B595-D0E81D4E0DE0}" dt="2025-03-04T22:06:42.333" v="3261" actId="478"/>
          <ac:spMkLst>
            <pc:docMk/>
            <pc:sldMk cId="855892365" sldId="271"/>
            <ac:spMk id="9" creationId="{5DEEE114-5F1A-F4F2-2DC0-0014E1ADD59A}"/>
          </ac:spMkLst>
        </pc:spChg>
        <pc:spChg chg="del">
          <ac:chgData name="Ilze Circene" userId="e20b85b412be84da" providerId="LiveId" clId="{F446320E-4848-4E05-B595-D0E81D4E0DE0}" dt="2025-03-04T20:55:04.626" v="2024" actId="478"/>
          <ac:spMkLst>
            <pc:docMk/>
            <pc:sldMk cId="855892365" sldId="271"/>
            <ac:spMk id="11" creationId="{B2E459F3-5575-E72C-602A-770A3CB74A5C}"/>
          </ac:spMkLst>
        </pc:spChg>
        <pc:spChg chg="del">
          <ac:chgData name="Ilze Circene" userId="e20b85b412be84da" providerId="LiveId" clId="{F446320E-4848-4E05-B595-D0E81D4E0DE0}" dt="2025-03-04T20:55:06.594" v="2025" actId="478"/>
          <ac:spMkLst>
            <pc:docMk/>
            <pc:sldMk cId="855892365" sldId="271"/>
            <ac:spMk id="16" creationId="{CFD759AB-41B7-B7C2-497C-46C24211C931}"/>
          </ac:spMkLst>
        </pc:spChg>
        <pc:spChg chg="add mod">
          <ac:chgData name="Ilze Circene" userId="e20b85b412be84da" providerId="LiveId" clId="{F446320E-4848-4E05-B595-D0E81D4E0DE0}" dt="2025-03-04T22:06:43.539" v="3262"/>
          <ac:spMkLst>
            <pc:docMk/>
            <pc:sldMk cId="855892365" sldId="271"/>
            <ac:spMk id="24" creationId="{2335F5E8-E7B1-9FCA-7D60-539F5330C0F6}"/>
          </ac:spMkLst>
        </pc:spChg>
        <pc:spChg chg="add mod">
          <ac:chgData name="Ilze Circene" userId="e20b85b412be84da" providerId="LiveId" clId="{F446320E-4848-4E05-B595-D0E81D4E0DE0}" dt="2025-03-04T22:06:43.539" v="3262"/>
          <ac:spMkLst>
            <pc:docMk/>
            <pc:sldMk cId="855892365" sldId="271"/>
            <ac:spMk id="25" creationId="{B988BF22-80BD-DA69-39E9-5B7C1323035D}"/>
          </ac:spMkLst>
        </pc:spChg>
        <pc:picChg chg="del">
          <ac:chgData name="Ilze Circene" userId="e20b85b412be84da" providerId="LiveId" clId="{F446320E-4848-4E05-B595-D0E81D4E0DE0}" dt="2025-03-04T20:55:42.579" v="2036" actId="478"/>
          <ac:picMkLst>
            <pc:docMk/>
            <pc:sldMk cId="855892365" sldId="271"/>
            <ac:picMk id="5" creationId="{C14C6935-B8B6-F05E-3A9C-74005F7C4B72}"/>
          </ac:picMkLst>
        </pc:picChg>
        <pc:picChg chg="add mod">
          <ac:chgData name="Ilze Circene" userId="e20b85b412be84da" providerId="LiveId" clId="{F446320E-4848-4E05-B595-D0E81D4E0DE0}" dt="2025-03-04T20:55:46.732" v="2037" actId="1076"/>
          <ac:picMkLst>
            <pc:docMk/>
            <pc:sldMk cId="855892365" sldId="271"/>
            <ac:picMk id="7" creationId="{8E2B4B33-AEE6-BEE0-D98B-32EEA20A5791}"/>
          </ac:picMkLst>
        </pc:picChg>
        <pc:picChg chg="del">
          <ac:chgData name="Ilze Circene" userId="e20b85b412be84da" providerId="LiveId" clId="{F446320E-4848-4E05-B595-D0E81D4E0DE0}" dt="2025-03-04T20:55:02.820" v="2023" actId="478"/>
          <ac:picMkLst>
            <pc:docMk/>
            <pc:sldMk cId="855892365" sldId="271"/>
            <ac:picMk id="8" creationId="{962D5E19-DADD-99B9-19A5-9CE1A405FFF6}"/>
          </ac:picMkLst>
        </pc:picChg>
        <pc:picChg chg="add mod">
          <ac:chgData name="Ilze Circene" userId="e20b85b412be84da" providerId="LiveId" clId="{F446320E-4848-4E05-B595-D0E81D4E0DE0}" dt="2025-03-04T21:03:18.832" v="2137" actId="1036"/>
          <ac:picMkLst>
            <pc:docMk/>
            <pc:sldMk cId="855892365" sldId="271"/>
            <ac:picMk id="10" creationId="{6F6DBAEF-9851-B6E8-5D4B-72CFD1158610}"/>
          </ac:picMkLst>
        </pc:picChg>
        <pc:picChg chg="add del mod">
          <ac:chgData name="Ilze Circene" userId="e20b85b412be84da" providerId="LiveId" clId="{F446320E-4848-4E05-B595-D0E81D4E0DE0}" dt="2025-03-04T21:09:00.459" v="2172" actId="478"/>
          <ac:picMkLst>
            <pc:docMk/>
            <pc:sldMk cId="855892365" sldId="271"/>
            <ac:picMk id="13" creationId="{C471DD82-C235-88C6-48C5-E43B528D2326}"/>
          </ac:picMkLst>
        </pc:picChg>
        <pc:picChg chg="del">
          <ac:chgData name="Ilze Circene" userId="e20b85b412be84da" providerId="LiveId" clId="{F446320E-4848-4E05-B595-D0E81D4E0DE0}" dt="2025-03-04T20:55:02.118" v="2022" actId="478"/>
          <ac:picMkLst>
            <pc:docMk/>
            <pc:sldMk cId="855892365" sldId="271"/>
            <ac:picMk id="15" creationId="{39FD5759-9067-73C8-F335-078FB67A917C}"/>
          </ac:picMkLst>
        </pc:picChg>
        <pc:picChg chg="add mod">
          <ac:chgData name="Ilze Circene" userId="e20b85b412be84da" providerId="LiveId" clId="{F446320E-4848-4E05-B595-D0E81D4E0DE0}" dt="2025-03-04T21:03:25.474" v="2164" actId="1036"/>
          <ac:picMkLst>
            <pc:docMk/>
            <pc:sldMk cId="855892365" sldId="271"/>
            <ac:picMk id="17" creationId="{F1BEA612-8582-C939-0B94-A6E742BE578D}"/>
          </ac:picMkLst>
        </pc:picChg>
        <pc:picChg chg="add mod">
          <ac:chgData name="Ilze Circene" userId="e20b85b412be84da" providerId="LiveId" clId="{F446320E-4848-4E05-B595-D0E81D4E0DE0}" dt="2025-03-04T21:12:46.802" v="2249" actId="1076"/>
          <ac:picMkLst>
            <pc:docMk/>
            <pc:sldMk cId="855892365" sldId="271"/>
            <ac:picMk id="19" creationId="{98B06F76-8B9F-2774-83D4-5589755B0703}"/>
          </ac:picMkLst>
        </pc:picChg>
        <pc:picChg chg="add del mod">
          <ac:chgData name="Ilze Circene" userId="e20b85b412be84da" providerId="LiveId" clId="{F446320E-4848-4E05-B595-D0E81D4E0DE0}" dt="2025-03-04T21:11:07.532" v="2242" actId="478"/>
          <ac:picMkLst>
            <pc:docMk/>
            <pc:sldMk cId="855892365" sldId="271"/>
            <ac:picMk id="21" creationId="{5F0D15AD-FBF3-8D9E-510B-5A89D490DE45}"/>
          </ac:picMkLst>
        </pc:picChg>
        <pc:picChg chg="add mod">
          <ac:chgData name="Ilze Circene" userId="e20b85b412be84da" providerId="LiveId" clId="{F446320E-4848-4E05-B595-D0E81D4E0DE0}" dt="2025-03-04T21:13:14.527" v="2266" actId="14100"/>
          <ac:picMkLst>
            <pc:docMk/>
            <pc:sldMk cId="855892365" sldId="271"/>
            <ac:picMk id="23" creationId="{9007EB00-CC24-8CBC-0C2F-D02BF73F1E12}"/>
          </ac:picMkLst>
        </pc:picChg>
      </pc:sldChg>
      <pc:sldChg chg="modSp add del mod">
        <pc:chgData name="Ilze Circene" userId="e20b85b412be84da" providerId="LiveId" clId="{F446320E-4848-4E05-B595-D0E81D4E0DE0}" dt="2025-03-04T20:54:12.896" v="2020" actId="47"/>
        <pc:sldMkLst>
          <pc:docMk/>
          <pc:sldMk cId="3322044057" sldId="271"/>
        </pc:sldMkLst>
        <pc:spChg chg="mod">
          <ac:chgData name="Ilze Circene" userId="e20b85b412be84da" providerId="LiveId" clId="{F446320E-4848-4E05-B595-D0E81D4E0DE0}" dt="2025-03-04T20:52:55.144" v="2019" actId="20577"/>
          <ac:spMkLst>
            <pc:docMk/>
            <pc:sldMk cId="3322044057" sldId="271"/>
            <ac:spMk id="6" creationId="{58CD3131-D35C-74C0-762E-84E8500B6820}"/>
          </ac:spMkLst>
        </pc:spChg>
      </pc:sldChg>
      <pc:sldChg chg="addSp delSp modSp add mod">
        <pc:chgData name="Ilze Circene" userId="e20b85b412be84da" providerId="LiveId" clId="{F446320E-4848-4E05-B595-D0E81D4E0DE0}" dt="2025-03-04T22:10:04.252" v="3318" actId="313"/>
        <pc:sldMkLst>
          <pc:docMk/>
          <pc:sldMk cId="4167550781" sldId="272"/>
        </pc:sldMkLst>
        <pc:spChg chg="add mod">
          <ac:chgData name="Ilze Circene" userId="e20b85b412be84da" providerId="LiveId" clId="{F446320E-4848-4E05-B595-D0E81D4E0DE0}" dt="2025-03-04T22:06:51.676" v="3264"/>
          <ac:spMkLst>
            <pc:docMk/>
            <pc:sldMk cId="4167550781" sldId="272"/>
            <ac:spMk id="2" creationId="{A46D308B-1EB5-A42C-7E67-719663A44695}"/>
          </ac:spMkLst>
        </pc:spChg>
        <pc:spChg chg="mod">
          <ac:chgData name="Ilze Circene" userId="e20b85b412be84da" providerId="LiveId" clId="{F446320E-4848-4E05-B595-D0E81D4E0DE0}" dt="2025-03-04T22:10:04.252" v="3318" actId="313"/>
          <ac:spMkLst>
            <pc:docMk/>
            <pc:sldMk cId="4167550781" sldId="272"/>
            <ac:spMk id="4" creationId="{CA9F8CD7-B01C-91BD-1184-FA27FB3A5FB7}"/>
          </ac:spMkLst>
        </pc:spChg>
        <pc:spChg chg="add mod">
          <ac:chgData name="Ilze Circene" userId="e20b85b412be84da" providerId="LiveId" clId="{F446320E-4848-4E05-B595-D0E81D4E0DE0}" dt="2025-03-04T22:06:51.676" v="3264"/>
          <ac:spMkLst>
            <pc:docMk/>
            <pc:sldMk cId="4167550781" sldId="272"/>
            <ac:spMk id="5" creationId="{C2120409-9A68-BFE3-C850-7992443AB515}"/>
          </ac:spMkLst>
        </pc:spChg>
        <pc:spChg chg="del">
          <ac:chgData name="Ilze Circene" userId="e20b85b412be84da" providerId="LiveId" clId="{F446320E-4848-4E05-B595-D0E81D4E0DE0}" dt="2025-03-04T22:06:46.790" v="3263" actId="478"/>
          <ac:spMkLst>
            <pc:docMk/>
            <pc:sldMk cId="4167550781" sldId="272"/>
            <ac:spMk id="9" creationId="{ACCECE95-C889-3091-54F7-723B6CECB880}"/>
          </ac:spMkLst>
        </pc:spChg>
        <pc:picChg chg="del">
          <ac:chgData name="Ilze Circene" userId="e20b85b412be84da" providerId="LiveId" clId="{F446320E-4848-4E05-B595-D0E81D4E0DE0}" dt="2025-03-04T21:13:25.729" v="2269" actId="478"/>
          <ac:picMkLst>
            <pc:docMk/>
            <pc:sldMk cId="4167550781" sldId="272"/>
            <ac:picMk id="10" creationId="{6FF291D9-0D5C-65DF-E786-B249D81D282D}"/>
          </ac:picMkLst>
        </pc:picChg>
        <pc:picChg chg="del">
          <ac:chgData name="Ilze Circene" userId="e20b85b412be84da" providerId="LiveId" clId="{F446320E-4848-4E05-B595-D0E81D4E0DE0}" dt="2025-03-04T21:13:25.141" v="2268" actId="478"/>
          <ac:picMkLst>
            <pc:docMk/>
            <pc:sldMk cId="4167550781" sldId="272"/>
            <ac:picMk id="17" creationId="{F9B3F7C2-2671-D6C5-B46C-603C78E1888F}"/>
          </ac:picMkLst>
        </pc:picChg>
        <pc:picChg chg="del">
          <ac:chgData name="Ilze Circene" userId="e20b85b412be84da" providerId="LiveId" clId="{F446320E-4848-4E05-B595-D0E81D4E0DE0}" dt="2025-03-04T21:13:38.736" v="2273" actId="478"/>
          <ac:picMkLst>
            <pc:docMk/>
            <pc:sldMk cId="4167550781" sldId="272"/>
            <ac:picMk id="19" creationId="{0487C6F5-629B-6BFE-C71F-46B2B4432CBC}"/>
          </ac:picMkLst>
        </pc:picChg>
        <pc:picChg chg="mod">
          <ac:chgData name="Ilze Circene" userId="e20b85b412be84da" providerId="LiveId" clId="{F446320E-4848-4E05-B595-D0E81D4E0DE0}" dt="2025-03-04T21:13:50.419" v="2276" actId="1076"/>
          <ac:picMkLst>
            <pc:docMk/>
            <pc:sldMk cId="4167550781" sldId="272"/>
            <ac:picMk id="21" creationId="{59FF2377-E77A-BE38-455A-5EE3F9FF48F1}"/>
          </ac:picMkLst>
        </pc:picChg>
      </pc:sldChg>
      <pc:sldChg chg="addSp delSp modSp add mod">
        <pc:chgData name="Ilze Circene" userId="e20b85b412be84da" providerId="LiveId" clId="{F446320E-4848-4E05-B595-D0E81D4E0DE0}" dt="2025-03-04T22:06:55.757" v="3266"/>
        <pc:sldMkLst>
          <pc:docMk/>
          <pc:sldMk cId="225362095" sldId="273"/>
        </pc:sldMkLst>
        <pc:spChg chg="mod">
          <ac:chgData name="Ilze Circene" userId="e20b85b412be84da" providerId="LiveId" clId="{F446320E-4848-4E05-B595-D0E81D4E0DE0}" dt="2025-03-04T21:19:45.621" v="2364" actId="108"/>
          <ac:spMkLst>
            <pc:docMk/>
            <pc:sldMk cId="225362095" sldId="273"/>
            <ac:spMk id="4" creationId="{2BE79C24-1228-C070-4F5A-DD58DCC00010}"/>
          </ac:spMkLst>
        </pc:spChg>
        <pc:spChg chg="del">
          <ac:chgData name="Ilze Circene" userId="e20b85b412be84da" providerId="LiveId" clId="{F446320E-4848-4E05-B595-D0E81D4E0DE0}" dt="2025-03-04T22:06:54.641" v="3265" actId="478"/>
          <ac:spMkLst>
            <pc:docMk/>
            <pc:sldMk cId="225362095" sldId="273"/>
            <ac:spMk id="9" creationId="{70D68979-E540-A543-7DC8-A0145B70C090}"/>
          </ac:spMkLst>
        </pc:spChg>
        <pc:spChg chg="add mod">
          <ac:chgData name="Ilze Circene" userId="e20b85b412be84da" providerId="LiveId" clId="{F446320E-4848-4E05-B595-D0E81D4E0DE0}" dt="2025-03-04T22:06:55.757" v="3266"/>
          <ac:spMkLst>
            <pc:docMk/>
            <pc:sldMk cId="225362095" sldId="273"/>
            <ac:spMk id="11" creationId="{D5B3E100-DA4B-FE2A-459E-55109B9604DB}"/>
          </ac:spMkLst>
        </pc:spChg>
        <pc:spChg chg="add mod">
          <ac:chgData name="Ilze Circene" userId="e20b85b412be84da" providerId="LiveId" clId="{F446320E-4848-4E05-B595-D0E81D4E0DE0}" dt="2025-03-04T22:06:55.757" v="3266"/>
          <ac:spMkLst>
            <pc:docMk/>
            <pc:sldMk cId="225362095" sldId="273"/>
            <ac:spMk id="12" creationId="{2AAD8FCA-76D6-F2D2-6B07-32F7F9707042}"/>
          </ac:spMkLst>
        </pc:spChg>
        <pc:picChg chg="add mod">
          <ac:chgData name="Ilze Circene" userId="e20b85b412be84da" providerId="LiveId" clId="{F446320E-4848-4E05-B595-D0E81D4E0DE0}" dt="2025-03-04T21:14:46.144" v="2284" actId="1076"/>
          <ac:picMkLst>
            <pc:docMk/>
            <pc:sldMk cId="225362095" sldId="273"/>
            <ac:picMk id="5" creationId="{A484DB3C-9F23-5566-AB7A-86801463D184}"/>
          </ac:picMkLst>
        </pc:picChg>
        <pc:picChg chg="del">
          <ac:chgData name="Ilze Circene" userId="e20b85b412be84da" providerId="LiveId" clId="{F446320E-4848-4E05-B595-D0E81D4E0DE0}" dt="2025-03-04T21:14:43.448" v="2283" actId="478"/>
          <ac:picMkLst>
            <pc:docMk/>
            <pc:sldMk cId="225362095" sldId="273"/>
            <ac:picMk id="7" creationId="{001394B3-5E2E-157A-961D-59EF8AC720F9}"/>
          </ac:picMkLst>
        </pc:picChg>
        <pc:picChg chg="add mod">
          <ac:chgData name="Ilze Circene" userId="e20b85b412be84da" providerId="LiveId" clId="{F446320E-4848-4E05-B595-D0E81D4E0DE0}" dt="2025-03-04T21:16:58.163" v="2306" actId="14100"/>
          <ac:picMkLst>
            <pc:docMk/>
            <pc:sldMk cId="225362095" sldId="273"/>
            <ac:picMk id="10" creationId="{0F368619-85FE-4349-97FB-D09156C25D12}"/>
          </ac:picMkLst>
        </pc:picChg>
        <pc:picChg chg="del">
          <ac:chgData name="Ilze Circene" userId="e20b85b412be84da" providerId="LiveId" clId="{F446320E-4848-4E05-B595-D0E81D4E0DE0}" dt="2025-03-04T21:14:06.398" v="2278" actId="478"/>
          <ac:picMkLst>
            <pc:docMk/>
            <pc:sldMk cId="225362095" sldId="273"/>
            <ac:picMk id="21" creationId="{BC82259C-F162-C771-922E-13A1792FA4E4}"/>
          </ac:picMkLst>
        </pc:picChg>
      </pc:sldChg>
      <pc:sldChg chg="addSp delSp modSp add mod">
        <pc:chgData name="Ilze Circene" userId="e20b85b412be84da" providerId="LiveId" clId="{F446320E-4848-4E05-B595-D0E81D4E0DE0}" dt="2025-03-04T22:21:42.393" v="3373" actId="1036"/>
        <pc:sldMkLst>
          <pc:docMk/>
          <pc:sldMk cId="3612215889" sldId="274"/>
        </pc:sldMkLst>
        <pc:spChg chg="mod">
          <ac:chgData name="Ilze Circene" userId="e20b85b412be84da" providerId="LiveId" clId="{F446320E-4848-4E05-B595-D0E81D4E0DE0}" dt="2025-03-04T21:21:53.318" v="2396" actId="1076"/>
          <ac:spMkLst>
            <pc:docMk/>
            <pc:sldMk cId="3612215889" sldId="274"/>
            <ac:spMk id="2" creationId="{5F96576E-1714-F562-9217-90AA461FB842}"/>
          </ac:spMkLst>
        </pc:spChg>
        <pc:spChg chg="del mod">
          <ac:chgData name="Ilze Circene" userId="e20b85b412be84da" providerId="LiveId" clId="{F446320E-4848-4E05-B595-D0E81D4E0DE0}" dt="2025-03-04T21:21:13.291" v="2389" actId="478"/>
          <ac:spMkLst>
            <pc:docMk/>
            <pc:sldMk cId="3612215889" sldId="274"/>
            <ac:spMk id="6" creationId="{85EAEDB1-11F1-D11A-DBCE-22E89789601C}"/>
          </ac:spMkLst>
        </pc:spChg>
        <pc:spChg chg="del">
          <ac:chgData name="Ilze Circene" userId="e20b85b412be84da" providerId="LiveId" clId="{F446320E-4848-4E05-B595-D0E81D4E0DE0}" dt="2025-03-04T21:21:15.108" v="2390" actId="478"/>
          <ac:spMkLst>
            <pc:docMk/>
            <pc:sldMk cId="3612215889" sldId="274"/>
            <ac:spMk id="8" creationId="{EDC71B86-940F-F29B-1930-962DF557BA7B}"/>
          </ac:spMkLst>
        </pc:spChg>
        <pc:spChg chg="del">
          <ac:chgData name="Ilze Circene" userId="e20b85b412be84da" providerId="LiveId" clId="{F446320E-4848-4E05-B595-D0E81D4E0DE0}" dt="2025-03-04T22:07:32.743" v="3275" actId="478"/>
          <ac:spMkLst>
            <pc:docMk/>
            <pc:sldMk cId="3612215889" sldId="274"/>
            <ac:spMk id="9" creationId="{2F2826E7-A096-14EC-0BC1-DDFDC1374189}"/>
          </ac:spMkLst>
        </pc:spChg>
        <pc:spChg chg="add mod">
          <ac:chgData name="Ilze Circene" userId="e20b85b412be84da" providerId="LiveId" clId="{F446320E-4848-4E05-B595-D0E81D4E0DE0}" dt="2025-03-04T21:24:33.698" v="2471" actId="113"/>
          <ac:spMkLst>
            <pc:docMk/>
            <pc:sldMk cId="3612215889" sldId="274"/>
            <ac:spMk id="10" creationId="{0CBC5A00-ED88-1A68-78B0-347795EF263F}"/>
          </ac:spMkLst>
        </pc:spChg>
        <pc:spChg chg="add mod">
          <ac:chgData name="Ilze Circene" userId="e20b85b412be84da" providerId="LiveId" clId="{F446320E-4848-4E05-B595-D0E81D4E0DE0}" dt="2025-03-04T21:25:00.367" v="2476" actId="20577"/>
          <ac:spMkLst>
            <pc:docMk/>
            <pc:sldMk cId="3612215889" sldId="274"/>
            <ac:spMk id="14" creationId="{56F09ECF-28F3-99E6-1373-6A44AED46BA2}"/>
          </ac:spMkLst>
        </pc:spChg>
        <pc:spChg chg="add mod">
          <ac:chgData name="Ilze Circene" userId="e20b85b412be84da" providerId="LiveId" clId="{F446320E-4848-4E05-B595-D0E81D4E0DE0}" dt="2025-03-04T22:07:33.955" v="3276"/>
          <ac:spMkLst>
            <pc:docMk/>
            <pc:sldMk cId="3612215889" sldId="274"/>
            <ac:spMk id="15" creationId="{E0B1DE7C-98E9-30FD-A3B4-32FCAB711936}"/>
          </ac:spMkLst>
        </pc:spChg>
        <pc:spChg chg="add mod">
          <ac:chgData name="Ilze Circene" userId="e20b85b412be84da" providerId="LiveId" clId="{F446320E-4848-4E05-B595-D0E81D4E0DE0}" dt="2025-03-04T22:07:33.955" v="3276"/>
          <ac:spMkLst>
            <pc:docMk/>
            <pc:sldMk cId="3612215889" sldId="274"/>
            <ac:spMk id="16" creationId="{995AB424-2904-31EF-F2D7-E46314D7D78F}"/>
          </ac:spMkLst>
        </pc:spChg>
        <pc:picChg chg="del">
          <ac:chgData name="Ilze Circene" userId="e20b85b412be84da" providerId="LiveId" clId="{F446320E-4848-4E05-B595-D0E81D4E0DE0}" dt="2025-03-04T21:21:09.005" v="2387" actId="478"/>
          <ac:picMkLst>
            <pc:docMk/>
            <pc:sldMk cId="3612215889" sldId="274"/>
            <ac:picMk id="5" creationId="{05989CF1-F556-90E0-97BA-516E1391578B}"/>
          </ac:picMkLst>
        </pc:picChg>
        <pc:picChg chg="add mod modCrop">
          <ac:chgData name="Ilze Circene" userId="e20b85b412be84da" providerId="LiveId" clId="{F446320E-4848-4E05-B595-D0E81D4E0DE0}" dt="2025-03-04T22:21:42.393" v="3373" actId="1036"/>
          <ac:picMkLst>
            <pc:docMk/>
            <pc:sldMk cId="3612215889" sldId="274"/>
            <ac:picMk id="7" creationId="{88F2CA93-26FD-BAA1-EC34-E225D3413AF4}"/>
          </ac:picMkLst>
        </pc:picChg>
        <pc:picChg chg="del">
          <ac:chgData name="Ilze Circene" userId="e20b85b412be84da" providerId="LiveId" clId="{F446320E-4848-4E05-B595-D0E81D4E0DE0}" dt="2025-03-04T21:21:08.501" v="2386" actId="478"/>
          <ac:picMkLst>
            <pc:docMk/>
            <pc:sldMk cId="3612215889" sldId="274"/>
            <ac:picMk id="12" creationId="{94AA8F79-248A-3690-776B-68FB283466D6}"/>
          </ac:picMkLst>
        </pc:picChg>
        <pc:picChg chg="add mod modCrop">
          <ac:chgData name="Ilze Circene" userId="e20b85b412be84da" providerId="LiveId" clId="{F446320E-4848-4E05-B595-D0E81D4E0DE0}" dt="2025-03-04T22:21:42.393" v="3373" actId="1036"/>
          <ac:picMkLst>
            <pc:docMk/>
            <pc:sldMk cId="3612215889" sldId="274"/>
            <ac:picMk id="13" creationId="{CCC9D0D0-058C-2A9D-1447-F23084B83BBA}"/>
          </ac:picMkLst>
        </pc:picChg>
      </pc:sldChg>
      <pc:sldChg chg="addSp delSp modSp add mod">
        <pc:chgData name="Ilze Circene" userId="e20b85b412be84da" providerId="LiveId" clId="{F446320E-4848-4E05-B595-D0E81D4E0DE0}" dt="2025-03-04T22:21:50.359" v="3374" actId="1076"/>
        <pc:sldMkLst>
          <pc:docMk/>
          <pc:sldMk cId="926985497" sldId="275"/>
        </pc:sldMkLst>
        <pc:spChg chg="mod">
          <ac:chgData name="Ilze Circene" userId="e20b85b412be84da" providerId="LiveId" clId="{F446320E-4848-4E05-B595-D0E81D4E0DE0}" dt="2025-03-04T22:21:50.359" v="3374" actId="1076"/>
          <ac:spMkLst>
            <pc:docMk/>
            <pc:sldMk cId="926985497" sldId="275"/>
            <ac:spMk id="2" creationId="{67893B49-BDD0-0D07-C0F3-011E18868EC8}"/>
          </ac:spMkLst>
        </pc:spChg>
        <pc:spChg chg="del">
          <ac:chgData name="Ilze Circene" userId="e20b85b412be84da" providerId="LiveId" clId="{F446320E-4848-4E05-B595-D0E81D4E0DE0}" dt="2025-03-04T22:07:36.048" v="3277" actId="478"/>
          <ac:spMkLst>
            <pc:docMk/>
            <pc:sldMk cId="926985497" sldId="275"/>
            <ac:spMk id="9" creationId="{86B7B1C4-7EB1-D2C1-CC8E-E9E345C374CB}"/>
          </ac:spMkLst>
        </pc:spChg>
        <pc:spChg chg="mod">
          <ac:chgData name="Ilze Circene" userId="e20b85b412be84da" providerId="LiveId" clId="{F446320E-4848-4E05-B595-D0E81D4E0DE0}" dt="2025-03-04T21:27:13.533" v="2520" actId="790"/>
          <ac:spMkLst>
            <pc:docMk/>
            <pc:sldMk cId="926985497" sldId="275"/>
            <ac:spMk id="10" creationId="{9FE7D249-6DA6-E11C-C901-39FED9856C85}"/>
          </ac:spMkLst>
        </pc:spChg>
        <pc:spChg chg="add mod">
          <ac:chgData name="Ilze Circene" userId="e20b85b412be84da" providerId="LiveId" clId="{F446320E-4848-4E05-B595-D0E81D4E0DE0}" dt="2025-03-04T21:27:27.016" v="2524" actId="20577"/>
          <ac:spMkLst>
            <pc:docMk/>
            <pc:sldMk cId="926985497" sldId="275"/>
            <ac:spMk id="11" creationId="{9F9900CD-64D1-C14C-4253-5A00016131E6}"/>
          </ac:spMkLst>
        </pc:spChg>
        <pc:spChg chg="add mod">
          <ac:chgData name="Ilze Circene" userId="e20b85b412be84da" providerId="LiveId" clId="{F446320E-4848-4E05-B595-D0E81D4E0DE0}" dt="2025-03-04T22:07:37.159" v="3278"/>
          <ac:spMkLst>
            <pc:docMk/>
            <pc:sldMk cId="926985497" sldId="275"/>
            <ac:spMk id="12" creationId="{5DBFE111-22B3-50F3-0086-EC43B300ADB3}"/>
          </ac:spMkLst>
        </pc:spChg>
        <pc:spChg chg="del">
          <ac:chgData name="Ilze Circene" userId="e20b85b412be84da" providerId="LiveId" clId="{F446320E-4848-4E05-B595-D0E81D4E0DE0}" dt="2025-03-04T21:26:31.596" v="2513" actId="478"/>
          <ac:spMkLst>
            <pc:docMk/>
            <pc:sldMk cId="926985497" sldId="275"/>
            <ac:spMk id="14" creationId="{685A0A6D-81A8-51D6-0B71-3DBA29E65533}"/>
          </ac:spMkLst>
        </pc:spChg>
        <pc:spChg chg="add mod">
          <ac:chgData name="Ilze Circene" userId="e20b85b412be84da" providerId="LiveId" clId="{F446320E-4848-4E05-B595-D0E81D4E0DE0}" dt="2025-03-04T22:07:37.159" v="3278"/>
          <ac:spMkLst>
            <pc:docMk/>
            <pc:sldMk cId="926985497" sldId="275"/>
            <ac:spMk id="15" creationId="{2E6B46D1-5687-86B9-14F2-34DAD26EEB5C}"/>
          </ac:spMkLst>
        </pc:spChg>
        <pc:picChg chg="add mod">
          <ac:chgData name="Ilze Circene" userId="e20b85b412be84da" providerId="LiveId" clId="{F446320E-4848-4E05-B595-D0E81D4E0DE0}" dt="2025-03-04T21:26:02.549" v="2483" actId="1076"/>
          <ac:picMkLst>
            <pc:docMk/>
            <pc:sldMk cId="926985497" sldId="275"/>
            <ac:picMk id="5" creationId="{F1BB364E-1E3C-6A7D-DE8C-5BA7513AEFF5}"/>
          </ac:picMkLst>
        </pc:picChg>
        <pc:picChg chg="del">
          <ac:chgData name="Ilze Circene" userId="e20b85b412be84da" providerId="LiveId" clId="{F446320E-4848-4E05-B595-D0E81D4E0DE0}" dt="2025-03-04T21:25:22.644" v="2477" actId="478"/>
          <ac:picMkLst>
            <pc:docMk/>
            <pc:sldMk cId="926985497" sldId="275"/>
            <ac:picMk id="7" creationId="{569FF152-F3BA-CA97-13AD-E54019001702}"/>
          </ac:picMkLst>
        </pc:picChg>
        <pc:picChg chg="add mod">
          <ac:chgData name="Ilze Circene" userId="e20b85b412be84da" providerId="LiveId" clId="{F446320E-4848-4E05-B595-D0E81D4E0DE0}" dt="2025-03-04T21:26:56.791" v="2518" actId="14100"/>
          <ac:picMkLst>
            <pc:docMk/>
            <pc:sldMk cId="926985497" sldId="275"/>
            <ac:picMk id="8" creationId="{A8A01477-EB5E-9728-270D-F12D34AE8478}"/>
          </ac:picMkLst>
        </pc:picChg>
        <pc:picChg chg="del">
          <ac:chgData name="Ilze Circene" userId="e20b85b412be84da" providerId="LiveId" clId="{F446320E-4848-4E05-B595-D0E81D4E0DE0}" dt="2025-03-04T21:25:23.309" v="2478" actId="478"/>
          <ac:picMkLst>
            <pc:docMk/>
            <pc:sldMk cId="926985497" sldId="275"/>
            <ac:picMk id="13" creationId="{55F951D8-9BDE-E4CF-9A1A-3C7168983434}"/>
          </ac:picMkLst>
        </pc:picChg>
      </pc:sldChg>
      <pc:sldChg chg="addSp delSp modSp add mod">
        <pc:chgData name="Ilze Circene" userId="e20b85b412be84da" providerId="LiveId" clId="{F446320E-4848-4E05-B595-D0E81D4E0DE0}" dt="2025-03-04T22:21:55.658" v="3375" actId="1076"/>
        <pc:sldMkLst>
          <pc:docMk/>
          <pc:sldMk cId="1984289700" sldId="276"/>
        </pc:sldMkLst>
        <pc:spChg chg="mod">
          <ac:chgData name="Ilze Circene" userId="e20b85b412be84da" providerId="LiveId" clId="{F446320E-4848-4E05-B595-D0E81D4E0DE0}" dt="2025-03-04T22:21:55.658" v="3375" actId="1076"/>
          <ac:spMkLst>
            <pc:docMk/>
            <pc:sldMk cId="1984289700" sldId="276"/>
            <ac:spMk id="2" creationId="{A7004462-781B-A06A-D3A3-CE3379F223B3}"/>
          </ac:spMkLst>
        </pc:spChg>
        <pc:spChg chg="del">
          <ac:chgData name="Ilze Circene" userId="e20b85b412be84da" providerId="LiveId" clId="{F446320E-4848-4E05-B595-D0E81D4E0DE0}" dt="2025-03-04T22:07:40.683" v="3279" actId="478"/>
          <ac:spMkLst>
            <pc:docMk/>
            <pc:sldMk cId="1984289700" sldId="276"/>
            <ac:spMk id="9" creationId="{5310362F-4CAE-917C-0F2F-F9C49DF34910}"/>
          </ac:spMkLst>
        </pc:spChg>
        <pc:spChg chg="mod">
          <ac:chgData name="Ilze Circene" userId="e20b85b412be84da" providerId="LiveId" clId="{F446320E-4848-4E05-B595-D0E81D4E0DE0}" dt="2025-03-04T21:31:01.789" v="2591" actId="790"/>
          <ac:spMkLst>
            <pc:docMk/>
            <pc:sldMk cId="1984289700" sldId="276"/>
            <ac:spMk id="10" creationId="{E7FF698B-74FA-B340-AD95-E5F55B85A541}"/>
          </ac:spMkLst>
        </pc:spChg>
        <pc:spChg chg="del mod">
          <ac:chgData name="Ilze Circene" userId="e20b85b412be84da" providerId="LiveId" clId="{F446320E-4848-4E05-B595-D0E81D4E0DE0}" dt="2025-03-04T21:29:56.950" v="2579" actId="478"/>
          <ac:spMkLst>
            <pc:docMk/>
            <pc:sldMk cId="1984289700" sldId="276"/>
            <ac:spMk id="11" creationId="{4C4C17F8-7D9B-C0C9-E572-7D0BE3A67A81}"/>
          </ac:spMkLst>
        </pc:spChg>
        <pc:spChg chg="add mod">
          <ac:chgData name="Ilze Circene" userId="e20b85b412be84da" providerId="LiveId" clId="{F446320E-4848-4E05-B595-D0E81D4E0DE0}" dt="2025-03-04T21:31:12.938" v="2595" actId="20577"/>
          <ac:spMkLst>
            <pc:docMk/>
            <pc:sldMk cId="1984289700" sldId="276"/>
            <ac:spMk id="13" creationId="{74C30C0A-25DC-7C36-F75F-A89328FBDE72}"/>
          </ac:spMkLst>
        </pc:spChg>
        <pc:spChg chg="add mod">
          <ac:chgData name="Ilze Circene" userId="e20b85b412be84da" providerId="LiveId" clId="{F446320E-4848-4E05-B595-D0E81D4E0DE0}" dt="2025-03-04T22:07:41.663" v="3280"/>
          <ac:spMkLst>
            <pc:docMk/>
            <pc:sldMk cId="1984289700" sldId="276"/>
            <ac:spMk id="14" creationId="{BBB6B05B-547D-234E-668B-745B97353FD0}"/>
          </ac:spMkLst>
        </pc:spChg>
        <pc:spChg chg="add mod">
          <ac:chgData name="Ilze Circene" userId="e20b85b412be84da" providerId="LiveId" clId="{F446320E-4848-4E05-B595-D0E81D4E0DE0}" dt="2025-03-04T22:07:41.663" v="3280"/>
          <ac:spMkLst>
            <pc:docMk/>
            <pc:sldMk cId="1984289700" sldId="276"/>
            <ac:spMk id="15" creationId="{7AE49A42-4612-85E0-EE95-FD4ABCB0F00B}"/>
          </ac:spMkLst>
        </pc:spChg>
        <pc:picChg chg="del">
          <ac:chgData name="Ilze Circene" userId="e20b85b412be84da" providerId="LiveId" clId="{F446320E-4848-4E05-B595-D0E81D4E0DE0}" dt="2025-03-04T21:28:26.514" v="2526" actId="478"/>
          <ac:picMkLst>
            <pc:docMk/>
            <pc:sldMk cId="1984289700" sldId="276"/>
            <ac:picMk id="5" creationId="{03C29CD0-E207-E389-6B24-02522441B016}"/>
          </ac:picMkLst>
        </pc:picChg>
        <pc:picChg chg="add mod">
          <ac:chgData name="Ilze Circene" userId="e20b85b412be84da" providerId="LiveId" clId="{F446320E-4848-4E05-B595-D0E81D4E0DE0}" dt="2025-03-04T21:30:44.404" v="2589" actId="14100"/>
          <ac:picMkLst>
            <pc:docMk/>
            <pc:sldMk cId="1984289700" sldId="276"/>
            <ac:picMk id="6" creationId="{64EBC646-218B-B2F9-944C-D3DF8E878FA8}"/>
          </ac:picMkLst>
        </pc:picChg>
        <pc:picChg chg="del">
          <ac:chgData name="Ilze Circene" userId="e20b85b412be84da" providerId="LiveId" clId="{F446320E-4848-4E05-B595-D0E81D4E0DE0}" dt="2025-03-04T21:28:27.114" v="2527" actId="478"/>
          <ac:picMkLst>
            <pc:docMk/>
            <pc:sldMk cId="1984289700" sldId="276"/>
            <ac:picMk id="8" creationId="{7F5EAC68-975D-CA75-F6BF-B02E98FB4032}"/>
          </ac:picMkLst>
        </pc:picChg>
        <pc:picChg chg="add mod">
          <ac:chgData name="Ilze Circene" userId="e20b85b412be84da" providerId="LiveId" clId="{F446320E-4848-4E05-B595-D0E81D4E0DE0}" dt="2025-03-04T21:30:46.252" v="2590" actId="1076"/>
          <ac:picMkLst>
            <pc:docMk/>
            <pc:sldMk cId="1984289700" sldId="276"/>
            <ac:picMk id="12" creationId="{CCF0F2BA-5F68-3189-3C3F-8CEC120F7108}"/>
          </ac:picMkLst>
        </pc:picChg>
      </pc:sldChg>
      <pc:sldChg chg="addSp delSp modSp add mod">
        <pc:chgData name="Ilze Circene" userId="e20b85b412be84da" providerId="LiveId" clId="{F446320E-4848-4E05-B595-D0E81D4E0DE0}" dt="2025-03-04T22:22:00.662" v="3376" actId="1076"/>
        <pc:sldMkLst>
          <pc:docMk/>
          <pc:sldMk cId="944892719" sldId="277"/>
        </pc:sldMkLst>
        <pc:spChg chg="mod">
          <ac:chgData name="Ilze Circene" userId="e20b85b412be84da" providerId="LiveId" clId="{F446320E-4848-4E05-B595-D0E81D4E0DE0}" dt="2025-03-04T22:22:00.662" v="3376" actId="1076"/>
          <ac:spMkLst>
            <pc:docMk/>
            <pc:sldMk cId="944892719" sldId="277"/>
            <ac:spMk id="2" creationId="{4F855F64-46F4-1D70-0100-51572259CCCA}"/>
          </ac:spMkLst>
        </pc:spChg>
        <pc:spChg chg="del">
          <ac:chgData name="Ilze Circene" userId="e20b85b412be84da" providerId="LiveId" clId="{F446320E-4848-4E05-B595-D0E81D4E0DE0}" dt="2025-03-04T22:07:43.662" v="3281" actId="478"/>
          <ac:spMkLst>
            <pc:docMk/>
            <pc:sldMk cId="944892719" sldId="277"/>
            <ac:spMk id="9" creationId="{75F42FE7-6908-3BCD-BC4F-55936089FD08}"/>
          </ac:spMkLst>
        </pc:spChg>
        <pc:spChg chg="del">
          <ac:chgData name="Ilze Circene" userId="e20b85b412be84da" providerId="LiveId" clId="{F446320E-4848-4E05-B595-D0E81D4E0DE0}" dt="2025-03-04T21:32:11.746" v="2614" actId="478"/>
          <ac:spMkLst>
            <pc:docMk/>
            <pc:sldMk cId="944892719" sldId="277"/>
            <ac:spMk id="10" creationId="{A7DD0031-B4C9-F408-7249-B8058A72A374}"/>
          </ac:spMkLst>
        </pc:spChg>
        <pc:spChg chg="add mod">
          <ac:chgData name="Ilze Circene" userId="e20b85b412be84da" providerId="LiveId" clId="{F446320E-4848-4E05-B595-D0E81D4E0DE0}" dt="2025-03-04T22:07:44.921" v="3282"/>
          <ac:spMkLst>
            <pc:docMk/>
            <pc:sldMk cId="944892719" sldId="277"/>
            <ac:spMk id="11" creationId="{F5392E58-C413-C5C8-A89A-3EECA65C5B21}"/>
          </ac:spMkLst>
        </pc:spChg>
        <pc:spChg chg="del">
          <ac:chgData name="Ilze Circene" userId="e20b85b412be84da" providerId="LiveId" clId="{F446320E-4848-4E05-B595-D0E81D4E0DE0}" dt="2025-03-04T21:32:13.609" v="2615" actId="478"/>
          <ac:spMkLst>
            <pc:docMk/>
            <pc:sldMk cId="944892719" sldId="277"/>
            <ac:spMk id="13" creationId="{FF86511C-E6F9-E688-20E1-7E39C2490905}"/>
          </ac:spMkLst>
        </pc:spChg>
        <pc:spChg chg="add mod">
          <ac:chgData name="Ilze Circene" userId="e20b85b412be84da" providerId="LiveId" clId="{F446320E-4848-4E05-B595-D0E81D4E0DE0}" dt="2025-03-04T22:07:44.921" v="3282"/>
          <ac:spMkLst>
            <pc:docMk/>
            <pc:sldMk cId="944892719" sldId="277"/>
            <ac:spMk id="14" creationId="{4DF01699-2722-0113-1145-31E05D584DE9}"/>
          </ac:spMkLst>
        </pc:spChg>
        <pc:picChg chg="add mod">
          <ac:chgData name="Ilze Circene" userId="e20b85b412be84da" providerId="LiveId" clId="{F446320E-4848-4E05-B595-D0E81D4E0DE0}" dt="2025-03-04T21:32:58.515" v="2627" actId="14100"/>
          <ac:picMkLst>
            <pc:docMk/>
            <pc:sldMk cId="944892719" sldId="277"/>
            <ac:picMk id="5" creationId="{E630F109-0772-5573-1BA4-CF56440F67BF}"/>
          </ac:picMkLst>
        </pc:picChg>
        <pc:picChg chg="del">
          <ac:chgData name="Ilze Circene" userId="e20b85b412be84da" providerId="LiveId" clId="{F446320E-4848-4E05-B595-D0E81D4E0DE0}" dt="2025-03-04T21:31:41.404" v="2609" actId="478"/>
          <ac:picMkLst>
            <pc:docMk/>
            <pc:sldMk cId="944892719" sldId="277"/>
            <ac:picMk id="6" creationId="{16B48713-941B-5814-7BA3-0E750A8338EF}"/>
          </ac:picMkLst>
        </pc:picChg>
        <pc:picChg chg="add mod">
          <ac:chgData name="Ilze Circene" userId="e20b85b412be84da" providerId="LiveId" clId="{F446320E-4848-4E05-B595-D0E81D4E0DE0}" dt="2025-03-04T21:32:50.877" v="2625" actId="1076"/>
          <ac:picMkLst>
            <pc:docMk/>
            <pc:sldMk cId="944892719" sldId="277"/>
            <ac:picMk id="8" creationId="{DCE58BEA-B7A6-2975-7F9D-E85720949453}"/>
          </ac:picMkLst>
        </pc:picChg>
        <pc:picChg chg="del">
          <ac:chgData name="Ilze Circene" userId="e20b85b412be84da" providerId="LiveId" clId="{F446320E-4848-4E05-B595-D0E81D4E0DE0}" dt="2025-03-04T21:31:42.044" v="2610" actId="478"/>
          <ac:picMkLst>
            <pc:docMk/>
            <pc:sldMk cId="944892719" sldId="277"/>
            <ac:picMk id="12" creationId="{44E6837D-FA68-B91E-FB7A-DCEE3BBF649A}"/>
          </ac:picMkLst>
        </pc:picChg>
      </pc:sldChg>
      <pc:sldChg chg="addSp delSp modSp add mod">
        <pc:chgData name="Ilze Circene" userId="e20b85b412be84da" providerId="LiveId" clId="{F446320E-4848-4E05-B595-D0E81D4E0DE0}" dt="2025-03-04T22:22:13.230" v="3400" actId="1076"/>
        <pc:sldMkLst>
          <pc:docMk/>
          <pc:sldMk cId="2551248034" sldId="278"/>
        </pc:sldMkLst>
        <pc:spChg chg="mod">
          <ac:chgData name="Ilze Circene" userId="e20b85b412be84da" providerId="LiveId" clId="{F446320E-4848-4E05-B595-D0E81D4E0DE0}" dt="2025-03-04T22:22:13.230" v="3400" actId="1076"/>
          <ac:spMkLst>
            <pc:docMk/>
            <pc:sldMk cId="2551248034" sldId="278"/>
            <ac:spMk id="2" creationId="{9BBBC882-B0F2-C5E2-81D5-E7BEE6B2CAF5}"/>
          </ac:spMkLst>
        </pc:spChg>
        <pc:spChg chg="del">
          <ac:chgData name="Ilze Circene" userId="e20b85b412be84da" providerId="LiveId" clId="{F446320E-4848-4E05-B595-D0E81D4E0DE0}" dt="2025-03-04T22:07:47.159" v="3283" actId="478"/>
          <ac:spMkLst>
            <pc:docMk/>
            <pc:sldMk cId="2551248034" sldId="278"/>
            <ac:spMk id="9" creationId="{C8A0972D-BF0C-D935-774D-4105ED50340B}"/>
          </ac:spMkLst>
        </pc:spChg>
        <pc:spChg chg="add mod">
          <ac:chgData name="Ilze Circene" userId="e20b85b412be84da" providerId="LiveId" clId="{F446320E-4848-4E05-B595-D0E81D4E0DE0}" dt="2025-03-04T22:07:49.867" v="3284"/>
          <ac:spMkLst>
            <pc:docMk/>
            <pc:sldMk cId="2551248034" sldId="278"/>
            <ac:spMk id="11" creationId="{67D44E1D-EB8C-1E46-24C1-CD0AB6C48619}"/>
          </ac:spMkLst>
        </pc:spChg>
        <pc:spChg chg="add mod">
          <ac:chgData name="Ilze Circene" userId="e20b85b412be84da" providerId="LiveId" clId="{F446320E-4848-4E05-B595-D0E81D4E0DE0}" dt="2025-03-04T22:07:49.867" v="3284"/>
          <ac:spMkLst>
            <pc:docMk/>
            <pc:sldMk cId="2551248034" sldId="278"/>
            <ac:spMk id="12" creationId="{C1DFAB6D-C6D6-186C-3A38-B648EE185161}"/>
          </ac:spMkLst>
        </pc:spChg>
        <pc:picChg chg="del">
          <ac:chgData name="Ilze Circene" userId="e20b85b412be84da" providerId="LiveId" clId="{F446320E-4848-4E05-B595-D0E81D4E0DE0}" dt="2025-03-04T21:34:54.602" v="2629" actId="478"/>
          <ac:picMkLst>
            <pc:docMk/>
            <pc:sldMk cId="2551248034" sldId="278"/>
            <ac:picMk id="5" creationId="{27D4BEDF-110D-D2B6-2C6B-650BA314DC44}"/>
          </ac:picMkLst>
        </pc:picChg>
        <pc:picChg chg="add mod">
          <ac:chgData name="Ilze Circene" userId="e20b85b412be84da" providerId="LiveId" clId="{F446320E-4848-4E05-B595-D0E81D4E0DE0}" dt="2025-03-04T22:22:09.590" v="3399" actId="1036"/>
          <ac:picMkLst>
            <pc:docMk/>
            <pc:sldMk cId="2551248034" sldId="278"/>
            <ac:picMk id="6" creationId="{ACF880EC-B3D7-60FF-D026-F3890AFA14F0}"/>
          </ac:picMkLst>
        </pc:picChg>
        <pc:picChg chg="del">
          <ac:chgData name="Ilze Circene" userId="e20b85b412be84da" providerId="LiveId" clId="{F446320E-4848-4E05-B595-D0E81D4E0DE0}" dt="2025-03-04T21:34:55.091" v="2630" actId="478"/>
          <ac:picMkLst>
            <pc:docMk/>
            <pc:sldMk cId="2551248034" sldId="278"/>
            <ac:picMk id="8" creationId="{A70DFCB9-0A6C-A293-60D0-C21C6EB9F820}"/>
          </ac:picMkLst>
        </pc:picChg>
        <pc:picChg chg="add mod">
          <ac:chgData name="Ilze Circene" userId="e20b85b412be84da" providerId="LiveId" clId="{F446320E-4848-4E05-B595-D0E81D4E0DE0}" dt="2025-03-04T22:22:09.590" v="3399" actId="1036"/>
          <ac:picMkLst>
            <pc:docMk/>
            <pc:sldMk cId="2551248034" sldId="278"/>
            <ac:picMk id="10" creationId="{83F5E426-8ADA-89E1-2F50-EEF5AFF387EE}"/>
          </ac:picMkLst>
        </pc:picChg>
      </pc:sldChg>
      <pc:sldChg chg="addSp delSp modSp add del mod">
        <pc:chgData name="Ilze Circene" userId="e20b85b412be84da" providerId="LiveId" clId="{F446320E-4848-4E05-B595-D0E81D4E0DE0}" dt="2025-03-04T22:22:22.245" v="3401" actId="47"/>
        <pc:sldMkLst>
          <pc:docMk/>
          <pc:sldMk cId="1740673358" sldId="279"/>
        </pc:sldMkLst>
        <pc:spChg chg="mod">
          <ac:chgData name="Ilze Circene" userId="e20b85b412be84da" providerId="LiveId" clId="{F446320E-4848-4E05-B595-D0E81D4E0DE0}" dt="2025-03-04T22:11:00.297" v="3320" actId="1076"/>
          <ac:spMkLst>
            <pc:docMk/>
            <pc:sldMk cId="1740673358" sldId="279"/>
            <ac:spMk id="2" creationId="{ADA5A69C-C765-877E-3109-3DAB48E83A63}"/>
          </ac:spMkLst>
        </pc:spChg>
        <pc:spChg chg="del">
          <ac:chgData name="Ilze Circene" userId="e20b85b412be84da" providerId="LiveId" clId="{F446320E-4848-4E05-B595-D0E81D4E0DE0}" dt="2025-03-04T22:07:52.054" v="3285" actId="478"/>
          <ac:spMkLst>
            <pc:docMk/>
            <pc:sldMk cId="1740673358" sldId="279"/>
            <ac:spMk id="9" creationId="{D411B7D2-8564-9BCA-0A50-454AC4CC3BB2}"/>
          </ac:spMkLst>
        </pc:spChg>
        <pc:spChg chg="add mod">
          <ac:chgData name="Ilze Circene" userId="e20b85b412be84da" providerId="LiveId" clId="{F446320E-4848-4E05-B595-D0E81D4E0DE0}" dt="2025-03-04T22:07:53.184" v="3286"/>
          <ac:spMkLst>
            <pc:docMk/>
            <pc:sldMk cId="1740673358" sldId="279"/>
            <ac:spMk id="11" creationId="{B5C2D557-D6A0-F3D3-7F14-8B00358216D2}"/>
          </ac:spMkLst>
        </pc:spChg>
        <pc:spChg chg="add mod">
          <ac:chgData name="Ilze Circene" userId="e20b85b412be84da" providerId="LiveId" clId="{F446320E-4848-4E05-B595-D0E81D4E0DE0}" dt="2025-03-04T22:07:53.184" v="3286"/>
          <ac:spMkLst>
            <pc:docMk/>
            <pc:sldMk cId="1740673358" sldId="279"/>
            <ac:spMk id="12" creationId="{B4224B76-983C-6076-A04B-938A66907CF2}"/>
          </ac:spMkLst>
        </pc:spChg>
        <pc:picChg chg="add mod">
          <ac:chgData name="Ilze Circene" userId="e20b85b412be84da" providerId="LiveId" clId="{F446320E-4848-4E05-B595-D0E81D4E0DE0}" dt="2025-03-04T21:42:23.234" v="2725" actId="14100"/>
          <ac:picMkLst>
            <pc:docMk/>
            <pc:sldMk cId="1740673358" sldId="279"/>
            <ac:picMk id="5" creationId="{24FDE4F2-3E43-A49C-69A1-846A81A23C5E}"/>
          </ac:picMkLst>
        </pc:picChg>
        <pc:picChg chg="del">
          <ac:chgData name="Ilze Circene" userId="e20b85b412be84da" providerId="LiveId" clId="{F446320E-4848-4E05-B595-D0E81D4E0DE0}" dt="2025-03-04T21:39:42.202" v="2707" actId="478"/>
          <ac:picMkLst>
            <pc:docMk/>
            <pc:sldMk cId="1740673358" sldId="279"/>
            <ac:picMk id="6" creationId="{8A33360B-0175-91CD-887A-3B8A6D810B6F}"/>
          </ac:picMkLst>
        </pc:picChg>
        <pc:picChg chg="add mod">
          <ac:chgData name="Ilze Circene" userId="e20b85b412be84da" providerId="LiveId" clId="{F446320E-4848-4E05-B595-D0E81D4E0DE0}" dt="2025-03-04T21:42:33.177" v="2727" actId="14100"/>
          <ac:picMkLst>
            <pc:docMk/>
            <pc:sldMk cId="1740673358" sldId="279"/>
            <ac:picMk id="8" creationId="{062E8CED-EBFB-2741-4086-47DE4FA94CE6}"/>
          </ac:picMkLst>
        </pc:picChg>
        <pc:picChg chg="del">
          <ac:chgData name="Ilze Circene" userId="e20b85b412be84da" providerId="LiveId" clId="{F446320E-4848-4E05-B595-D0E81D4E0DE0}" dt="2025-03-04T21:39:43.111" v="2708" actId="478"/>
          <ac:picMkLst>
            <pc:docMk/>
            <pc:sldMk cId="1740673358" sldId="279"/>
            <ac:picMk id="10" creationId="{36F113CC-B317-9AB9-DE67-D3FF7E944D47}"/>
          </ac:picMkLst>
        </pc:picChg>
      </pc:sldChg>
      <pc:sldChg chg="addSp delSp modSp add mod">
        <pc:chgData name="Ilze Circene" userId="e20b85b412be84da" providerId="LiveId" clId="{F446320E-4848-4E05-B595-D0E81D4E0DE0}" dt="2025-03-04T22:22:36.278" v="3403" actId="1076"/>
        <pc:sldMkLst>
          <pc:docMk/>
          <pc:sldMk cId="4279438594" sldId="280"/>
        </pc:sldMkLst>
        <pc:spChg chg="mod">
          <ac:chgData name="Ilze Circene" userId="e20b85b412be84da" providerId="LiveId" clId="{F446320E-4848-4E05-B595-D0E81D4E0DE0}" dt="2025-03-04T22:22:36.278" v="3403" actId="1076"/>
          <ac:spMkLst>
            <pc:docMk/>
            <pc:sldMk cId="4279438594" sldId="280"/>
            <ac:spMk id="2" creationId="{5CDE729E-FF89-3D19-1CE2-C7D93B08D89E}"/>
          </ac:spMkLst>
        </pc:spChg>
        <pc:spChg chg="add mod">
          <ac:chgData name="Ilze Circene" userId="e20b85b412be84da" providerId="LiveId" clId="{F446320E-4848-4E05-B595-D0E81D4E0DE0}" dt="2025-03-04T22:22:34.111" v="3402" actId="1076"/>
          <ac:spMkLst>
            <pc:docMk/>
            <pc:sldMk cId="4279438594" sldId="280"/>
            <ac:spMk id="6" creationId="{9EB6154A-9610-78DC-6F3D-5CB587446720}"/>
          </ac:spMkLst>
        </pc:spChg>
        <pc:spChg chg="add mod">
          <ac:chgData name="Ilze Circene" userId="e20b85b412be84da" providerId="LiveId" clId="{F446320E-4848-4E05-B595-D0E81D4E0DE0}" dt="2025-03-04T22:07:57.728" v="3288"/>
          <ac:spMkLst>
            <pc:docMk/>
            <pc:sldMk cId="4279438594" sldId="280"/>
            <ac:spMk id="7" creationId="{BB2E692C-6F90-1DB8-AB7C-78781363EF02}"/>
          </ac:spMkLst>
        </pc:spChg>
        <pc:spChg chg="del">
          <ac:chgData name="Ilze Circene" userId="e20b85b412be84da" providerId="LiveId" clId="{F446320E-4848-4E05-B595-D0E81D4E0DE0}" dt="2025-03-04T22:07:55.662" v="3287" actId="478"/>
          <ac:spMkLst>
            <pc:docMk/>
            <pc:sldMk cId="4279438594" sldId="280"/>
            <ac:spMk id="9" creationId="{0FCE85FC-8B5C-612E-43B8-56463975E463}"/>
          </ac:spMkLst>
        </pc:spChg>
        <pc:spChg chg="add mod">
          <ac:chgData name="Ilze Circene" userId="e20b85b412be84da" providerId="LiveId" clId="{F446320E-4848-4E05-B595-D0E81D4E0DE0}" dt="2025-03-04T22:08:03.618" v="3289" actId="1076"/>
          <ac:spMkLst>
            <pc:docMk/>
            <pc:sldMk cId="4279438594" sldId="280"/>
            <ac:spMk id="10" creationId="{BDD3AC19-971E-CAC7-27D6-692CB48FFE36}"/>
          </ac:spMkLst>
        </pc:spChg>
        <pc:picChg chg="del">
          <ac:chgData name="Ilze Circene" userId="e20b85b412be84da" providerId="LiveId" clId="{F446320E-4848-4E05-B595-D0E81D4E0DE0}" dt="2025-03-04T21:44:08.422" v="2806" actId="478"/>
          <ac:picMkLst>
            <pc:docMk/>
            <pc:sldMk cId="4279438594" sldId="280"/>
            <ac:picMk id="5" creationId="{A8772837-D480-793B-9CBE-E8A5EA8035A8}"/>
          </ac:picMkLst>
        </pc:picChg>
        <pc:picChg chg="del">
          <ac:chgData name="Ilze Circene" userId="e20b85b412be84da" providerId="LiveId" clId="{F446320E-4848-4E05-B595-D0E81D4E0DE0}" dt="2025-03-04T21:44:08.983" v="2807" actId="478"/>
          <ac:picMkLst>
            <pc:docMk/>
            <pc:sldMk cId="4279438594" sldId="280"/>
            <ac:picMk id="8" creationId="{D65FB2D1-34C8-4B04-4EB8-F5EF98E53577}"/>
          </ac:picMkLst>
        </pc:picChg>
      </pc:sldChg>
      <pc:sldChg chg="addSp delSp modSp add mod">
        <pc:chgData name="Ilze Circene" userId="e20b85b412be84da" providerId="LiveId" clId="{F446320E-4848-4E05-B595-D0E81D4E0DE0}" dt="2025-03-04T22:22:46.623" v="3404" actId="14100"/>
        <pc:sldMkLst>
          <pc:docMk/>
          <pc:sldMk cId="3695726603" sldId="281"/>
        </pc:sldMkLst>
        <pc:spChg chg="mod">
          <ac:chgData name="Ilze Circene" userId="e20b85b412be84da" providerId="LiveId" clId="{F446320E-4848-4E05-B595-D0E81D4E0DE0}" dt="2025-03-04T22:22:46.623" v="3404" actId="14100"/>
          <ac:spMkLst>
            <pc:docMk/>
            <pc:sldMk cId="3695726603" sldId="281"/>
            <ac:spMk id="2" creationId="{50F70F83-5C4C-8455-23B5-94C426DB26D8}"/>
          </ac:spMkLst>
        </pc:spChg>
        <pc:spChg chg="add mod">
          <ac:chgData name="Ilze Circene" userId="e20b85b412be84da" providerId="LiveId" clId="{F446320E-4848-4E05-B595-D0E81D4E0DE0}" dt="2025-03-04T22:08:15.345" v="3292"/>
          <ac:spMkLst>
            <pc:docMk/>
            <pc:sldMk cId="3695726603" sldId="281"/>
            <ac:spMk id="5" creationId="{840198A7-2AAC-6C6F-B5DD-A39AB413F68D}"/>
          </ac:spMkLst>
        </pc:spChg>
        <pc:spChg chg="mod">
          <ac:chgData name="Ilze Circene" userId="e20b85b412be84da" providerId="LiveId" clId="{F446320E-4848-4E05-B595-D0E81D4E0DE0}" dt="2025-03-04T21:54:14.262" v="3033" actId="20577"/>
          <ac:spMkLst>
            <pc:docMk/>
            <pc:sldMk cId="3695726603" sldId="281"/>
            <ac:spMk id="6" creationId="{8063C2F9-F3FE-B45B-0093-3153974AF313}"/>
          </ac:spMkLst>
        </pc:spChg>
        <pc:spChg chg="add mod">
          <ac:chgData name="Ilze Circene" userId="e20b85b412be84da" providerId="LiveId" clId="{F446320E-4848-4E05-B595-D0E81D4E0DE0}" dt="2025-03-04T22:08:15.345" v="3292"/>
          <ac:spMkLst>
            <pc:docMk/>
            <pc:sldMk cId="3695726603" sldId="281"/>
            <ac:spMk id="7" creationId="{EA9D3B56-AEC4-3210-CAAA-6249F6DBD710}"/>
          </ac:spMkLst>
        </pc:spChg>
        <pc:spChg chg="del mod">
          <ac:chgData name="Ilze Circene" userId="e20b85b412be84da" providerId="LiveId" clId="{F446320E-4848-4E05-B595-D0E81D4E0DE0}" dt="2025-03-04T22:08:11.934" v="3291" actId="478"/>
          <ac:spMkLst>
            <pc:docMk/>
            <pc:sldMk cId="3695726603" sldId="281"/>
            <ac:spMk id="9" creationId="{822918AF-70EC-87F1-CB4D-04C80AF81B07}"/>
          </ac:spMkLst>
        </pc:spChg>
        <pc:picChg chg="add mod">
          <ac:chgData name="Ilze Circene" userId="e20b85b412be84da" providerId="LiveId" clId="{F446320E-4848-4E05-B595-D0E81D4E0DE0}" dt="2025-03-04T21:53:43.278" v="3008" actId="14100"/>
          <ac:picMkLst>
            <pc:docMk/>
            <pc:sldMk cId="3695726603" sldId="281"/>
            <ac:picMk id="4" creationId="{C5B9714E-DBC6-B9D1-0DF1-B85F78640872}"/>
          </ac:picMkLst>
        </pc:picChg>
      </pc:sldChg>
      <pc:sldChg chg="addSp delSp modSp add mod">
        <pc:chgData name="Ilze Circene" userId="e20b85b412be84da" providerId="LiveId" clId="{F446320E-4848-4E05-B595-D0E81D4E0DE0}" dt="2025-03-04T22:22:53.270" v="3405" actId="1076"/>
        <pc:sldMkLst>
          <pc:docMk/>
          <pc:sldMk cId="1207801057" sldId="282"/>
        </pc:sldMkLst>
        <pc:spChg chg="mod">
          <ac:chgData name="Ilze Circene" userId="e20b85b412be84da" providerId="LiveId" clId="{F446320E-4848-4E05-B595-D0E81D4E0DE0}" dt="2025-03-04T22:22:53.270" v="3405" actId="1076"/>
          <ac:spMkLst>
            <pc:docMk/>
            <pc:sldMk cId="1207801057" sldId="282"/>
            <ac:spMk id="2" creationId="{ABE80D1B-EF82-DA8F-C592-D699B62A1693}"/>
          </ac:spMkLst>
        </pc:spChg>
        <pc:spChg chg="del">
          <ac:chgData name="Ilze Circene" userId="e20b85b412be84da" providerId="LiveId" clId="{F446320E-4848-4E05-B595-D0E81D4E0DE0}" dt="2025-03-04T21:56:38.395" v="3047" actId="478"/>
          <ac:spMkLst>
            <pc:docMk/>
            <pc:sldMk cId="1207801057" sldId="282"/>
            <ac:spMk id="6" creationId="{0B15F87D-1CFF-39B9-19C8-9169E1779CE8}"/>
          </ac:spMkLst>
        </pc:spChg>
        <pc:spChg chg="add mod">
          <ac:chgData name="Ilze Circene" userId="e20b85b412be84da" providerId="LiveId" clId="{F446320E-4848-4E05-B595-D0E81D4E0DE0}" dt="2025-03-04T22:20:43.603" v="3358" actId="20577"/>
          <ac:spMkLst>
            <pc:docMk/>
            <pc:sldMk cId="1207801057" sldId="282"/>
            <ac:spMk id="7" creationId="{BD1A87E7-AD37-1919-843E-F8DD617D5D67}"/>
          </ac:spMkLst>
        </pc:spChg>
        <pc:spChg chg="add mod">
          <ac:chgData name="Ilze Circene" userId="e20b85b412be84da" providerId="LiveId" clId="{F446320E-4848-4E05-B595-D0E81D4E0DE0}" dt="2025-03-04T22:08:20.836" v="3294"/>
          <ac:spMkLst>
            <pc:docMk/>
            <pc:sldMk cId="1207801057" sldId="282"/>
            <ac:spMk id="8" creationId="{1A872BE4-BB96-4D20-8701-08EA7496B3CA}"/>
          </ac:spMkLst>
        </pc:spChg>
        <pc:spChg chg="del">
          <ac:chgData name="Ilze Circene" userId="e20b85b412be84da" providerId="LiveId" clId="{F446320E-4848-4E05-B595-D0E81D4E0DE0}" dt="2025-03-04T22:08:19.103" v="3293" actId="478"/>
          <ac:spMkLst>
            <pc:docMk/>
            <pc:sldMk cId="1207801057" sldId="282"/>
            <ac:spMk id="9" creationId="{F3225CD2-A1D6-E1C4-82CF-81A643E6A988}"/>
          </ac:spMkLst>
        </pc:spChg>
        <pc:spChg chg="add mod">
          <ac:chgData name="Ilze Circene" userId="e20b85b412be84da" providerId="LiveId" clId="{F446320E-4848-4E05-B595-D0E81D4E0DE0}" dt="2025-03-04T22:08:20.836" v="3294"/>
          <ac:spMkLst>
            <pc:docMk/>
            <pc:sldMk cId="1207801057" sldId="282"/>
            <ac:spMk id="10" creationId="{D5F5FB74-F152-68DF-7221-D2CDC9F3176F}"/>
          </ac:spMkLst>
        </pc:spChg>
        <pc:picChg chg="del">
          <ac:chgData name="Ilze Circene" userId="e20b85b412be84da" providerId="LiveId" clId="{F446320E-4848-4E05-B595-D0E81D4E0DE0}" dt="2025-03-04T21:56:36.479" v="3046" actId="478"/>
          <ac:picMkLst>
            <pc:docMk/>
            <pc:sldMk cId="1207801057" sldId="282"/>
            <ac:picMk id="4" creationId="{D4C41019-C051-54E5-41D1-E5BAD36C40BF}"/>
          </ac:picMkLst>
        </pc:picChg>
      </pc:sldChg>
    </pc:docChg>
  </pc:docChgLst>
  <pc:docChgLst>
    <pc:chgData name="Ilze Circene" userId="e20b85b412be84da" providerId="LiveId" clId="{666A30AB-89DA-4CDB-AFB6-19EB4D008A2A}"/>
    <pc:docChg chg="custSel delSld modSld">
      <pc:chgData name="Ilze Circene" userId="e20b85b412be84da" providerId="LiveId" clId="{666A30AB-89DA-4CDB-AFB6-19EB4D008A2A}" dt="2025-03-05T13:32:37.828" v="130" actId="20577"/>
      <pc:docMkLst>
        <pc:docMk/>
      </pc:docMkLst>
      <pc:sldChg chg="del">
        <pc:chgData name="Ilze Circene" userId="e20b85b412be84da" providerId="LiveId" clId="{666A30AB-89DA-4CDB-AFB6-19EB4D008A2A}" dt="2025-03-04T22:53:14.433" v="0" actId="47"/>
        <pc:sldMkLst>
          <pc:docMk/>
          <pc:sldMk cId="1520716230" sldId="261"/>
        </pc:sldMkLst>
      </pc:sldChg>
      <pc:sldChg chg="modSp mod">
        <pc:chgData name="Ilze Circene" userId="e20b85b412be84da" providerId="LiveId" clId="{666A30AB-89DA-4CDB-AFB6-19EB4D008A2A}" dt="2025-03-05T13:28:49.583" v="74" actId="5793"/>
        <pc:sldMkLst>
          <pc:docMk/>
          <pc:sldMk cId="2196513079" sldId="264"/>
        </pc:sldMkLst>
        <pc:spChg chg="mod">
          <ac:chgData name="Ilze Circene" userId="e20b85b412be84da" providerId="LiveId" clId="{666A30AB-89DA-4CDB-AFB6-19EB4D008A2A}" dt="2025-03-05T13:28:49.583" v="74" actId="5793"/>
          <ac:spMkLst>
            <pc:docMk/>
            <pc:sldMk cId="2196513079" sldId="264"/>
            <ac:spMk id="2" creationId="{5D7CD4F5-452E-AE79-D52C-1D7645B77F88}"/>
          </ac:spMkLst>
        </pc:spChg>
      </pc:sldChg>
      <pc:sldChg chg="modSp mod">
        <pc:chgData name="Ilze Circene" userId="e20b85b412be84da" providerId="LiveId" clId="{666A30AB-89DA-4CDB-AFB6-19EB4D008A2A}" dt="2025-03-05T13:27:55.376" v="58" actId="20577"/>
        <pc:sldMkLst>
          <pc:docMk/>
          <pc:sldMk cId="802402050" sldId="265"/>
        </pc:sldMkLst>
        <pc:spChg chg="mod">
          <ac:chgData name="Ilze Circene" userId="e20b85b412be84da" providerId="LiveId" clId="{666A30AB-89DA-4CDB-AFB6-19EB4D008A2A}" dt="2025-03-05T13:27:55.376" v="58" actId="20577"/>
          <ac:spMkLst>
            <pc:docMk/>
            <pc:sldMk cId="802402050" sldId="265"/>
            <ac:spMk id="2" creationId="{EFC11342-2267-D883-DC1A-652E07524C9D}"/>
          </ac:spMkLst>
        </pc:spChg>
      </pc:sldChg>
      <pc:sldChg chg="modSp mod">
        <pc:chgData name="Ilze Circene" userId="e20b85b412be84da" providerId="LiveId" clId="{666A30AB-89DA-4CDB-AFB6-19EB4D008A2A}" dt="2025-03-05T13:30:30.867" v="126" actId="20577"/>
        <pc:sldMkLst>
          <pc:docMk/>
          <pc:sldMk cId="2599939182" sldId="266"/>
        </pc:sldMkLst>
        <pc:spChg chg="mod">
          <ac:chgData name="Ilze Circene" userId="e20b85b412be84da" providerId="LiveId" clId="{666A30AB-89DA-4CDB-AFB6-19EB4D008A2A}" dt="2025-03-05T13:30:30.867" v="126" actId="20577"/>
          <ac:spMkLst>
            <pc:docMk/>
            <pc:sldMk cId="2599939182" sldId="266"/>
            <ac:spMk id="19" creationId="{A0CD943E-AC38-5B5F-9EC1-26FC9E62FC29}"/>
          </ac:spMkLst>
        </pc:spChg>
      </pc:sldChg>
      <pc:sldChg chg="addSp delSp modSp mod">
        <pc:chgData name="Ilze Circene" userId="e20b85b412be84da" providerId="LiveId" clId="{666A30AB-89DA-4CDB-AFB6-19EB4D008A2A}" dt="2025-03-04T23:39:58.986" v="6" actId="14100"/>
        <pc:sldMkLst>
          <pc:docMk/>
          <pc:sldMk cId="3225714916" sldId="268"/>
        </pc:sldMkLst>
        <pc:picChg chg="del">
          <ac:chgData name="Ilze Circene" userId="e20b85b412be84da" providerId="LiveId" clId="{666A30AB-89DA-4CDB-AFB6-19EB4D008A2A}" dt="2025-03-04T23:33:48.360" v="2" actId="478"/>
          <ac:picMkLst>
            <pc:docMk/>
            <pc:sldMk cId="3225714916" sldId="268"/>
            <ac:picMk id="8" creationId="{320350B2-21D4-D61C-DCA8-0FA2786B1ED6}"/>
          </ac:picMkLst>
        </pc:picChg>
        <pc:picChg chg="add mod">
          <ac:chgData name="Ilze Circene" userId="e20b85b412be84da" providerId="LiveId" clId="{666A30AB-89DA-4CDB-AFB6-19EB4D008A2A}" dt="2025-03-04T23:39:58.986" v="6" actId="14100"/>
          <ac:picMkLst>
            <pc:docMk/>
            <pc:sldMk cId="3225714916" sldId="268"/>
            <ac:picMk id="9" creationId="{60B18E2D-7C95-DD3D-E942-40D0746ADDEC}"/>
          </ac:picMkLst>
        </pc:picChg>
      </pc:sldChg>
      <pc:sldChg chg="modSp mod">
        <pc:chgData name="Ilze Circene" userId="e20b85b412be84da" providerId="LiveId" clId="{666A30AB-89DA-4CDB-AFB6-19EB4D008A2A}" dt="2025-03-05T13:29:44.795" v="80" actId="20577"/>
        <pc:sldMkLst>
          <pc:docMk/>
          <pc:sldMk cId="225362095" sldId="273"/>
        </pc:sldMkLst>
        <pc:spChg chg="mod">
          <ac:chgData name="Ilze Circene" userId="e20b85b412be84da" providerId="LiveId" clId="{666A30AB-89DA-4CDB-AFB6-19EB4D008A2A}" dt="2025-03-05T13:29:44.795" v="80" actId="20577"/>
          <ac:spMkLst>
            <pc:docMk/>
            <pc:sldMk cId="225362095" sldId="273"/>
            <ac:spMk id="4" creationId="{2BE79C24-1228-C070-4F5A-DD58DCC00010}"/>
          </ac:spMkLst>
        </pc:spChg>
      </pc:sldChg>
      <pc:sldChg chg="modSp mod">
        <pc:chgData name="Ilze Circene" userId="e20b85b412be84da" providerId="LiveId" clId="{666A30AB-89DA-4CDB-AFB6-19EB4D008A2A}" dt="2025-03-05T13:28:11.797" v="59" actId="20577"/>
        <pc:sldMkLst>
          <pc:docMk/>
          <pc:sldMk cId="3612215889" sldId="274"/>
        </pc:sldMkLst>
        <pc:spChg chg="mod">
          <ac:chgData name="Ilze Circene" userId="e20b85b412be84da" providerId="LiveId" clId="{666A30AB-89DA-4CDB-AFB6-19EB4D008A2A}" dt="2025-03-05T13:28:11.797" v="59" actId="20577"/>
          <ac:spMkLst>
            <pc:docMk/>
            <pc:sldMk cId="3612215889" sldId="274"/>
            <ac:spMk id="14" creationId="{56F09ECF-28F3-99E6-1373-6A44AED46BA2}"/>
          </ac:spMkLst>
        </pc:spChg>
      </pc:sldChg>
      <pc:sldChg chg="delSp modSp mod">
        <pc:chgData name="Ilze Circene" userId="e20b85b412be84da" providerId="LiveId" clId="{666A30AB-89DA-4CDB-AFB6-19EB4D008A2A}" dt="2025-03-05T13:28:35.626" v="67" actId="1076"/>
        <pc:sldMkLst>
          <pc:docMk/>
          <pc:sldMk cId="926985497" sldId="275"/>
        </pc:sldMkLst>
        <pc:spChg chg="del">
          <ac:chgData name="Ilze Circene" userId="e20b85b412be84da" providerId="LiveId" clId="{666A30AB-89DA-4CDB-AFB6-19EB4D008A2A}" dt="2025-03-05T13:28:31.297" v="65" actId="478"/>
          <ac:spMkLst>
            <pc:docMk/>
            <pc:sldMk cId="926985497" sldId="275"/>
            <ac:spMk id="10" creationId="{9FE7D249-6DA6-E11C-C901-39FED9856C85}"/>
          </ac:spMkLst>
        </pc:spChg>
        <pc:spChg chg="mod">
          <ac:chgData name="Ilze Circene" userId="e20b85b412be84da" providerId="LiveId" clId="{666A30AB-89DA-4CDB-AFB6-19EB4D008A2A}" dt="2025-03-05T13:28:35.626" v="67" actId="1076"/>
          <ac:spMkLst>
            <pc:docMk/>
            <pc:sldMk cId="926985497" sldId="275"/>
            <ac:spMk id="11" creationId="{9F9900CD-64D1-C14C-4253-5A00016131E6}"/>
          </ac:spMkLst>
        </pc:spChg>
        <pc:picChg chg="del">
          <ac:chgData name="Ilze Circene" userId="e20b85b412be84da" providerId="LiveId" clId="{666A30AB-89DA-4CDB-AFB6-19EB4D008A2A}" dt="2025-03-05T13:28:29.497" v="64" actId="478"/>
          <ac:picMkLst>
            <pc:docMk/>
            <pc:sldMk cId="926985497" sldId="275"/>
            <ac:picMk id="5" creationId="{F1BB364E-1E3C-6A7D-DE8C-5BA7513AEFF5}"/>
          </ac:picMkLst>
        </pc:picChg>
        <pc:picChg chg="mod">
          <ac:chgData name="Ilze Circene" userId="e20b85b412be84da" providerId="LiveId" clId="{666A30AB-89DA-4CDB-AFB6-19EB4D008A2A}" dt="2025-03-05T13:28:33.447" v="66" actId="1076"/>
          <ac:picMkLst>
            <pc:docMk/>
            <pc:sldMk cId="926985497" sldId="275"/>
            <ac:picMk id="8" creationId="{A8A01477-EB5E-9728-270D-F12D34AE8478}"/>
          </ac:picMkLst>
        </pc:picChg>
      </pc:sldChg>
      <pc:sldChg chg="modSp mod">
        <pc:chgData name="Ilze Circene" userId="e20b85b412be84da" providerId="LiveId" clId="{666A30AB-89DA-4CDB-AFB6-19EB4D008A2A}" dt="2025-03-05T13:32:37.828" v="130" actId="20577"/>
        <pc:sldMkLst>
          <pc:docMk/>
          <pc:sldMk cId="1984289700" sldId="276"/>
        </pc:sldMkLst>
        <pc:spChg chg="mod">
          <ac:chgData name="Ilze Circene" userId="e20b85b412be84da" providerId="LiveId" clId="{666A30AB-89DA-4CDB-AFB6-19EB4D008A2A}" dt="2025-03-05T13:32:37.828" v="130" actId="20577"/>
          <ac:spMkLst>
            <pc:docMk/>
            <pc:sldMk cId="1984289700" sldId="276"/>
            <ac:spMk id="13" creationId="{74C30C0A-25DC-7C36-F75F-A89328FBDE72}"/>
          </ac:spMkLst>
        </pc:spChg>
      </pc:sldChg>
      <pc:sldChg chg="modSp mod">
        <pc:chgData name="Ilze Circene" userId="e20b85b412be84da" providerId="LiveId" clId="{666A30AB-89DA-4CDB-AFB6-19EB4D008A2A}" dt="2025-03-05T05:24:41.900" v="23" actId="20577"/>
        <pc:sldMkLst>
          <pc:docMk/>
          <pc:sldMk cId="4279438594" sldId="280"/>
        </pc:sldMkLst>
        <pc:spChg chg="mod">
          <ac:chgData name="Ilze Circene" userId="e20b85b412be84da" providerId="LiveId" clId="{666A30AB-89DA-4CDB-AFB6-19EB4D008A2A}" dt="2025-03-05T05:24:41.900" v="23" actId="20577"/>
          <ac:spMkLst>
            <pc:docMk/>
            <pc:sldMk cId="4279438594" sldId="280"/>
            <ac:spMk id="6" creationId="{9EB6154A-9610-78DC-6F3D-5CB587446720}"/>
          </ac:spMkLst>
        </pc:spChg>
      </pc:sldChg>
      <pc:sldChg chg="modSp mod">
        <pc:chgData name="Ilze Circene" userId="e20b85b412be84da" providerId="LiveId" clId="{666A30AB-89DA-4CDB-AFB6-19EB4D008A2A}" dt="2025-03-05T13:30:46.606" v="128" actId="20577"/>
        <pc:sldMkLst>
          <pc:docMk/>
          <pc:sldMk cId="1207801057" sldId="282"/>
        </pc:sldMkLst>
        <pc:spChg chg="mod">
          <ac:chgData name="Ilze Circene" userId="e20b85b412be84da" providerId="LiveId" clId="{666A30AB-89DA-4CDB-AFB6-19EB4D008A2A}" dt="2025-03-05T13:30:46.606" v="128" actId="20577"/>
          <ac:spMkLst>
            <pc:docMk/>
            <pc:sldMk cId="1207801057" sldId="282"/>
            <ac:spMk id="7" creationId="{BD1A87E7-AD37-1919-843E-F8DD617D5D6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8AADF98-850B-5899-214E-399BE71A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87EBB0C-AF9B-8560-0DE8-89DEABD9B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CA74483-D6D6-2FAE-633F-BEED2442A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8FC2081-8DCD-CD1F-D0AF-E6DA1B7C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5BE4FFD3-BEF8-1E86-2A6C-3E2F7083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920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A285289-754E-3808-2CB5-33C4B217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183C069E-250E-D725-AA2B-18E5FE49F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E780769-7CC0-73E2-623D-07AF9372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221D4D7-D170-8298-ED9C-CEABFAAF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EC6FB92-532A-4D69-75A7-1820D2B2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602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DA7D8102-C0B5-8322-8FCB-7D277DEE2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0D99D84F-A3A5-5EBE-0A6B-488E00177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8F2C96C-3BED-6DB4-E277-C2ABDE4F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C5AC282-DDFA-1D58-C8AC-8B651B76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5B19C7BB-D708-3C3F-CF82-0CA04387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019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683FB9B-1769-C6C5-C46F-04B5FEE3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046F6B7-8E46-0A8F-FA7B-2E60AD37B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C35D8AB-17F1-6F6A-F4C5-3DE4875B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400B720-3BEB-CDB1-2A73-2D090106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677581D-50A1-CE25-64A6-22D6681C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6012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615EB93-FA20-D0B5-94DD-8B24BA12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CDE8D6E-5BF7-E4B6-0716-8A4B9F69B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2B71D3C-30A4-AACA-5B6B-ABD853F8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914F904-3D92-325A-E985-5D59513E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B7F5E27-FB03-4730-21B6-C718081B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996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6761810-8489-1CEF-3C08-7EB81AF6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8D08BBB-EA5F-2F68-361C-5E5CC802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1744BF70-0D79-AF4C-C5CB-9F7A2F449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956AA33B-ECBE-7274-C2F2-185BB6A2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E18303D-0BB5-EE0D-E05F-5362387E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9114C6AE-A59B-CC34-0649-9816F7C9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220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7B37460-29D6-1942-A76D-1480AF2F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43881678-4367-8C1E-D0B8-0B99D44E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5B4C163B-217E-7DE8-8545-576D545B0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8593F324-484E-8290-5F96-A605F19A7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C5F65191-1632-B341-AC91-0C0E8AE4F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3BE70132-E097-F922-BB9C-7058AAC8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A383BE51-44B9-6895-CF3C-7F2FDFDE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19A79392-CD3E-7370-399F-2E0FB49F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103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C92B05B-0380-110E-B7DA-3C19EA09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907587CB-00E1-9775-B7B9-40500768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D588336B-D0B7-D598-4B80-1DDEAC82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B90A7419-CB96-55E5-9690-0CD45567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5377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334163F7-BDAA-EB29-5AB7-E861718E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9E86EF0D-2A37-4772-F06F-06CD7FC9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A9BECA7E-0C5E-A985-58D2-3E854277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283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8D595A-B532-9D89-E456-4F662101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A1F173B-22D9-00BC-8B8D-6B6EBF572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F36671A7-95A0-A487-DA83-81DF80B6C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B9CA49B-78A9-5386-957E-39E17279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DACAF8E9-25F6-6ABF-09A2-08E3A4E1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AE755F53-E5B0-BBD6-EB7E-9BEA4995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7903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8D7BC1E-BD01-70E0-3665-6404085D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50B0F672-A777-6C6F-6563-17787903D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C27A2A43-CAB4-E939-A74C-4974151A8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37BB2B4C-0665-E6B5-EA97-176DA025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480E3E3-BF46-6FE2-F60E-04BCD885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EF3891D5-B605-A9B2-9CC4-C9A2C9C9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749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1C6B7ADA-EA00-13E7-2E6A-6864351F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A076E33-9020-21B8-6958-036A17897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7A4341F-5DEA-3E5D-95F5-BBDB95D7A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7F9968-3C95-408E-BBF3-ED9345B0F50A}" type="datetimeFigureOut">
              <a:rPr lang="lv-LV" smtClean="0"/>
              <a:t>06.03.2025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A8DD31CA-5E41-5F08-5A35-94019DDAA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820D784-A584-5A48-DAF7-4B450E657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12D34E-526D-414F-9CFF-B3FA81BB1D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106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F1B02D68-369F-136E-99AB-391557023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57" y="140156"/>
            <a:ext cx="2238447" cy="634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F49EC7-4C9D-79DC-F8FF-B74BE1E66C93}"/>
              </a:ext>
            </a:extLst>
          </p:cNvPr>
          <p:cNvSpPr txBox="1"/>
          <p:nvPr/>
        </p:nvSpPr>
        <p:spPr>
          <a:xfrm>
            <a:off x="0" y="1563329"/>
            <a:ext cx="12191999" cy="4647426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b="1" cap="all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cap="all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2400" b="1" cap="all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Rīgas vēsturiskā centra un tā aizsardzības zonas </a:t>
            </a:r>
            <a:endParaRPr lang="en-US" sz="2400" b="1" cap="all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2400" b="1" cap="all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teritorijas faktiskās funkcionālās izmantošanas izpēte </a:t>
            </a:r>
            <a:endParaRPr lang="en-US" sz="2400" b="1" cap="all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v-LV" sz="2400" b="1" cap="all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Metodoloģiskie un praktiskie aspekti</a:t>
            </a:r>
          </a:p>
          <a:p>
            <a:pPr algn="r"/>
            <a:endParaRPr lang="en-US" b="1" cap="all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b="1" cap="all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b="1" cap="all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b="1" cap="all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1400" b="1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v-LV" sz="1400" dirty="0">
              <a:solidFill>
                <a:schemeClr val="bg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67AD9-DCDB-E400-ECC9-090AF89B89AC}"/>
              </a:ext>
            </a:extLst>
          </p:cNvPr>
          <p:cNvSpPr txBox="1"/>
          <p:nvPr/>
        </p:nvSpPr>
        <p:spPr>
          <a:xfrm>
            <a:off x="9527454" y="5584719"/>
            <a:ext cx="247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400" b="1" dirty="0">
              <a:solidFill>
                <a:schemeClr val="bg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v-LV" sz="1400" b="1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07.03.2025</a:t>
            </a:r>
            <a:r>
              <a:rPr lang="en-US" sz="1400" b="1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313125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2E122-2EF7-4974-AC7D-0079701ED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BAB1C2E9-730D-7865-C57E-E77E41AE9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685AC8-6FC1-D56D-2292-82C5982374CB}"/>
              </a:ext>
            </a:extLst>
          </p:cNvPr>
          <p:cNvSpPr txBox="1"/>
          <p:nvPr/>
        </p:nvSpPr>
        <p:spPr>
          <a:xfrm>
            <a:off x="1633759" y="220679"/>
            <a:ext cx="6024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pašreizējā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 </a:t>
            </a:r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79C24-1228-C070-4F5A-DD58DCC00010}"/>
              </a:ext>
            </a:extLst>
          </p:cNvPr>
          <p:cNvSpPr txBox="1"/>
          <p:nvPr/>
        </p:nvSpPr>
        <p:spPr>
          <a:xfrm>
            <a:off x="2336765" y="974732"/>
            <a:ext cx="9335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dirty="0">
                <a:solidFill>
                  <a:srgbClr val="333333"/>
                </a:solidFill>
                <a:latin typeface="system-ui"/>
              </a:rPr>
              <a:t>Apsekošanas rezultātu integrēšana, noformēšana</a:t>
            </a:r>
            <a:r>
              <a:rPr lang="en-US" sz="1600" b="1" dirty="0">
                <a:solidFill>
                  <a:srgbClr val="333333"/>
                </a:solidFill>
                <a:latin typeface="system-ui"/>
              </a:rPr>
              <a:t> </a:t>
            </a:r>
            <a:r>
              <a:rPr lang="lv-LV" sz="1600" b="1" dirty="0" err="1">
                <a:solidFill>
                  <a:srgbClr val="333333"/>
                </a:solidFill>
                <a:latin typeface="system-ui"/>
              </a:rPr>
              <a:t>ArcGIS</a:t>
            </a:r>
            <a:r>
              <a:rPr lang="lv-LV" sz="1600" b="1" dirty="0">
                <a:solidFill>
                  <a:srgbClr val="333333"/>
                </a:solidFill>
                <a:latin typeface="system-ui"/>
              </a:rPr>
              <a:t> </a:t>
            </a:r>
            <a:r>
              <a:rPr lang="lv-LV" sz="1600" b="1" dirty="0" err="1">
                <a:solidFill>
                  <a:srgbClr val="333333"/>
                </a:solidFill>
                <a:latin typeface="system-ui"/>
              </a:rPr>
              <a:t>online</a:t>
            </a:r>
            <a:r>
              <a:rPr lang="lv-LV" sz="1600" b="1" dirty="0">
                <a:solidFill>
                  <a:srgbClr val="333333"/>
                </a:solidFill>
                <a:latin typeface="system-ui"/>
              </a:rPr>
              <a:t> vidē </a:t>
            </a:r>
            <a:r>
              <a:rPr lang="en-US" sz="1600" b="1" dirty="0">
                <a:solidFill>
                  <a:srgbClr val="333333"/>
                </a:solidFill>
                <a:latin typeface="system-ui"/>
              </a:rPr>
              <a:t> </a:t>
            </a:r>
            <a:endParaRPr lang="lv-LV" sz="1600" b="1" dirty="0">
              <a:solidFill>
                <a:srgbClr val="333333"/>
              </a:solidFill>
              <a:latin typeface="system-ui"/>
            </a:endParaRPr>
          </a:p>
        </p:txBody>
      </p:sp>
      <p:pic>
        <p:nvPicPr>
          <p:cNvPr id="5" name="Grafika 4" descr="Badge 5 outline">
            <a:extLst>
              <a:ext uri="{FF2B5EF4-FFF2-40B4-BE49-F238E27FC236}">
                <a16:creationId xmlns:a16="http://schemas.microsoft.com/office/drawing/2014/main" id="{A484DB3C-9F23-5566-AB7A-86801463D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791" y="867884"/>
            <a:ext cx="616974" cy="616974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0F368619-85FE-4349-97FB-D09156C25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304" y="1484858"/>
            <a:ext cx="10266433" cy="5152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3E100-DA4B-FE2A-459E-55109B9604DB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2" name="Ovāls 11">
            <a:extLst>
              <a:ext uri="{FF2B5EF4-FFF2-40B4-BE49-F238E27FC236}">
                <a16:creationId xmlns:a16="http://schemas.microsoft.com/office/drawing/2014/main" id="{2AAD8FCA-76D6-F2D2-6B07-32F7F9707042}"/>
              </a:ext>
            </a:extLst>
          </p:cNvPr>
          <p:cNvSpPr/>
          <p:nvPr/>
        </p:nvSpPr>
        <p:spPr>
          <a:xfrm>
            <a:off x="83782" y="188290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536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40320-FEE7-AA55-EF98-05EDAF197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39F491CB-624C-8E9C-53C2-8A15C7729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954870-A836-6D7C-E072-705EBE2DA47C}"/>
              </a:ext>
            </a:extLst>
          </p:cNvPr>
          <p:cNvSpPr txBox="1"/>
          <p:nvPr/>
        </p:nvSpPr>
        <p:spPr>
          <a:xfrm>
            <a:off x="1663526" y="831130"/>
            <a:ext cx="257417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b="1" dirty="0">
                <a:latin typeface="Aptos" panose="020B0004020202020204" pitchFamily="34" charset="0"/>
                <a:cs typeface="Times New Roman" panose="02020603050405020304" pitchFamily="18" charset="0"/>
              </a:rPr>
              <a:t>Rezultāts</a:t>
            </a:r>
            <a:endParaRPr lang="en-US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lv-LV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ašreizējās funkcionālās zonas noteikšana katrā zemes vienībā</a:t>
            </a:r>
            <a:endParaRPr lang="en-US" sz="14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6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Attēls 12" descr="Attēls, kurā ir karte, teksts, atlants&#10;&#10;Mākslīgā intelekta ģenerētais saturs var būt nepareizs.">
            <a:extLst>
              <a:ext uri="{FF2B5EF4-FFF2-40B4-BE49-F238E27FC236}">
                <a16:creationId xmlns:a16="http://schemas.microsoft.com/office/drawing/2014/main" id="{9E920957-33E0-C851-EBF6-8A965CB4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116" y="151408"/>
            <a:ext cx="6721160" cy="66301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817663-47B5-E50B-0611-8AF502F61E8D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FA72C6C4-4E8D-30DE-014A-203416C889C7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23985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7AFFB-70E3-A369-6C76-B8C60755B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94349E78-D3B2-A088-CA47-9F94BCA49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CD4F5-452E-AE79-D52C-1D7645B77F88}"/>
              </a:ext>
            </a:extLst>
          </p:cNvPr>
          <p:cNvSpPr txBox="1"/>
          <p:nvPr/>
        </p:nvSpPr>
        <p:spPr>
          <a:xfrm>
            <a:off x="1828800" y="471948"/>
            <a:ext cx="757083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b="1" dirty="0">
                <a:latin typeface="Aptos" panose="020B0004020202020204" pitchFamily="34" charset="0"/>
                <a:cs typeface="Times New Roman" panose="02020603050405020304" pitchFamily="18" charset="0"/>
              </a:rPr>
              <a:t>Rezultāts</a:t>
            </a:r>
            <a:endParaRPr lang="en-US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0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lv-LV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Par katru zemes vienību atribūttabula, kurā noteikta:</a:t>
            </a:r>
          </a:p>
          <a:p>
            <a:pPr algn="l"/>
            <a:endParaRPr lang="lv-LV" sz="14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14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lv-LV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Atzīmēta pašreizējā izmantošana jeb noteikts funkcionālā zonējuma indekss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lv-LV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Sniegta informācija par citām izmantošanām</a:t>
            </a:r>
            <a:endParaRPr lang="en-US" sz="14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lv-LV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Norādīts datums, kad izmantošana tika noteikta</a:t>
            </a:r>
          </a:p>
          <a:p>
            <a:pPr algn="l"/>
            <a:endParaRPr lang="en-US" sz="1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US" sz="60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ttēls 4" descr="Attēls, kurā ir teksts, multivides programmatūra, ekrānuzņēmums&#10;&#10;Mākslīgā intelekta ģenerētais saturs var būt nepareizs.">
            <a:extLst>
              <a:ext uri="{FF2B5EF4-FFF2-40B4-BE49-F238E27FC236}">
                <a16:creationId xmlns:a16="http://schemas.microsoft.com/office/drawing/2014/main" id="{B408DCF2-86B8-4324-5554-19906768C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619" y="2614027"/>
            <a:ext cx="9610216" cy="3769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2D5EDA-2AE0-617E-5A0D-1DB6AF73ADEE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8" name="Ovāls 7">
            <a:extLst>
              <a:ext uri="{FF2B5EF4-FFF2-40B4-BE49-F238E27FC236}">
                <a16:creationId xmlns:a16="http://schemas.microsoft.com/office/drawing/2014/main" id="{40645D92-8661-52EE-9814-28DD423B86F8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9651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740A8-9871-FD56-11AD-E58771CA4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FE4A47A-7A0E-7814-9DD2-713A38E05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11342-2267-D883-DC1A-652E07524C9D}"/>
              </a:ext>
            </a:extLst>
          </p:cNvPr>
          <p:cNvSpPr txBox="1"/>
          <p:nvPr/>
        </p:nvSpPr>
        <p:spPr>
          <a:xfrm>
            <a:off x="1819962" y="658761"/>
            <a:ext cx="37787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Rezultāts</a:t>
            </a: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4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Par daļu no zemes vienībām pievienota apsekošanas rezultātā uzņemta fotogrāfija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61EA374A-CD74-A11A-320F-97B8911F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48" b="24585"/>
          <a:stretch/>
        </p:blipFill>
        <p:spPr>
          <a:xfrm>
            <a:off x="6235223" y="1042216"/>
            <a:ext cx="5654063" cy="3441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CC516-AAA5-7CFD-63C9-A486B33CCD83}"/>
              </a:ext>
            </a:extLst>
          </p:cNvPr>
          <p:cNvSpPr txBox="1"/>
          <p:nvPr/>
        </p:nvSpPr>
        <p:spPr>
          <a:xfrm>
            <a:off x="7905133" y="6383405"/>
            <a:ext cx="416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noProof="0" dirty="0"/>
              <a:t>- vietas, kur apsekošanas rezultātā uzņemta fotogrāfija</a:t>
            </a:r>
          </a:p>
        </p:txBody>
      </p:sp>
      <p:sp>
        <p:nvSpPr>
          <p:cNvPr id="8" name="Ovāls 7">
            <a:extLst>
              <a:ext uri="{FF2B5EF4-FFF2-40B4-BE49-F238E27FC236}">
                <a16:creationId xmlns:a16="http://schemas.microsoft.com/office/drawing/2014/main" id="{416F97FB-03D2-656E-EFD4-38BC6E8A9617}"/>
              </a:ext>
            </a:extLst>
          </p:cNvPr>
          <p:cNvSpPr/>
          <p:nvPr/>
        </p:nvSpPr>
        <p:spPr>
          <a:xfrm>
            <a:off x="7796979" y="6459794"/>
            <a:ext cx="176978" cy="155516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702C5-DB1C-9F9C-C953-8752E5889DC4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4" name="Ovāls 13">
            <a:extLst>
              <a:ext uri="{FF2B5EF4-FFF2-40B4-BE49-F238E27FC236}">
                <a16:creationId xmlns:a16="http://schemas.microsoft.com/office/drawing/2014/main" id="{215F154E-9D25-8C8A-56B0-8FA1ABB3449C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5AF9383F-05D9-5048-9F34-EBDFFB6CC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910" y="2211644"/>
            <a:ext cx="4113829" cy="37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2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7B40C-8844-9093-E36A-D01B69ED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B07A12D-72EA-7B23-D7DA-A1F7CE69B5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96576E-1714-F562-9217-90AA461FB842}"/>
              </a:ext>
            </a:extLst>
          </p:cNvPr>
          <p:cNvSpPr txBox="1"/>
          <p:nvPr/>
        </p:nvSpPr>
        <p:spPr>
          <a:xfrm>
            <a:off x="1819962" y="398511"/>
            <a:ext cx="3778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b="1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ttēls 6" descr="Attēls, kurā ir māksla, zīmējums, raksts, grafika&#10;&#10;Mākslīgā intelekta ģenerētais saturs var būt nepareizs.">
            <a:extLst>
              <a:ext uri="{FF2B5EF4-FFF2-40B4-BE49-F238E27FC236}">
                <a16:creationId xmlns:a16="http://schemas.microsoft.com/office/drawing/2014/main" id="{88F2CA93-26FD-BAA1-EC34-E225D3413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3" r="7932"/>
          <a:stretch/>
        </p:blipFill>
        <p:spPr>
          <a:xfrm>
            <a:off x="1897626" y="913290"/>
            <a:ext cx="4483510" cy="5326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BC5A00-ED88-1A68-78B0-347795EF263F}"/>
              </a:ext>
            </a:extLst>
          </p:cNvPr>
          <p:cNvSpPr txBox="1"/>
          <p:nvPr/>
        </p:nvSpPr>
        <p:spPr>
          <a:xfrm>
            <a:off x="1819962" y="6244905"/>
            <a:ext cx="4168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noProof="0" dirty="0"/>
              <a:t>2003.gada pašreizējās izmantošanas karte</a:t>
            </a:r>
          </a:p>
        </p:txBody>
      </p:sp>
      <p:pic>
        <p:nvPicPr>
          <p:cNvPr id="13" name="Attēls 12" descr="Attēls, kurā ir māksla, zīmējums, grafika&#10;&#10;Mākslīgā intelekta ģenerētais saturs var būt nepareizs.">
            <a:extLst>
              <a:ext uri="{FF2B5EF4-FFF2-40B4-BE49-F238E27FC236}">
                <a16:creationId xmlns:a16="http://schemas.microsoft.com/office/drawing/2014/main" id="{CCC9D0D0-058C-2A9D-1447-F23084B83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0" r="8664"/>
          <a:stretch/>
        </p:blipFill>
        <p:spPr>
          <a:xfrm>
            <a:off x="6749637" y="913290"/>
            <a:ext cx="4483510" cy="53263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F09ECF-28F3-99E6-1373-6A44AED46BA2}"/>
              </a:ext>
            </a:extLst>
          </p:cNvPr>
          <p:cNvSpPr txBox="1"/>
          <p:nvPr/>
        </p:nvSpPr>
        <p:spPr>
          <a:xfrm>
            <a:off x="6603356" y="6275479"/>
            <a:ext cx="4168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noProof="0" dirty="0"/>
              <a:t>20</a:t>
            </a:r>
            <a:r>
              <a:rPr lang="en-US" sz="1600" noProof="0" dirty="0"/>
              <a:t>2</a:t>
            </a:r>
            <a:r>
              <a:rPr lang="lv-LV" sz="1600" noProof="0" dirty="0"/>
              <a:t>4.gada pašreizējās izmantošanas karte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B1DE7C-98E9-30FD-A3B4-32FCAB711936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6" name="Ovāls 15">
            <a:extLst>
              <a:ext uri="{FF2B5EF4-FFF2-40B4-BE49-F238E27FC236}">
                <a16:creationId xmlns:a16="http://schemas.microsoft.com/office/drawing/2014/main" id="{995AB424-2904-31EF-F2D7-E46314D7D78F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12215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6A6BA-221E-B06C-0355-4CB4032FE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783FA9D-840F-1AF6-0AE2-EF804AA48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93B49-BDD0-0D07-C0F3-011E18868EC8}"/>
              </a:ext>
            </a:extLst>
          </p:cNvPr>
          <p:cNvSpPr txBox="1"/>
          <p:nvPr/>
        </p:nvSpPr>
        <p:spPr>
          <a:xfrm>
            <a:off x="1947781" y="547291"/>
            <a:ext cx="3778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b="1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ttēls 7" descr="Attēls, kurā ir teksts, ekrānuzņēmums, programmatūra, multivides programmatūra&#10;&#10;Mākslīgā intelekta ģenerētais saturs var būt nepareizs.">
            <a:extLst>
              <a:ext uri="{FF2B5EF4-FFF2-40B4-BE49-F238E27FC236}">
                <a16:creationId xmlns:a16="http://schemas.microsoft.com/office/drawing/2014/main" id="{A8A01477-EB5E-9728-270D-F12D34AE8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56" y="3516834"/>
            <a:ext cx="7164336" cy="3193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9900CD-64D1-C14C-4253-5A00016131E6}"/>
              </a:ext>
            </a:extLst>
          </p:cNvPr>
          <p:cNvSpPr txBox="1"/>
          <p:nvPr/>
        </p:nvSpPr>
        <p:spPr>
          <a:xfrm>
            <a:off x="1471519" y="5725934"/>
            <a:ext cx="249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600" noProof="0" dirty="0"/>
              <a:t>20</a:t>
            </a:r>
            <a:r>
              <a:rPr lang="en-US" sz="1600" noProof="0" dirty="0"/>
              <a:t>2</a:t>
            </a:r>
            <a:r>
              <a:rPr lang="lv-LV" sz="1600" dirty="0"/>
              <a:t>4</a:t>
            </a:r>
            <a:r>
              <a:rPr lang="lv-LV" sz="1600" noProof="0" dirty="0"/>
              <a:t>.gada </a:t>
            </a:r>
            <a:r>
              <a:rPr lang="lv-LV" sz="1600" dirty="0"/>
              <a:t>funkcionālo zonu platības (ha)</a:t>
            </a:r>
            <a:endParaRPr lang="lv-LV" sz="160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FE111-22B3-50F3-0086-EC43B300ADB3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2E6B46D1-5687-86B9-14F2-34DAD26EEB5C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AA6DB0-44C9-C2DA-35D1-8EA444DA02D8}"/>
              </a:ext>
            </a:extLst>
          </p:cNvPr>
          <p:cNvSpPr txBox="1"/>
          <p:nvPr/>
        </p:nvSpPr>
        <p:spPr>
          <a:xfrm>
            <a:off x="1471519" y="1139045"/>
            <a:ext cx="2686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sz="1800" noProof="0" dirty="0"/>
              <a:t>20</a:t>
            </a:r>
            <a:r>
              <a:rPr lang="en-US" sz="1800" noProof="0" dirty="0"/>
              <a:t>2</a:t>
            </a:r>
            <a:r>
              <a:rPr lang="lv-LV" sz="1800" dirty="0"/>
              <a:t>4</a:t>
            </a:r>
            <a:r>
              <a:rPr lang="lv-LV" sz="1800" noProof="0" dirty="0"/>
              <a:t>.gada </a:t>
            </a:r>
            <a:r>
              <a:rPr lang="lv-LV" sz="1800" dirty="0"/>
              <a:t>funkcionālo zonu īpatsvars (%)</a:t>
            </a:r>
            <a:endParaRPr lang="lv-LV" sz="1800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1467D5-0712-ED41-D90C-2146E0D6D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432" y="271381"/>
            <a:ext cx="7064660" cy="31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6498-8508-79D8-8D05-BD8D2B47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51E55ECF-C608-04F3-498F-A4DC5A0746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B2422-85FC-DDB2-F919-D67645215F85}"/>
              </a:ext>
            </a:extLst>
          </p:cNvPr>
          <p:cNvSpPr txBox="1"/>
          <p:nvPr/>
        </p:nvSpPr>
        <p:spPr>
          <a:xfrm>
            <a:off x="1715938" y="547291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32064-1473-A9E1-6DF7-6D8C7066BDA8}"/>
              </a:ext>
            </a:extLst>
          </p:cNvPr>
          <p:cNvSpPr txBox="1"/>
          <p:nvPr/>
        </p:nvSpPr>
        <p:spPr>
          <a:xfrm>
            <a:off x="1715938" y="6091017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2003.gada dzīvojamās teritorijas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A95FAC-25E1-0FE7-0B0C-DB00D82C39F5}"/>
              </a:ext>
            </a:extLst>
          </p:cNvPr>
          <p:cNvSpPr txBox="1"/>
          <p:nvPr/>
        </p:nvSpPr>
        <p:spPr>
          <a:xfrm>
            <a:off x="6595417" y="6075628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</a:t>
            </a:r>
            <a:r>
              <a:rPr lang="en-US" sz="1400" noProof="0" dirty="0"/>
              <a:t>2</a:t>
            </a:r>
            <a:r>
              <a:rPr lang="lv-LV" sz="1400" noProof="0" dirty="0"/>
              <a:t>4. gada dzīvojamās teritorijas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756D81-7AB9-AFF2-1666-DDCB6F683386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27EDB88A-8E32-79E6-F7C0-22C6766B351C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BE646060-FCF8-1DEC-3F37-283B05000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443" y="1256564"/>
            <a:ext cx="4730104" cy="4666022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B3DB88F6-DF99-1213-EC4C-197E41C08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92" y="1256564"/>
            <a:ext cx="4730104" cy="46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8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C44F2-5F89-3D56-64BA-61E0F31AE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3BC506F-4CDC-B735-6A44-0E69BF1C2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6409BA-3C85-D67E-DA0D-7A01574F5A5A}"/>
              </a:ext>
            </a:extLst>
          </p:cNvPr>
          <p:cNvSpPr txBox="1"/>
          <p:nvPr/>
        </p:nvSpPr>
        <p:spPr>
          <a:xfrm>
            <a:off x="1715938" y="547291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18230-3825-03C2-2A79-3F2D18DD4991}"/>
              </a:ext>
            </a:extLst>
          </p:cNvPr>
          <p:cNvSpPr txBox="1"/>
          <p:nvPr/>
        </p:nvSpPr>
        <p:spPr>
          <a:xfrm>
            <a:off x="1715938" y="6091017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2003.gada darījumu teritorijas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8E64E-D87B-C2DF-3705-AF32542FFB68}"/>
              </a:ext>
            </a:extLst>
          </p:cNvPr>
          <p:cNvSpPr txBox="1"/>
          <p:nvPr/>
        </p:nvSpPr>
        <p:spPr>
          <a:xfrm>
            <a:off x="6595417" y="6075628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</a:t>
            </a:r>
            <a:r>
              <a:rPr lang="en-US" sz="1400" noProof="0" dirty="0"/>
              <a:t>2</a:t>
            </a:r>
            <a:r>
              <a:rPr lang="lv-LV" sz="1400" noProof="0" dirty="0"/>
              <a:t>4. gada darījumu teritorijas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EB481A-E7E9-F9BF-229A-EC2AAFEC9275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D027932E-135D-B9A6-5DD4-00504A98A218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9093E709-C1BA-D092-7C12-D741E947E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938" y="1179677"/>
            <a:ext cx="4811481" cy="4746296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3A554AD8-F370-AFDB-A0F1-2B523632D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379" y="1179677"/>
            <a:ext cx="4811481" cy="474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0D96-B847-EEF5-95DE-1A9318319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C3D8FFAD-22A7-0AE3-0883-9C425F8EE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9503F-906E-CB59-FABD-C26C9FB912E5}"/>
              </a:ext>
            </a:extLst>
          </p:cNvPr>
          <p:cNvSpPr txBox="1"/>
          <p:nvPr/>
        </p:nvSpPr>
        <p:spPr>
          <a:xfrm>
            <a:off x="1715938" y="547291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7EDF6F-5BE5-A396-63BD-1A90A407DAC0}"/>
              </a:ext>
            </a:extLst>
          </p:cNvPr>
          <p:cNvSpPr txBox="1"/>
          <p:nvPr/>
        </p:nvSpPr>
        <p:spPr>
          <a:xfrm>
            <a:off x="1715938" y="6091017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2003.gada sabiedriskās teritorijas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EA232-B257-D4E2-20C1-8823B703ABFA}"/>
              </a:ext>
            </a:extLst>
          </p:cNvPr>
          <p:cNvSpPr txBox="1"/>
          <p:nvPr/>
        </p:nvSpPr>
        <p:spPr>
          <a:xfrm>
            <a:off x="6595417" y="6075628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</a:t>
            </a:r>
            <a:r>
              <a:rPr lang="en-US" sz="1400" noProof="0" dirty="0"/>
              <a:t>2</a:t>
            </a:r>
            <a:r>
              <a:rPr lang="lv-LV" sz="1400" noProof="0" dirty="0"/>
              <a:t>4. gada sabiedriskās teritorijas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644037-21DA-AEE2-E8EB-00C6CBAA629C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9884D001-528D-458C-A2E2-404F43699748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3F9BA5B9-761E-DF74-DFBF-A5F50F12A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807" y="1068475"/>
            <a:ext cx="4941306" cy="4874363"/>
          </a:xfrm>
          <a:prstGeom prst="rect">
            <a:avLst/>
          </a:prstGeom>
        </p:spPr>
      </p:pic>
      <p:pic>
        <p:nvPicPr>
          <p:cNvPr id="12" name="Picture 11" descr="A map of a city&#10;&#10;AI-generated content may be incorrect.">
            <a:extLst>
              <a:ext uri="{FF2B5EF4-FFF2-40B4-BE49-F238E27FC236}">
                <a16:creationId xmlns:a16="http://schemas.microsoft.com/office/drawing/2014/main" id="{260957B6-A94F-3FE2-52C7-F18D8D607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286" y="1068475"/>
            <a:ext cx="4941306" cy="48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60066-74C0-055D-2A07-D3FF3B73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04B9C30D-4CCF-A540-C2A8-0448C0B3D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E27E91-67ED-3272-7071-D313851F9EB0}"/>
              </a:ext>
            </a:extLst>
          </p:cNvPr>
          <p:cNvSpPr txBox="1"/>
          <p:nvPr/>
        </p:nvSpPr>
        <p:spPr>
          <a:xfrm>
            <a:off x="1715938" y="547291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839D4-1017-23BB-5975-A48BBC6F3C51}"/>
              </a:ext>
            </a:extLst>
          </p:cNvPr>
          <p:cNvSpPr txBox="1"/>
          <p:nvPr/>
        </p:nvSpPr>
        <p:spPr>
          <a:xfrm>
            <a:off x="1715938" y="6091017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2003.gada apstādījumu un mazdārziņu teritorijas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E4420-4D67-859B-6538-CCC09CB7FA18}"/>
              </a:ext>
            </a:extLst>
          </p:cNvPr>
          <p:cNvSpPr txBox="1"/>
          <p:nvPr/>
        </p:nvSpPr>
        <p:spPr>
          <a:xfrm>
            <a:off x="6595417" y="6075628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</a:t>
            </a:r>
            <a:r>
              <a:rPr lang="en-US" sz="1400" noProof="0" dirty="0"/>
              <a:t>2</a:t>
            </a:r>
            <a:r>
              <a:rPr lang="lv-LV" sz="1400" noProof="0" dirty="0"/>
              <a:t>4. gada apstādījumu teritorijas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3F580-2DE1-343F-754A-43BDDAFD939D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1E99F2DE-B4BF-CAA9-DB84-0E114BF6D65E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5169CF72-89B2-E515-0B5C-8E5E5DC9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938" y="1085900"/>
            <a:ext cx="4970990" cy="4903644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F583E8C4-81A2-DB13-17D0-0291CA89E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056" y="1085900"/>
            <a:ext cx="4970990" cy="49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5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91715-D808-554B-4995-DA34119B0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540E6C7C-9665-B881-B289-3D4E8AA5B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FDB8A-913D-8889-92F6-B26E2CCC5FDC}"/>
              </a:ext>
            </a:extLst>
          </p:cNvPr>
          <p:cNvSpPr txBox="1"/>
          <p:nvPr/>
        </p:nvSpPr>
        <p:spPr>
          <a:xfrm>
            <a:off x="1955181" y="889843"/>
            <a:ext cx="93410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Pētījuma nosaukums: </a:t>
            </a:r>
            <a:r>
              <a:rPr lang="lv-LV" sz="1600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Rīgas vēsturiskā centra un tā aizsardzības zonas teritorijas faktiskās funkcionālās izmantošanas izpēte </a:t>
            </a:r>
          </a:p>
          <a:p>
            <a:pPr algn="l"/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Konteksts: </a:t>
            </a:r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Darbs tiek veikts Rīgas vēsturiskā centra un tā aizsargzonas (RVC un AZ) teritorijas plānojuma izstrādei</a:t>
            </a:r>
          </a:p>
          <a:p>
            <a:pPr algn="l"/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Pētījuma mērķis</a:t>
            </a:r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: Izstrādāt pētījumu par RVC un AZ teritorijas pašreizējo funkcionālo izmantošanu, balstoties uz ģeotelpisku datu analīzi un Plānojuma teritorijas apsekošanu</a:t>
            </a:r>
          </a:p>
          <a:p>
            <a:pPr algn="l"/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Izstrādes laiks: </a:t>
            </a:r>
            <a:r>
              <a:rPr lang="nl-NL" sz="1600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2024.g. </a:t>
            </a:r>
            <a:r>
              <a:rPr lang="nl-NL" sz="1600" noProof="0" dirty="0" err="1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jūlijs</a:t>
            </a:r>
            <a:r>
              <a:rPr lang="nl-NL" sz="1600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 – 2025.g. </a:t>
            </a:r>
            <a:r>
              <a:rPr lang="nl-NL" sz="1600" noProof="0" dirty="0" err="1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marts</a:t>
            </a:r>
            <a:endParaRPr lang="nl-NL" sz="1600" noProof="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b="1" noProof="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Pasūtītājs: </a:t>
            </a:r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Rīgas valstspilsētas pašvaldības Pilsētas attīstības departaments</a:t>
            </a:r>
          </a:p>
          <a:p>
            <a:pPr algn="l"/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lv-LV" sz="16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Īstenotāji: </a:t>
            </a:r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SIA Baltkonsults un SIA Nams</a:t>
            </a:r>
          </a:p>
          <a:p>
            <a:pPr algn="l"/>
            <a:endParaRPr lang="lv-LV" b="0" i="0" noProof="0" dirty="0">
              <a:solidFill>
                <a:srgbClr val="333333"/>
              </a:solidFill>
              <a:effectLst/>
              <a:latin typeface="system-ui"/>
            </a:endParaRPr>
          </a:p>
          <a:p>
            <a:pPr algn="l"/>
            <a:r>
              <a:rPr lang="lv-LV" sz="16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Izstrādes komanda:</a:t>
            </a: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Pētījuma vadītāja: Jolanta Gūža</a:t>
            </a:r>
          </a:p>
          <a:p>
            <a:pPr algn="l"/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Izstrādātāji: Armands Pužulis, Ilze Circene, Lauma Vītola, Indra Murziņa, Maksims Šenteļevs, Juris Lauris, Didzis Jaudzems, Ģirts Brucis</a:t>
            </a:r>
          </a:p>
          <a:p>
            <a:r>
              <a:rPr lang="lv-LV" sz="1600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FBE92-D193-7C9C-148E-9952D0D140FC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2" name="Ovāls 1">
            <a:extLst>
              <a:ext uri="{FF2B5EF4-FFF2-40B4-BE49-F238E27FC236}">
                <a16:creationId xmlns:a16="http://schemas.microsoft.com/office/drawing/2014/main" id="{C006BC3D-5C93-C8DF-F3AF-4B45AA4A7F1C}"/>
              </a:ext>
            </a:extLst>
          </p:cNvPr>
          <p:cNvSpPr/>
          <p:nvPr/>
        </p:nvSpPr>
        <p:spPr>
          <a:xfrm>
            <a:off x="83782" y="79152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71861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E33EE-62A3-60A7-D8AB-28C6C1A91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DBA7285-8F74-E7C5-0087-77FF55FDE6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04462-781B-A06A-D3A3-CE3379F223B3}"/>
              </a:ext>
            </a:extLst>
          </p:cNvPr>
          <p:cNvSpPr txBox="1"/>
          <p:nvPr/>
        </p:nvSpPr>
        <p:spPr>
          <a:xfrm>
            <a:off x="1715938" y="547291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F698B-74FA-B340-AD95-E5F55B85A541}"/>
              </a:ext>
            </a:extLst>
          </p:cNvPr>
          <p:cNvSpPr txBox="1"/>
          <p:nvPr/>
        </p:nvSpPr>
        <p:spPr>
          <a:xfrm>
            <a:off x="1715938" y="6091017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2003.gada ražošanas objektu apbūves teritorijas</a:t>
            </a:r>
          </a:p>
        </p:txBody>
      </p:sp>
      <p:pic>
        <p:nvPicPr>
          <p:cNvPr id="6" name="Attēls 5" descr="Attēls, kurā ir karte, teksts, atlants, diagramma&#10;&#10;Mākslīgā intelekta ģenerētais saturs var būt nepareizs.">
            <a:extLst>
              <a:ext uri="{FF2B5EF4-FFF2-40B4-BE49-F238E27FC236}">
                <a16:creationId xmlns:a16="http://schemas.microsoft.com/office/drawing/2014/main" id="{64EBC646-218B-B2F9-944C-D3DF8E878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186" y="1106397"/>
            <a:ext cx="4929431" cy="4862648"/>
          </a:xfrm>
          <a:prstGeom prst="rect">
            <a:avLst/>
          </a:prstGeom>
        </p:spPr>
      </p:pic>
      <p:pic>
        <p:nvPicPr>
          <p:cNvPr id="12" name="Attēls 11" descr="Attēls, kurā ir karte, teksts, atlants, diagramma&#10;&#10;Mākslīgā intelekta ģenerētais saturs var būt nepareizs.">
            <a:extLst>
              <a:ext uri="{FF2B5EF4-FFF2-40B4-BE49-F238E27FC236}">
                <a16:creationId xmlns:a16="http://schemas.microsoft.com/office/drawing/2014/main" id="{CCF0F2BA-5F68-3189-3C3F-8CEC120F7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377" y="1106397"/>
            <a:ext cx="4929431" cy="4862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C30C0A-25DC-7C36-F75F-A89328FBDE72}"/>
              </a:ext>
            </a:extLst>
          </p:cNvPr>
          <p:cNvSpPr txBox="1"/>
          <p:nvPr/>
        </p:nvSpPr>
        <p:spPr>
          <a:xfrm>
            <a:off x="6595417" y="6075628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</a:t>
            </a:r>
            <a:r>
              <a:rPr lang="en-US" sz="1400" noProof="0" dirty="0"/>
              <a:t>2</a:t>
            </a:r>
            <a:r>
              <a:rPr lang="lv-LV" sz="1400" noProof="0" dirty="0"/>
              <a:t>4.gada ražošanas objektu apbūves teritorijas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6B05B-547D-234E-668B-745B97353FD0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7AE49A42-4612-85E0-EE95-FD4ABCB0F00B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75E45-FA0A-A9F1-B0CA-9D9CF71A4B2E}"/>
              </a:ext>
            </a:extLst>
          </p:cNvPr>
          <p:cNvSpPr txBox="1"/>
          <p:nvPr/>
        </p:nvSpPr>
        <p:spPr>
          <a:xfrm>
            <a:off x="1742186" y="1130928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b="1" dirty="0"/>
              <a:t>2003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63D97-9CF5-1232-8CBF-23449E0F5E9B}"/>
              </a:ext>
            </a:extLst>
          </p:cNvPr>
          <p:cNvSpPr txBox="1"/>
          <p:nvPr/>
        </p:nvSpPr>
        <p:spPr>
          <a:xfrm>
            <a:off x="6770377" y="1130928"/>
            <a:ext cx="7734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98428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8D3FB-3100-F1A0-B0D7-69EA6ABE2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0D50A600-C4D6-1078-85DD-07EFE89D12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27ADD8-4F18-0F7D-87B1-4B343C4E7524}"/>
              </a:ext>
            </a:extLst>
          </p:cNvPr>
          <p:cNvSpPr txBox="1"/>
          <p:nvPr/>
        </p:nvSpPr>
        <p:spPr>
          <a:xfrm>
            <a:off x="1715938" y="547291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26CF4-078C-A872-AFD7-B0434B2A3C76}"/>
              </a:ext>
            </a:extLst>
          </p:cNvPr>
          <p:cNvSpPr txBox="1"/>
          <p:nvPr/>
        </p:nvSpPr>
        <p:spPr>
          <a:xfrm>
            <a:off x="1715938" y="6091017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2003.gada neapbūvētās teritorijas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10F19-2AC8-C661-7688-00291C9F2C4F}"/>
              </a:ext>
            </a:extLst>
          </p:cNvPr>
          <p:cNvSpPr txBox="1"/>
          <p:nvPr/>
        </p:nvSpPr>
        <p:spPr>
          <a:xfrm>
            <a:off x="6595417" y="6075628"/>
            <a:ext cx="4124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noProof="0" dirty="0"/>
              <a:t>20</a:t>
            </a:r>
            <a:r>
              <a:rPr lang="en-US" sz="1400" noProof="0" dirty="0"/>
              <a:t>2</a:t>
            </a:r>
            <a:r>
              <a:rPr lang="lv-LV" sz="1400" noProof="0" dirty="0"/>
              <a:t>4. gada neapbūvētās teritorijas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A335E-D6A8-DB27-600F-38420B4CFBF8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5" name="Ovāls 14">
            <a:extLst>
              <a:ext uri="{FF2B5EF4-FFF2-40B4-BE49-F238E27FC236}">
                <a16:creationId xmlns:a16="http://schemas.microsoft.com/office/drawing/2014/main" id="{FEE0401D-ABA3-A862-B5A9-FD45CE54913E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2E3E78D2-F20B-D83F-EDB0-B4A358671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037" y="1008956"/>
            <a:ext cx="4816579" cy="4751325"/>
          </a:xfrm>
          <a:prstGeom prst="rect">
            <a:avLst/>
          </a:prstGeom>
        </p:spPr>
      </p:pic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3A72B2B1-D90D-1394-45F1-CEF5337DD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765" y="1008956"/>
            <a:ext cx="4816579" cy="47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3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66E36-71D3-1880-0C04-46E9881B6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00208341-C176-A993-03DC-30114175C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55F64-46F4-1D70-0100-51572259CCCA}"/>
              </a:ext>
            </a:extLst>
          </p:cNvPr>
          <p:cNvSpPr txBox="1"/>
          <p:nvPr/>
        </p:nvSpPr>
        <p:spPr>
          <a:xfrm>
            <a:off x="1705085" y="802048"/>
            <a:ext cx="3778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ttēls 4" descr="Attēls, kurā ir teksts, karte, diagramma, ekrānuzņēmums&#10;&#10;Mākslīgā intelekta ģenerētais saturs var būt nepareizs.">
            <a:extLst>
              <a:ext uri="{FF2B5EF4-FFF2-40B4-BE49-F238E27FC236}">
                <a16:creationId xmlns:a16="http://schemas.microsoft.com/office/drawing/2014/main" id="{E630F109-0772-5573-1BA4-CF56440F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085" y="1507154"/>
            <a:ext cx="5070817" cy="5002118"/>
          </a:xfrm>
          <a:prstGeom prst="rect">
            <a:avLst/>
          </a:prstGeom>
        </p:spPr>
      </p:pic>
      <p:pic>
        <p:nvPicPr>
          <p:cNvPr id="8" name="Attēls 7" descr="Attēls, kurā ir karte, teksts, diagramma&#10;&#10;Mākslīgā intelekta ģenerētais saturs var būt nepareizs.">
            <a:extLst>
              <a:ext uri="{FF2B5EF4-FFF2-40B4-BE49-F238E27FC236}">
                <a16:creationId xmlns:a16="http://schemas.microsoft.com/office/drawing/2014/main" id="{DCE58BEA-B7A6-2975-7F9D-E85720949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079" y="1493047"/>
            <a:ext cx="5070817" cy="50021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392E58-C413-C5C8-A89A-3EECA65C5B21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4" name="Ovāls 13">
            <a:extLst>
              <a:ext uri="{FF2B5EF4-FFF2-40B4-BE49-F238E27FC236}">
                <a16:creationId xmlns:a16="http://schemas.microsoft.com/office/drawing/2014/main" id="{4DF01699-2722-0113-1145-31E05D584DE9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A250D-6E79-C6FF-3BD8-9B6DDF286EDD}"/>
              </a:ext>
            </a:extLst>
          </p:cNvPr>
          <p:cNvSpPr txBox="1"/>
          <p:nvPr/>
        </p:nvSpPr>
        <p:spPr>
          <a:xfrm rot="19282548">
            <a:off x="3539887" y="3284844"/>
            <a:ext cx="1439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Ģimenes dārziņi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C767C9-1573-5D2A-7487-ADCCFFC4F1DA}"/>
              </a:ext>
            </a:extLst>
          </p:cNvPr>
          <p:cNvSpPr txBox="1"/>
          <p:nvPr/>
        </p:nvSpPr>
        <p:spPr>
          <a:xfrm>
            <a:off x="4612191" y="4454011"/>
            <a:ext cx="1743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Sabiedriskie objekti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22E08-0C21-BBFA-9E06-452181928895}"/>
              </a:ext>
            </a:extLst>
          </p:cNvPr>
          <p:cNvSpPr txBox="1"/>
          <p:nvPr/>
        </p:nvSpPr>
        <p:spPr>
          <a:xfrm>
            <a:off x="4799041" y="3787824"/>
            <a:ext cx="209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Transporta infrastruktūra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7CE98-8A65-F1FF-3E0C-228D837EC24A}"/>
              </a:ext>
            </a:extLst>
          </p:cNvPr>
          <p:cNvSpPr txBox="1"/>
          <p:nvPr/>
        </p:nvSpPr>
        <p:spPr>
          <a:xfrm rot="19119507">
            <a:off x="2255314" y="4809990"/>
            <a:ext cx="1806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Ražošanas teritorijas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70C27-B601-B699-56F7-B1B3F8D68544}"/>
              </a:ext>
            </a:extLst>
          </p:cNvPr>
          <p:cNvSpPr txBox="1"/>
          <p:nvPr/>
        </p:nvSpPr>
        <p:spPr>
          <a:xfrm rot="19119507">
            <a:off x="3602774" y="2593642"/>
            <a:ext cx="1806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Ražošanas teritorijas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53DDF-8594-5646-D95D-874D160645B4}"/>
              </a:ext>
            </a:extLst>
          </p:cNvPr>
          <p:cNvSpPr txBox="1"/>
          <p:nvPr/>
        </p:nvSpPr>
        <p:spPr>
          <a:xfrm rot="18735189">
            <a:off x="2678362" y="2843352"/>
            <a:ext cx="209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Transporta infrastruktūra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65944-C4A1-ED12-A098-4A4F00E68323}"/>
              </a:ext>
            </a:extLst>
          </p:cNvPr>
          <p:cNvSpPr txBox="1"/>
          <p:nvPr/>
        </p:nvSpPr>
        <p:spPr>
          <a:xfrm>
            <a:off x="8941598" y="4963878"/>
            <a:ext cx="1743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Sabiedriskie objekti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F98FF0-C83C-F3D8-3600-66B1FC610D56}"/>
              </a:ext>
            </a:extLst>
          </p:cNvPr>
          <p:cNvSpPr txBox="1"/>
          <p:nvPr/>
        </p:nvSpPr>
        <p:spPr>
          <a:xfrm>
            <a:off x="9933167" y="3840217"/>
            <a:ext cx="209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Transporta infrastruktūra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48725-30BE-11A9-B612-E4F152666209}"/>
              </a:ext>
            </a:extLst>
          </p:cNvPr>
          <p:cNvSpPr txBox="1"/>
          <p:nvPr/>
        </p:nvSpPr>
        <p:spPr>
          <a:xfrm rot="20438824">
            <a:off x="9419576" y="1740233"/>
            <a:ext cx="2095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Transporta infrastruktūra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A3B83-7CC2-24B6-A499-D7572D432B8F}"/>
              </a:ext>
            </a:extLst>
          </p:cNvPr>
          <p:cNvSpPr txBox="1"/>
          <p:nvPr/>
        </p:nvSpPr>
        <p:spPr>
          <a:xfrm>
            <a:off x="9705060" y="2844435"/>
            <a:ext cx="2058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Publiskā privātā </a:t>
            </a:r>
            <a:r>
              <a:rPr lang="lv-LV" sz="1400" dirty="0" err="1"/>
              <a:t>ārtelpa</a:t>
            </a:r>
            <a:endParaRPr lang="lv-LV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48FB53-CDAA-7AFA-1D96-112DF9AF0AFA}"/>
              </a:ext>
            </a:extLst>
          </p:cNvPr>
          <p:cNvSpPr txBox="1"/>
          <p:nvPr/>
        </p:nvSpPr>
        <p:spPr>
          <a:xfrm rot="16200000">
            <a:off x="8004571" y="5044846"/>
            <a:ext cx="151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Darījumu apbūve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118ED0-27A1-B7B4-6C62-06E364BEF909}"/>
              </a:ext>
            </a:extLst>
          </p:cNvPr>
          <p:cNvSpPr txBox="1"/>
          <p:nvPr/>
        </p:nvSpPr>
        <p:spPr>
          <a:xfrm rot="18296595">
            <a:off x="7866496" y="3214224"/>
            <a:ext cx="182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Neapbūvētā teritorija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AC565D-B527-6D32-7F86-26517109EE08}"/>
              </a:ext>
            </a:extLst>
          </p:cNvPr>
          <p:cNvSpPr txBox="1"/>
          <p:nvPr/>
        </p:nvSpPr>
        <p:spPr>
          <a:xfrm>
            <a:off x="8878138" y="5798478"/>
            <a:ext cx="182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Teritorija, kurai nevar </a:t>
            </a:r>
          </a:p>
          <a:p>
            <a:r>
              <a:rPr lang="lv-LV" sz="1400" dirty="0"/>
              <a:t>noteikt izmantošanu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B83E0-F43B-B4AF-FEF6-99EC887C8159}"/>
              </a:ext>
            </a:extLst>
          </p:cNvPr>
          <p:cNvSpPr txBox="1"/>
          <p:nvPr/>
        </p:nvSpPr>
        <p:spPr>
          <a:xfrm>
            <a:off x="4103690" y="4710287"/>
            <a:ext cx="182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/>
              <a:t>Neapbūvētā teritorija</a:t>
            </a:r>
          </a:p>
        </p:txBody>
      </p:sp>
    </p:spTree>
    <p:extLst>
      <p:ext uri="{BB962C8B-B14F-4D97-AF65-F5344CB8AC3E}">
        <p14:creationId xmlns:p14="http://schemas.microsoft.com/office/powerpoint/2010/main" val="944892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6B748-9406-CCC8-FC6C-85A68BAB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B8EF82DE-6EC2-9EB3-664D-E83C71008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BBC882-B0F2-C5E2-81D5-E7BEE6B2CAF5}"/>
              </a:ext>
            </a:extLst>
          </p:cNvPr>
          <p:cNvSpPr txBox="1"/>
          <p:nvPr/>
        </p:nvSpPr>
        <p:spPr>
          <a:xfrm>
            <a:off x="1529125" y="950572"/>
            <a:ext cx="806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Datu analīze – iedzīvotāju skaita izmaiņas 2006.gadā un 2023.gadā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ttēls 5" descr="Attēls, kurā ir teksts, ekrānuzņēmums, karte&#10;&#10;Mākslīgā intelekta ģenerētais saturs var būt nepareizs.">
            <a:extLst>
              <a:ext uri="{FF2B5EF4-FFF2-40B4-BE49-F238E27FC236}">
                <a16:creationId xmlns:a16="http://schemas.microsoft.com/office/drawing/2014/main" id="{ACF880EC-B3D7-60FF-D026-F3890AFA1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011" y="1412237"/>
            <a:ext cx="4913792" cy="4847221"/>
          </a:xfrm>
          <a:prstGeom prst="rect">
            <a:avLst/>
          </a:prstGeom>
        </p:spPr>
      </p:pic>
      <p:pic>
        <p:nvPicPr>
          <p:cNvPr id="10" name="Attēls 9" descr="Attēls, kurā ir teksts, ekrānuzņēmums, karte, grafiskais dizains&#10;&#10;Mākslīgā intelekta ģenerētais saturs var būt nepareizs.">
            <a:extLst>
              <a:ext uri="{FF2B5EF4-FFF2-40B4-BE49-F238E27FC236}">
                <a16:creationId xmlns:a16="http://schemas.microsoft.com/office/drawing/2014/main" id="{83F5E426-8ADA-89E1-2F50-EEF5AFF38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570" y="1412237"/>
            <a:ext cx="4913793" cy="4847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D44E1D-EB8C-1E46-24C1-CD0AB6C48619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2" name="Ovāls 11">
            <a:extLst>
              <a:ext uri="{FF2B5EF4-FFF2-40B4-BE49-F238E27FC236}">
                <a16:creationId xmlns:a16="http://schemas.microsoft.com/office/drawing/2014/main" id="{C1DFAB6D-C6D6-186C-3A38-B648EE185161}"/>
              </a:ext>
            </a:extLst>
          </p:cNvPr>
          <p:cNvSpPr/>
          <p:nvPr/>
        </p:nvSpPr>
        <p:spPr>
          <a:xfrm>
            <a:off x="106008" y="3328242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51248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53D71-BAAD-E474-0F59-71FC616FB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6C1F823-15AC-0DD5-1991-FB207DEDF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DE729E-FF89-3D19-1CE2-C7D93B08D89E}"/>
              </a:ext>
            </a:extLst>
          </p:cNvPr>
          <p:cNvSpPr txBox="1"/>
          <p:nvPr/>
        </p:nvSpPr>
        <p:spPr>
          <a:xfrm>
            <a:off x="1843818" y="717753"/>
            <a:ext cx="100729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Secinājumi</a:t>
            </a:r>
            <a:endParaRPr lang="lv-LV" sz="24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6154A-9610-78DC-6F3D-5CB587446720}"/>
              </a:ext>
            </a:extLst>
          </p:cNvPr>
          <p:cNvSpPr txBox="1"/>
          <p:nvPr/>
        </p:nvSpPr>
        <p:spPr>
          <a:xfrm>
            <a:off x="1843818" y="1802665"/>
            <a:ext cx="970198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/>
              <a:t>Attiecībā uz funkcionālo zonējumu </a:t>
            </a:r>
            <a:r>
              <a:rPr lang="lv-LV" noProof="0" dirty="0"/>
              <a:t>kopumā izmaiņas nav būtiskas</a:t>
            </a:r>
          </a:p>
          <a:p>
            <a:endParaRPr lang="lv-LV" noProof="0" dirty="0"/>
          </a:p>
          <a:p>
            <a:pPr marL="0" indent="0">
              <a:buNone/>
            </a:pPr>
            <a:r>
              <a:rPr lang="lv-LV" noProof="0" dirty="0"/>
              <a:t>Tomēr lielākais </a:t>
            </a:r>
            <a:r>
              <a:rPr lang="lv-LV" b="1" noProof="0" dirty="0"/>
              <a:t>pieaugums</a:t>
            </a:r>
            <a:r>
              <a:rPr lang="lv-LV" noProof="0" dirty="0"/>
              <a:t> konstatējams publiskajai privātajai </a:t>
            </a:r>
            <a:r>
              <a:rPr lang="lv-LV" noProof="0" dirty="0" err="1"/>
              <a:t>ārtelpai</a:t>
            </a:r>
            <a:r>
              <a:rPr lang="lv-LV" noProof="0" dirty="0"/>
              <a:t> - no 6% 2003.gadā uz 9% 2025.gadā, neapbūvētās teritorijas no 5% uz 8% </a:t>
            </a:r>
          </a:p>
          <a:p>
            <a:r>
              <a:rPr lang="lv-LV" noProof="0" dirty="0"/>
              <a:t>Pieaudzis darījumu teritoriju īpatsvars 9% - 11%</a:t>
            </a:r>
          </a:p>
          <a:p>
            <a:pPr marL="0" indent="0">
              <a:buNone/>
            </a:pPr>
            <a:endParaRPr lang="lv-LV" noProof="0" dirty="0"/>
          </a:p>
          <a:p>
            <a:pPr marL="0" indent="0">
              <a:buNone/>
            </a:pPr>
            <a:r>
              <a:rPr lang="lv-LV" b="1" noProof="0" dirty="0"/>
              <a:t>Savukārt samazinājums</a:t>
            </a:r>
            <a:r>
              <a:rPr lang="lv-LV" noProof="0" dirty="0"/>
              <a:t> konstatējams: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noProof="0" dirty="0"/>
              <a:t>ģimenes dārziņi (no 2% uz 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noProof="0" dirty="0"/>
              <a:t>ražošanas objekti (no 10% uz 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noProof="0" dirty="0"/>
              <a:t>mazstāvu apbūvei (no 5% uz 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noProof="0" dirty="0"/>
              <a:t>sabiedriskās apbūves teritorijas</a:t>
            </a:r>
          </a:p>
          <a:p>
            <a:endParaRPr lang="lv-LV" noProof="0" dirty="0"/>
          </a:p>
          <a:p>
            <a:pPr marL="0" indent="0">
              <a:buNone/>
            </a:pPr>
            <a:r>
              <a:rPr lang="lv-LV" noProof="0" dirty="0"/>
              <a:t>Maz izmaiņas ir ūdeņu teritorijās, kapsētās, daudzstāvu apbūvē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E692C-6F90-1DB8-AB7C-78781363EF02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0" name="Ovāls 9">
            <a:extLst>
              <a:ext uri="{FF2B5EF4-FFF2-40B4-BE49-F238E27FC236}">
                <a16:creationId xmlns:a16="http://schemas.microsoft.com/office/drawing/2014/main" id="{BDD3AC19-971E-CAC7-27D6-692CB48FFE36}"/>
              </a:ext>
            </a:extLst>
          </p:cNvPr>
          <p:cNvSpPr/>
          <p:nvPr/>
        </p:nvSpPr>
        <p:spPr>
          <a:xfrm>
            <a:off x="106008" y="4783417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79438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64395-54BC-1027-B56C-9F6302B10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7B461722-3331-1CFB-3368-A0E7E6D72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70F83-5C4C-8455-23B5-94C426DB26D8}"/>
              </a:ext>
            </a:extLst>
          </p:cNvPr>
          <p:cNvSpPr txBox="1"/>
          <p:nvPr/>
        </p:nvSpPr>
        <p:spPr>
          <a:xfrm>
            <a:off x="1843817" y="989742"/>
            <a:ext cx="380973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  <a:cs typeface="Times New Roman" panose="02020603050405020304" pitchFamily="18" charset="0"/>
              </a:rPr>
              <a:t>Secinājumi</a:t>
            </a:r>
            <a:r>
              <a:rPr lang="lv-LV" b="1" dirty="0">
                <a:latin typeface="Aptos" panose="020B0004020202020204" pitchFamily="34" charset="0"/>
                <a:cs typeface="Times New Roman" panose="02020603050405020304" pitchFamily="18" charset="0"/>
              </a:rPr>
              <a:t> - iedzīvotāju skaita izmaiņas 2006.g.- 2025.g.</a:t>
            </a:r>
          </a:p>
          <a:p>
            <a:pPr algn="l"/>
            <a:endParaRPr lang="lv-LV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3C2F9-F3FE-B45B-0093-3153974AF313}"/>
              </a:ext>
            </a:extLst>
          </p:cNvPr>
          <p:cNvSpPr txBox="1"/>
          <p:nvPr/>
        </p:nvSpPr>
        <p:spPr>
          <a:xfrm>
            <a:off x="1843817" y="2304250"/>
            <a:ext cx="41735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noProof="0" dirty="0"/>
              <a:t>Kopumā iedzīvotāju skaits vidēji pieaudzis par 16%</a:t>
            </a:r>
          </a:p>
          <a:p>
            <a:endParaRPr lang="lv-LV" noProof="0" dirty="0"/>
          </a:p>
          <a:p>
            <a:r>
              <a:rPr lang="lv-LV" noProof="0" dirty="0"/>
              <a:t>Lielākais pieaugums ir Skanstē, būtiskākais samazinājums – Grīziņkalnā, Lucavsalā</a:t>
            </a:r>
          </a:p>
        </p:txBody>
      </p:sp>
      <p:pic>
        <p:nvPicPr>
          <p:cNvPr id="4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5B9714E-DBC6-B9D1-0DF1-B85F7864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658" y="151409"/>
            <a:ext cx="4864601" cy="6570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0198A7-2AAC-6C6F-B5DD-A39AB413F68D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7" name="Ovāls 6">
            <a:extLst>
              <a:ext uri="{FF2B5EF4-FFF2-40B4-BE49-F238E27FC236}">
                <a16:creationId xmlns:a16="http://schemas.microsoft.com/office/drawing/2014/main" id="{EA9D3B56-AEC4-3210-CAAA-6249F6DBD710}"/>
              </a:ext>
            </a:extLst>
          </p:cNvPr>
          <p:cNvSpPr/>
          <p:nvPr/>
        </p:nvSpPr>
        <p:spPr>
          <a:xfrm>
            <a:off x="106008" y="4783417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95726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2098F-7651-2EF0-0514-C92CB643B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011902E-19EA-2F09-6239-A5ADEAF3E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80D1B-EF82-DA8F-C592-D699B62A1693}"/>
              </a:ext>
            </a:extLst>
          </p:cNvPr>
          <p:cNvSpPr txBox="1"/>
          <p:nvPr/>
        </p:nvSpPr>
        <p:spPr>
          <a:xfrm>
            <a:off x="1932308" y="1086769"/>
            <a:ext cx="36720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ptos" panose="020B0004020202020204" pitchFamily="34" charset="0"/>
                <a:cs typeface="Times New Roman" panose="02020603050405020304" pitchFamily="18" charset="0"/>
              </a:rPr>
              <a:t>Secinājumi</a:t>
            </a:r>
            <a:endParaRPr lang="lv-LV" sz="24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sz="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A87E7-AD37-1919-843E-F8DD617D5D67}"/>
              </a:ext>
            </a:extLst>
          </p:cNvPr>
          <p:cNvSpPr txBox="1"/>
          <p:nvPr/>
        </p:nvSpPr>
        <p:spPr>
          <a:xfrm>
            <a:off x="1932308" y="2037930"/>
            <a:ext cx="95348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Pieejamie iedzīvotāju dati neļauj viennozīmīgi spriest par iedzīvotāju skaita izmaiņām 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lv-LV" dirty="0">
              <a:latin typeface="Aptos" panose="020B0004020202020204" pitchFamily="34" charset="0"/>
            </a:endParaRP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Atšķirības 2003. un 2024. gada metodiskajās pieejās rada problēmas precīzi salīdzināt teritorijas izmantošanas izmaiņas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lv-LV" dirty="0">
              <a:latin typeface="Aptos" panose="020B0004020202020204" pitchFamily="34" charset="0"/>
            </a:endParaRP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dirty="0">
                <a:latin typeface="Aptos" panose="020B0004020202020204" pitchFamily="34" charset="0"/>
              </a:rPr>
              <a:t>Metodika ne vienmēr dod absolūti viennozīmīgu skatījumu uz teritorijas izmantošanu - pastāv subjektīvais faktors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lv-LV" dirty="0">
              <a:latin typeface="Aptos" panose="020B0004020202020204" pitchFamily="34" charset="0"/>
            </a:endParaRP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50C8CC"/>
                </a:solidFill>
                <a:latin typeface="Aptos" panose="020B0004020202020204" pitchFamily="34" charset="0"/>
              </a:rPr>
              <a:t>Neskatoties uz to, pētījums, iegūtie 2025. gada dati un izpētes metode būs izmantojama turpmākajai Rīgas vēsturiskā centra plānošanai un teritorijas attīstības uzraudzībai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72BE4-BB96-4D20-8701-08EA7496B3CA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0" name="Ovāls 9">
            <a:extLst>
              <a:ext uri="{FF2B5EF4-FFF2-40B4-BE49-F238E27FC236}">
                <a16:creationId xmlns:a16="http://schemas.microsoft.com/office/drawing/2014/main" id="{D5F5FB74-F152-68DF-7221-D2CDC9F3176F}"/>
              </a:ext>
            </a:extLst>
          </p:cNvPr>
          <p:cNvSpPr/>
          <p:nvPr/>
        </p:nvSpPr>
        <p:spPr>
          <a:xfrm>
            <a:off x="106008" y="4783417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07801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CF9CD-5568-15F3-3174-7E54C442A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8317983C-A5EB-DBB9-C2D9-4C47CA86E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7056DF-F763-A80D-19F6-7F2C6A2913BD}"/>
              </a:ext>
            </a:extLst>
          </p:cNvPr>
          <p:cNvSpPr txBox="1">
            <a:spLocks noGrp="1"/>
          </p:cNvSpPr>
          <p:nvPr/>
        </p:nvSpPr>
        <p:spPr>
          <a:xfrm>
            <a:off x="3194501" y="2908873"/>
            <a:ext cx="6852175" cy="51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9" rIns="45719" anchor="ctr">
            <a:normAutofit fontScale="62500" lnSpcReduction="2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1D4289"/>
                </a:solidFill>
                <a:uFillTx/>
                <a:latin typeface="Aptos" panose="020B0004020202020204" pitchFamily="34" charset="0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>
              <a:defRPr b="1">
                <a:solidFill>
                  <a:srgbClr val="1B508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lv-LV" sz="6000" dirty="0">
                <a:solidFill>
                  <a:srgbClr val="50C8CC"/>
                </a:solidFill>
              </a:rPr>
              <a:t>Paldies!</a:t>
            </a:r>
            <a:endParaRPr sz="6000" dirty="0">
              <a:solidFill>
                <a:srgbClr val="50C8CC"/>
              </a:solidFill>
            </a:endParaRPr>
          </a:p>
        </p:txBody>
      </p:sp>
      <p:pic>
        <p:nvPicPr>
          <p:cNvPr id="6" name="Picture 6" descr="A logo with blue and green circles&#10;&#10;Description automatically generated">
            <a:extLst>
              <a:ext uri="{FF2B5EF4-FFF2-40B4-BE49-F238E27FC236}">
                <a16:creationId xmlns:a16="http://schemas.microsoft.com/office/drawing/2014/main" id="{E4AD891B-3A4B-899D-12BC-BEDCBC82F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59" y="4181065"/>
            <a:ext cx="1914555" cy="1308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BC51B-E592-3A6E-08F4-1428A6899FB3}"/>
              </a:ext>
            </a:extLst>
          </p:cNvPr>
          <p:cNvSpPr txBox="1"/>
          <p:nvPr/>
        </p:nvSpPr>
        <p:spPr>
          <a:xfrm>
            <a:off x="5124" y="717753"/>
            <a:ext cx="1524001" cy="6186309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4519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9B22-E17B-C5A9-9F6A-2E64A8FBD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C719BF1B-4EA1-BC7E-AE12-4E93DFC30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C750E-A022-8951-902C-C86B4D9AC81E}"/>
              </a:ext>
            </a:extLst>
          </p:cNvPr>
          <p:cNvSpPr txBox="1"/>
          <p:nvPr/>
        </p:nvSpPr>
        <p:spPr>
          <a:xfrm>
            <a:off x="1765610" y="320207"/>
            <a:ext cx="101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Pētījuma </a:t>
            </a:r>
            <a:endParaRPr lang="en-US" sz="1600" b="1" noProof="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teritorija</a:t>
            </a:r>
            <a:endParaRPr lang="lv-LV" sz="16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ttēls 7" descr="Attēls, kurā ir karte, teksts, atlants, diagramma&#10;&#10;Mākslīgā intelekta ģenerētais saturs var būt nepareizs.">
            <a:extLst>
              <a:ext uri="{FF2B5EF4-FFF2-40B4-BE49-F238E27FC236}">
                <a16:creationId xmlns:a16="http://schemas.microsoft.com/office/drawing/2014/main" id="{540B7890-372E-AE1B-F836-B1FED29FD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139" y="0"/>
            <a:ext cx="718430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0C8A4-701E-1E44-6AD0-52DB80523D6A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1" name="Ovāls 10">
            <a:extLst>
              <a:ext uri="{FF2B5EF4-FFF2-40B4-BE49-F238E27FC236}">
                <a16:creationId xmlns:a16="http://schemas.microsoft.com/office/drawing/2014/main" id="{AB7A8BD2-1F28-3212-E224-73AC6079C0C0}"/>
              </a:ext>
            </a:extLst>
          </p:cNvPr>
          <p:cNvSpPr/>
          <p:nvPr/>
        </p:nvSpPr>
        <p:spPr>
          <a:xfrm>
            <a:off x="83782" y="79152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3694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B9CA-258F-8080-3332-3658073D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5A68947-96DE-DC3F-B2F5-404352B66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B52EF-046A-4520-DAC5-DEC47DD4DA73}"/>
              </a:ext>
            </a:extLst>
          </p:cNvPr>
          <p:cNvSpPr txBox="1"/>
          <p:nvPr/>
        </p:nvSpPr>
        <p:spPr>
          <a:xfrm>
            <a:off x="1633759" y="220679"/>
            <a:ext cx="100507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pašreizēja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</a:t>
            </a:r>
          </a:p>
          <a:p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5ABD5-45F6-7ED9-619C-9A9D3D10F0CB}"/>
              </a:ext>
            </a:extLst>
          </p:cNvPr>
          <p:cNvSpPr txBox="1"/>
          <p:nvPr/>
        </p:nvSpPr>
        <p:spPr>
          <a:xfrm>
            <a:off x="2348735" y="1004228"/>
            <a:ext cx="9335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i="0" dirty="0">
                <a:solidFill>
                  <a:srgbClr val="333333"/>
                </a:solidFill>
                <a:effectLst/>
                <a:latin typeface="system-ui"/>
              </a:rPr>
              <a:t>Sagatavošanās posms  </a:t>
            </a:r>
            <a:r>
              <a:rPr lang="lv-LV" sz="1600" b="0" i="0" dirty="0">
                <a:solidFill>
                  <a:srgbClr val="333333"/>
                </a:solidFill>
                <a:effectLst/>
                <a:latin typeface="system-ui"/>
              </a:rPr>
              <a:t>-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datu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ystem-ui"/>
              </a:rPr>
              <a:t>apstrāde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 un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ystem-ui"/>
              </a:rPr>
              <a:t>sagatavošana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lv-LV" sz="1400" b="0" i="0" dirty="0">
                <a:solidFill>
                  <a:srgbClr val="333333"/>
                </a:solidFill>
                <a:effectLst/>
                <a:latin typeface="system-ui"/>
              </a:rPr>
              <a:t>ArcGIS Pro vidē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, a</a:t>
            </a:r>
            <a:r>
              <a:rPr lang="lv-LV" sz="1400" b="0" i="0" dirty="0" err="1">
                <a:solidFill>
                  <a:srgbClr val="333333"/>
                </a:solidFill>
                <a:effectLst/>
                <a:latin typeface="system-ui"/>
              </a:rPr>
              <a:t>plikācij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as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system-ui"/>
              </a:rPr>
              <a:t>izstrāde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 un</a:t>
            </a:r>
            <a:r>
              <a:rPr lang="lv-LV" sz="1400" b="0" i="0" dirty="0">
                <a:solidFill>
                  <a:srgbClr val="333333"/>
                </a:solidFill>
                <a:effectLst/>
                <a:latin typeface="system-ui"/>
              </a:rPr>
              <a:t> FZ klasifikācijas </a:t>
            </a:r>
            <a:r>
              <a:rPr lang="lv-LV" sz="1400" b="0" i="0" dirty="0" err="1">
                <a:solidFill>
                  <a:srgbClr val="333333"/>
                </a:solidFill>
                <a:effectLst/>
                <a:latin typeface="system-ui"/>
              </a:rPr>
              <a:t>izstrādāšan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a</a:t>
            </a:r>
            <a:endParaRPr lang="lv-LV" sz="1400" b="0" i="0" dirty="0">
              <a:solidFill>
                <a:srgbClr val="333333"/>
              </a:solidFill>
              <a:effectLst/>
              <a:latin typeface="system-ui"/>
            </a:endParaRPr>
          </a:p>
        </p:txBody>
      </p:sp>
      <p:pic>
        <p:nvPicPr>
          <p:cNvPr id="5" name="Grafika 4" descr="Badge 1 outline">
            <a:extLst>
              <a:ext uri="{FF2B5EF4-FFF2-40B4-BE49-F238E27FC236}">
                <a16:creationId xmlns:a16="http://schemas.microsoft.com/office/drawing/2014/main" id="{5E545846-250E-71CE-C924-FA90583A9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2870" y="854311"/>
            <a:ext cx="672123" cy="672123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58F3BDFD-C5AE-BDDF-BA53-08847E8DC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634" y="1541697"/>
            <a:ext cx="2814903" cy="48184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12151AFD-09C7-FA82-C9F9-E0A0445AC916}"/>
              </a:ext>
            </a:extLst>
          </p:cNvPr>
          <p:cNvGrpSpPr/>
          <p:nvPr/>
        </p:nvGrpSpPr>
        <p:grpSpPr>
          <a:xfrm>
            <a:off x="6449963" y="1927557"/>
            <a:ext cx="4866966" cy="4709763"/>
            <a:chOff x="3909702" y="2296307"/>
            <a:chExt cx="2915132" cy="2967387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91D823F1-0410-F549-A237-EFFB666DB1E5}"/>
                </a:ext>
              </a:extLst>
            </p:cNvPr>
            <p:cNvGrpSpPr/>
            <p:nvPr/>
          </p:nvGrpSpPr>
          <p:grpSpPr>
            <a:xfrm>
              <a:off x="3909702" y="2296307"/>
              <a:ext cx="2915132" cy="2967387"/>
              <a:chOff x="0" y="0"/>
              <a:chExt cx="2464838" cy="2707844"/>
            </a:xfrm>
          </p:grpSpPr>
          <p:sp>
            <p:nvSpPr>
              <p:cNvPr id="16" name="Taisnstūris 15">
                <a:extLst>
                  <a:ext uri="{FF2B5EF4-FFF2-40B4-BE49-F238E27FC236}">
                    <a16:creationId xmlns:a16="http://schemas.microsoft.com/office/drawing/2014/main" id="{F1B875FF-E630-24F5-7384-490FC2FE7172}"/>
                  </a:ext>
                </a:extLst>
              </p:cNvPr>
              <p:cNvSpPr/>
              <p:nvPr/>
            </p:nvSpPr>
            <p:spPr>
              <a:xfrm>
                <a:off x="0" y="0"/>
                <a:ext cx="2428850" cy="2707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lv-LV"/>
              </a:p>
            </p:txBody>
          </p:sp>
          <p:sp>
            <p:nvSpPr>
              <p:cNvPr id="17" name="Taisnstūris 16">
                <a:extLst>
                  <a:ext uri="{FF2B5EF4-FFF2-40B4-BE49-F238E27FC236}">
                    <a16:creationId xmlns:a16="http://schemas.microsoft.com/office/drawing/2014/main" id="{E91C3E71-1C43-147B-B9C0-B1FCAC0D58BF}"/>
                  </a:ext>
                </a:extLst>
              </p:cNvPr>
              <p:cNvSpPr/>
              <p:nvPr/>
            </p:nvSpPr>
            <p:spPr>
              <a:xfrm>
                <a:off x="35964" y="2026064"/>
                <a:ext cx="2428874" cy="6817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endParaRPr lang="lv-LV"/>
              </a:p>
            </p:txBody>
          </p:sp>
          <p:pic>
            <p:nvPicPr>
              <p:cNvPr id="18" name="Shape 43" descr="Attēls, kurā ir karte, ekrānuzņēmums&#10;&#10;Apraksts ģenerēts automātiski">
                <a:extLst>
                  <a:ext uri="{FF2B5EF4-FFF2-40B4-BE49-F238E27FC236}">
                    <a16:creationId xmlns:a16="http://schemas.microsoft.com/office/drawing/2014/main" id="{9AA8EB11-D789-E6DE-97B4-C891C3780C6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 l="23300" t="5140" r="1991"/>
              <a:stretch/>
            </p:blipFill>
            <p:spPr>
              <a:xfrm>
                <a:off x="117044" y="0"/>
                <a:ext cx="2157095" cy="202501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CD943E-AC38-5B5F-9EC1-26FC9E62FC29}"/>
              </a:ext>
            </a:extLst>
          </p:cNvPr>
          <p:cNvSpPr txBox="1"/>
          <p:nvPr/>
        </p:nvSpPr>
        <p:spPr>
          <a:xfrm>
            <a:off x="6659134" y="5576773"/>
            <a:ext cx="416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noProof="0" dirty="0"/>
              <a:t>Lietotnes sasaiste ar tiešsaistes datu karti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2E027-0309-0EDB-4B87-90F066D3469A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21" name="Ovāls 20">
            <a:extLst>
              <a:ext uri="{FF2B5EF4-FFF2-40B4-BE49-F238E27FC236}">
                <a16:creationId xmlns:a16="http://schemas.microsoft.com/office/drawing/2014/main" id="{D905C67F-6B87-FB77-15C4-E7362F8CE2B0}"/>
              </a:ext>
            </a:extLst>
          </p:cNvPr>
          <p:cNvSpPr/>
          <p:nvPr/>
        </p:nvSpPr>
        <p:spPr>
          <a:xfrm>
            <a:off x="117100" y="1927557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993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C0E6A-5291-B721-153B-3C1F8613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04E5DD56-3FD8-94CC-2EF2-992C8E9EE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35F27-C5C1-CA71-761F-86AFF75AA534}"/>
              </a:ext>
            </a:extLst>
          </p:cNvPr>
          <p:cNvSpPr txBox="1"/>
          <p:nvPr/>
        </p:nvSpPr>
        <p:spPr>
          <a:xfrm>
            <a:off x="1633759" y="220679"/>
            <a:ext cx="6024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pašreizējā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 </a:t>
            </a:r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FD3BB-1C27-7413-4607-A5ED7D896DDA}"/>
              </a:ext>
            </a:extLst>
          </p:cNvPr>
          <p:cNvSpPr txBox="1"/>
          <p:nvPr/>
        </p:nvSpPr>
        <p:spPr>
          <a:xfrm>
            <a:off x="2348735" y="1004228"/>
            <a:ext cx="9335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i="0" noProof="0" dirty="0">
                <a:solidFill>
                  <a:srgbClr val="333333"/>
                </a:solidFill>
                <a:effectLst/>
                <a:latin typeface="system-ui"/>
              </a:rPr>
              <a:t>Sagatavošanās posms  </a:t>
            </a:r>
            <a:r>
              <a:rPr lang="lv-LV" sz="1600" b="0" i="0" noProof="0" dirty="0">
                <a:solidFill>
                  <a:srgbClr val="333333"/>
                </a:solidFill>
                <a:effectLst/>
                <a:latin typeface="system-ui"/>
              </a:rPr>
              <a:t>- </a:t>
            </a:r>
            <a:r>
              <a:rPr lang="lv-LV" sz="1400" b="0" i="0" noProof="0" dirty="0">
                <a:solidFill>
                  <a:srgbClr val="333333"/>
                </a:solidFill>
                <a:effectLst/>
                <a:latin typeface="system-ui"/>
              </a:rPr>
              <a:t>datu apstrāde un sagatavošana ArcGIS Pro vidē, aplikācijas izstrāde un FZ klasifikācijas izstrādāšana</a:t>
            </a:r>
          </a:p>
        </p:txBody>
      </p:sp>
      <p:pic>
        <p:nvPicPr>
          <p:cNvPr id="5" name="Grafika 4" descr="Badge 1 outline">
            <a:extLst>
              <a:ext uri="{FF2B5EF4-FFF2-40B4-BE49-F238E27FC236}">
                <a16:creationId xmlns:a16="http://schemas.microsoft.com/office/drawing/2014/main" id="{5E4CB1D7-6C10-B091-6506-9964C13A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2870" y="854311"/>
            <a:ext cx="672123" cy="67212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9A1E06F2-3EA7-3687-569E-FCD1BC0B4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291" y="1465176"/>
            <a:ext cx="4566754" cy="5211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C101D-8CF8-2888-6D5A-C09877EDA79D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1" name="Ovāls 10">
            <a:extLst>
              <a:ext uri="{FF2B5EF4-FFF2-40B4-BE49-F238E27FC236}">
                <a16:creationId xmlns:a16="http://schemas.microsoft.com/office/drawing/2014/main" id="{9F5FD21C-7079-2E94-4C68-C17551A35048}"/>
              </a:ext>
            </a:extLst>
          </p:cNvPr>
          <p:cNvSpPr/>
          <p:nvPr/>
        </p:nvSpPr>
        <p:spPr>
          <a:xfrm>
            <a:off x="83782" y="188290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60B18E2D-7C95-DD3D-E942-40D0746AD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019" y="1526434"/>
            <a:ext cx="1926601" cy="51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1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3F94D-FEAA-55C9-0AB5-E433DBF81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1812591D-CBAB-1E59-8416-B106D2409C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BAFDF-7A0D-317C-BB69-4947E2905130}"/>
              </a:ext>
            </a:extLst>
          </p:cNvPr>
          <p:cNvSpPr txBox="1"/>
          <p:nvPr/>
        </p:nvSpPr>
        <p:spPr>
          <a:xfrm>
            <a:off x="1633759" y="220679"/>
            <a:ext cx="6024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pašreizējā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 </a:t>
            </a:r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1685C-61D1-8C9D-988C-D41BF5AC0B5E}"/>
              </a:ext>
            </a:extLst>
          </p:cNvPr>
          <p:cNvSpPr txBox="1"/>
          <p:nvPr/>
        </p:nvSpPr>
        <p:spPr>
          <a:xfrm>
            <a:off x="2348735" y="905908"/>
            <a:ext cx="93357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i="0" noProof="0">
                <a:solidFill>
                  <a:srgbClr val="333333"/>
                </a:solidFill>
                <a:effectLst/>
                <a:latin typeface="system-ui"/>
              </a:rPr>
              <a:t>Pašvaldības datu integrēšana kartē - ir dati pašvaldības, kuri jau "garantēti" nosaka esošo izmantošanu konkrētos zemes gabalos </a:t>
            </a:r>
            <a:endParaRPr lang="lv-LV" sz="1600" b="1" i="0" noProof="0" dirty="0">
              <a:solidFill>
                <a:srgbClr val="333333"/>
              </a:solidFill>
              <a:effectLst/>
              <a:latin typeface="system-ui"/>
            </a:endParaRPr>
          </a:p>
        </p:txBody>
      </p:sp>
      <p:pic>
        <p:nvPicPr>
          <p:cNvPr id="10" name="Grafika 9" descr="Badge outline">
            <a:extLst>
              <a:ext uri="{FF2B5EF4-FFF2-40B4-BE49-F238E27FC236}">
                <a16:creationId xmlns:a16="http://schemas.microsoft.com/office/drawing/2014/main" id="{6AE08DC1-45F5-0C18-A5C6-050789BD2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0646" y="854460"/>
            <a:ext cx="638089" cy="638089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62D8A05E-864E-7A72-E4E4-DE3038D6EC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3"/>
          <a:stretch/>
        </p:blipFill>
        <p:spPr>
          <a:xfrm>
            <a:off x="2426175" y="1592826"/>
            <a:ext cx="5154496" cy="4506052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32B4EEEE-C132-5521-B3D3-4812BDA97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327" y="1297857"/>
            <a:ext cx="3763912" cy="54014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936AFC-2760-3613-5AFC-5BA942C85F25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8" name="Ovāls 17">
            <a:extLst>
              <a:ext uri="{FF2B5EF4-FFF2-40B4-BE49-F238E27FC236}">
                <a16:creationId xmlns:a16="http://schemas.microsoft.com/office/drawing/2014/main" id="{842307EE-FCCD-4C76-D22C-DD6A86122F2E}"/>
              </a:ext>
            </a:extLst>
          </p:cNvPr>
          <p:cNvSpPr/>
          <p:nvPr/>
        </p:nvSpPr>
        <p:spPr>
          <a:xfrm>
            <a:off x="83782" y="188290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73883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8BC5F-A3EC-DF59-C1C1-90EE185D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B8476755-8B8F-8134-D05F-369C927D7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A8863-5BC6-BDC3-6814-CCFE7091EA9D}"/>
              </a:ext>
            </a:extLst>
          </p:cNvPr>
          <p:cNvSpPr txBox="1"/>
          <p:nvPr/>
        </p:nvSpPr>
        <p:spPr>
          <a:xfrm>
            <a:off x="1633759" y="220679"/>
            <a:ext cx="6024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pašreizējā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 </a:t>
            </a:r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AB24C-58E4-3997-0073-790B254031DF}"/>
              </a:ext>
            </a:extLst>
          </p:cNvPr>
          <p:cNvSpPr txBox="1"/>
          <p:nvPr/>
        </p:nvSpPr>
        <p:spPr>
          <a:xfrm>
            <a:off x="2348735" y="974732"/>
            <a:ext cx="9335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i="0" noProof="0" dirty="0">
                <a:solidFill>
                  <a:srgbClr val="333333"/>
                </a:solidFill>
                <a:effectLst/>
                <a:latin typeface="system-ui"/>
              </a:rPr>
              <a:t>Esošās situācijas noteikšanu zemes gabalos, izmantojot datus - google street</a:t>
            </a:r>
            <a:r>
              <a:rPr lang="en-US" sz="1600" b="1" i="0" noProof="0" dirty="0">
                <a:solidFill>
                  <a:srgbClr val="333333"/>
                </a:solidFill>
                <a:effectLst/>
                <a:latin typeface="system-ui"/>
              </a:rPr>
              <a:t> view</a:t>
            </a:r>
            <a:r>
              <a:rPr lang="lv-LV" sz="1600" b="1" i="0" noProof="0" dirty="0">
                <a:solidFill>
                  <a:srgbClr val="333333"/>
                </a:solidFill>
                <a:effectLst/>
                <a:latin typeface="system-ui"/>
              </a:rPr>
              <a:t>, VZD dati u.c.</a:t>
            </a:r>
          </a:p>
        </p:txBody>
      </p:sp>
      <p:pic>
        <p:nvPicPr>
          <p:cNvPr id="5" name="Grafika 4" descr="Badge 3 outline">
            <a:extLst>
              <a:ext uri="{FF2B5EF4-FFF2-40B4-BE49-F238E27FC236}">
                <a16:creationId xmlns:a16="http://schemas.microsoft.com/office/drawing/2014/main" id="{2963A967-4BC4-BBF4-5045-ACE86DDC6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432" y="833470"/>
            <a:ext cx="656303" cy="656303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875F90A5-0E93-E031-0F6C-1F3D155EC0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231"/>
          <a:stretch/>
        </p:blipFill>
        <p:spPr>
          <a:xfrm>
            <a:off x="7388082" y="1829238"/>
            <a:ext cx="4296427" cy="3635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6891C8-DD5D-CCB8-248B-6C72B648D032}"/>
              </a:ext>
            </a:extLst>
          </p:cNvPr>
          <p:cNvSpPr txBox="1"/>
          <p:nvPr/>
        </p:nvSpPr>
        <p:spPr>
          <a:xfrm>
            <a:off x="7271469" y="5575136"/>
            <a:ext cx="416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noProof="0" dirty="0"/>
              <a:t>Datu piemērs - VZD būves izmantošanas mērķis</a:t>
            </a:r>
          </a:p>
        </p:txBody>
      </p:sp>
      <p:pic>
        <p:nvPicPr>
          <p:cNvPr id="15" name="Attēls 14">
            <a:extLst>
              <a:ext uri="{FF2B5EF4-FFF2-40B4-BE49-F238E27FC236}">
                <a16:creationId xmlns:a16="http://schemas.microsoft.com/office/drawing/2014/main" id="{C321A086-808E-B078-C793-8F1E74B73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583" y="1829238"/>
            <a:ext cx="5165227" cy="36350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B12983-6475-9A1A-FB6A-A0194D294857}"/>
              </a:ext>
            </a:extLst>
          </p:cNvPr>
          <p:cNvSpPr txBox="1"/>
          <p:nvPr/>
        </p:nvSpPr>
        <p:spPr>
          <a:xfrm>
            <a:off x="1927122" y="5526781"/>
            <a:ext cx="416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noProof="0" dirty="0"/>
              <a:t>Piemērs</a:t>
            </a:r>
            <a:r>
              <a:rPr lang="en-US" sz="1200" noProof="0" dirty="0"/>
              <a:t> – Google street view</a:t>
            </a:r>
            <a:endParaRPr lang="lv-LV" sz="1200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4EE703-9AC5-4D12-3C24-E87772AE9746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18" name="Ovāls 17">
            <a:extLst>
              <a:ext uri="{FF2B5EF4-FFF2-40B4-BE49-F238E27FC236}">
                <a16:creationId xmlns:a16="http://schemas.microsoft.com/office/drawing/2014/main" id="{BD56EAD7-3D42-9A50-CAED-E229E273739A}"/>
              </a:ext>
            </a:extLst>
          </p:cNvPr>
          <p:cNvSpPr/>
          <p:nvPr/>
        </p:nvSpPr>
        <p:spPr>
          <a:xfrm>
            <a:off x="83782" y="188290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715610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3B1E-9251-57FD-CFB8-5D86DF7E4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4345120-745A-ACA3-BB79-131813898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0D6C5-26ED-61C9-0FD0-E7E906E45510}"/>
              </a:ext>
            </a:extLst>
          </p:cNvPr>
          <p:cNvSpPr txBox="1"/>
          <p:nvPr/>
        </p:nvSpPr>
        <p:spPr>
          <a:xfrm>
            <a:off x="1633759" y="220679"/>
            <a:ext cx="6024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pašreizējā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 </a:t>
            </a:r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5DA25-3700-8FFD-00AE-463E9695EB9F}"/>
              </a:ext>
            </a:extLst>
          </p:cNvPr>
          <p:cNvSpPr txBox="1"/>
          <p:nvPr/>
        </p:nvSpPr>
        <p:spPr>
          <a:xfrm>
            <a:off x="2336765" y="974732"/>
            <a:ext cx="9335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noProof="0" dirty="0">
                <a:solidFill>
                  <a:srgbClr val="333333"/>
                </a:solidFill>
                <a:latin typeface="system-ui"/>
              </a:rPr>
              <a:t>Teritorijas</a:t>
            </a:r>
            <a:r>
              <a:rPr lang="lv-LV" sz="1600" b="0" i="0" noProof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lv-LV" sz="1600" b="1" noProof="0" dirty="0">
                <a:solidFill>
                  <a:srgbClr val="333333"/>
                </a:solidFill>
                <a:latin typeface="system-ui"/>
              </a:rPr>
              <a:t>apsekošana</a:t>
            </a:r>
          </a:p>
        </p:txBody>
      </p:sp>
      <p:pic>
        <p:nvPicPr>
          <p:cNvPr id="7" name="Grafika 6" descr="Badge 4 outline">
            <a:extLst>
              <a:ext uri="{FF2B5EF4-FFF2-40B4-BE49-F238E27FC236}">
                <a16:creationId xmlns:a16="http://schemas.microsoft.com/office/drawing/2014/main" id="{8E2B4B33-AEE6-BEE0-D98B-32EEA20A5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3759" y="792506"/>
            <a:ext cx="703006" cy="703006"/>
          </a:xfrm>
          <a:prstGeom prst="rect">
            <a:avLst/>
          </a:prstGeom>
        </p:spPr>
      </p:pic>
      <p:pic>
        <p:nvPicPr>
          <p:cNvPr id="10" name="Attēls 9" descr="Attēls, kurā ir ārpus telpām, automašīna, apģērbs, transportlīdzeklis&#10;&#10;Apraksts ģenerēts automātiski">
            <a:extLst>
              <a:ext uri="{FF2B5EF4-FFF2-40B4-BE49-F238E27FC236}">
                <a16:creationId xmlns:a16="http://schemas.microsoft.com/office/drawing/2014/main" id="{6F6DBAEF-9851-B6E8-5D4B-72CFD1158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973" y="4148476"/>
            <a:ext cx="2555711" cy="1917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ttēls 16" descr="Attēls, kurā ir persona, apģērbs, bērnu māksla, biroja materiāli&#10;&#10;Mākslīgā intelekta ģenerētais saturs var būt nepareizs.">
            <a:extLst>
              <a:ext uri="{FF2B5EF4-FFF2-40B4-BE49-F238E27FC236}">
                <a16:creationId xmlns:a16="http://schemas.microsoft.com/office/drawing/2014/main" id="{F1BEA612-8582-C939-0B94-A6E742BE5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605" y="2464802"/>
            <a:ext cx="2555711" cy="1438865"/>
          </a:xfrm>
          <a:prstGeom prst="rect">
            <a:avLst/>
          </a:prstGeom>
        </p:spPr>
      </p:pic>
      <p:pic>
        <p:nvPicPr>
          <p:cNvPr id="19" name="Attēls 18" descr="Attēls, kurā ir teksts, ekrānuzņēmums, dizains&#10;&#10;Mākslīgā intelekta ģenerētais saturs var būt nepareizs.">
            <a:extLst>
              <a:ext uri="{FF2B5EF4-FFF2-40B4-BE49-F238E27FC236}">
                <a16:creationId xmlns:a16="http://schemas.microsoft.com/office/drawing/2014/main" id="{98B06F76-8B9F-2774-83D4-5589755B0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836" y="882086"/>
            <a:ext cx="2395117" cy="5277993"/>
          </a:xfrm>
          <a:prstGeom prst="rect">
            <a:avLst/>
          </a:prstGeom>
        </p:spPr>
      </p:pic>
      <p:pic>
        <p:nvPicPr>
          <p:cNvPr id="23" name="Attēls 22">
            <a:extLst>
              <a:ext uri="{FF2B5EF4-FFF2-40B4-BE49-F238E27FC236}">
                <a16:creationId xmlns:a16="http://schemas.microsoft.com/office/drawing/2014/main" id="{9007EB00-CC24-8CBC-0C2F-D02BF73F1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832" y="1711860"/>
            <a:ext cx="4464418" cy="44211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35F5E8-E7B1-9FCA-7D60-539F5330C0F6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25" name="Ovāls 24">
            <a:extLst>
              <a:ext uri="{FF2B5EF4-FFF2-40B4-BE49-F238E27FC236}">
                <a16:creationId xmlns:a16="http://schemas.microsoft.com/office/drawing/2014/main" id="{B988BF22-80BD-DA69-39E9-5B7C1323035D}"/>
              </a:ext>
            </a:extLst>
          </p:cNvPr>
          <p:cNvSpPr/>
          <p:nvPr/>
        </p:nvSpPr>
        <p:spPr>
          <a:xfrm>
            <a:off x="83782" y="188290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5589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6CC9-5558-6B1F-17B5-02035EDC4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B565689A-42D9-A824-03D8-326CFDE7F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2" y="151409"/>
            <a:ext cx="1445343" cy="3958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6CFA61-6B69-C125-889C-B515262E93BA}"/>
              </a:ext>
            </a:extLst>
          </p:cNvPr>
          <p:cNvSpPr txBox="1"/>
          <p:nvPr/>
        </p:nvSpPr>
        <p:spPr>
          <a:xfrm>
            <a:off x="1633759" y="220679"/>
            <a:ext cx="6024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Kā tika noteikta pašreizējā funkcionālā izmantošan</a:t>
            </a:r>
            <a:r>
              <a:rPr lang="en-US" b="1" noProof="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a - </a:t>
            </a:r>
            <a:r>
              <a:rPr lang="lv-LV" sz="1600" dirty="0">
                <a:latin typeface="Aptos" panose="020B0004020202020204" pitchFamily="34" charset="0"/>
                <a:cs typeface="Times New Roman" panose="02020603050405020304" pitchFamily="18" charset="0"/>
              </a:rPr>
              <a:t>Metodiski balstīta uz “Pieciem soļiem”</a:t>
            </a:r>
            <a:endParaRPr lang="en-US" sz="16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lv-LV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F8CD7-B01C-91BD-1184-FA27FB3A5FB7}"/>
              </a:ext>
            </a:extLst>
          </p:cNvPr>
          <p:cNvSpPr txBox="1"/>
          <p:nvPr/>
        </p:nvSpPr>
        <p:spPr>
          <a:xfrm>
            <a:off x="2336765" y="974732"/>
            <a:ext cx="9335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1600" b="1" noProof="0" dirty="0">
                <a:solidFill>
                  <a:srgbClr val="333333"/>
                </a:solidFill>
                <a:latin typeface="system-ui"/>
              </a:rPr>
              <a:t>Teritorijas</a:t>
            </a:r>
            <a:r>
              <a:rPr lang="lv-LV" sz="1600" b="0" i="0" noProof="0" dirty="0">
                <a:solidFill>
                  <a:srgbClr val="333333"/>
                </a:solidFill>
                <a:effectLst/>
                <a:latin typeface="system-ui"/>
              </a:rPr>
              <a:t> </a:t>
            </a:r>
            <a:r>
              <a:rPr lang="lv-LV" sz="1600" b="1" noProof="0" dirty="0">
                <a:solidFill>
                  <a:srgbClr val="333333"/>
                </a:solidFill>
                <a:latin typeface="system-ui"/>
              </a:rPr>
              <a:t>apsekošana – kopumā tika apsekots vairāk kā 80% teritorijas</a:t>
            </a:r>
          </a:p>
        </p:txBody>
      </p:sp>
      <p:pic>
        <p:nvPicPr>
          <p:cNvPr id="7" name="Grafika 6" descr="Badge 4 outline">
            <a:extLst>
              <a:ext uri="{FF2B5EF4-FFF2-40B4-BE49-F238E27FC236}">
                <a16:creationId xmlns:a16="http://schemas.microsoft.com/office/drawing/2014/main" id="{4D41C275-C1DC-1BE1-4D62-D73399DD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3759" y="792506"/>
            <a:ext cx="703006" cy="703006"/>
          </a:xfrm>
          <a:prstGeom prst="rect">
            <a:avLst/>
          </a:prstGeom>
        </p:spPr>
      </p:pic>
      <p:pic>
        <p:nvPicPr>
          <p:cNvPr id="21" name="Attēls 20" descr="Attēls, kurā ir iekštelpu, apģērbs, mēbeles, persona&#10;&#10;Mākslīgā intelekta ģenerētais saturs var būt nepareizs.">
            <a:extLst>
              <a:ext uri="{FF2B5EF4-FFF2-40B4-BE49-F238E27FC236}">
                <a16:creationId xmlns:a16="http://schemas.microsoft.com/office/drawing/2014/main" id="{59FF2377-E77A-BE38-455A-5EE3F9FF4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399" y="1512610"/>
            <a:ext cx="9102506" cy="5124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D308B-1EB5-A42C-7E67-719663A44695}"/>
              </a:ext>
            </a:extLst>
          </p:cNvPr>
          <p:cNvSpPr txBox="1"/>
          <p:nvPr/>
        </p:nvSpPr>
        <p:spPr>
          <a:xfrm>
            <a:off x="5124" y="717753"/>
            <a:ext cx="1524001" cy="6140142"/>
          </a:xfrm>
          <a:prstGeom prst="rect">
            <a:avLst/>
          </a:prstGeom>
          <a:solidFill>
            <a:srgbClr val="50C8CC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Vispārējā </a:t>
            </a:r>
            <a:r>
              <a:rPr lang="lv-LV" sz="1500" dirty="0">
                <a:solidFill>
                  <a:schemeClr val="bg1"/>
                </a:solidFill>
              </a:rPr>
              <a:t>     </a:t>
            </a:r>
            <a:r>
              <a:rPr lang="en-US" sz="1500" dirty="0">
                <a:solidFill>
                  <a:schemeClr val="bg1"/>
                </a:solidFill>
              </a:rPr>
              <a:t>informācija</a:t>
            </a:r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 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Metode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Pētījuma</a:t>
            </a: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 rezultāts</a:t>
            </a: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endParaRPr lang="lv-LV" sz="1500" dirty="0">
              <a:solidFill>
                <a:schemeClr val="bg1"/>
              </a:solidFill>
            </a:endParaRPr>
          </a:p>
          <a:p>
            <a:pPr algn="ctr"/>
            <a:r>
              <a:rPr lang="lv-LV" sz="1500" dirty="0">
                <a:solidFill>
                  <a:schemeClr val="bg1"/>
                </a:solidFill>
              </a:rPr>
              <a:t>Secinājumi</a:t>
            </a:r>
            <a:endParaRPr lang="en-US" sz="15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</a:t>
            </a: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sp>
        <p:nvSpPr>
          <p:cNvPr id="5" name="Ovāls 4">
            <a:extLst>
              <a:ext uri="{FF2B5EF4-FFF2-40B4-BE49-F238E27FC236}">
                <a16:creationId xmlns:a16="http://schemas.microsoft.com/office/drawing/2014/main" id="{C2120409-9A68-BFE3-C850-7992443AB515}"/>
              </a:ext>
            </a:extLst>
          </p:cNvPr>
          <p:cNvSpPr/>
          <p:nvPr/>
        </p:nvSpPr>
        <p:spPr>
          <a:xfrm>
            <a:off x="83782" y="1882900"/>
            <a:ext cx="1322231" cy="1125769"/>
          </a:xfrm>
          <a:prstGeom prst="ellipse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67550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1019</Words>
  <Application>Microsoft Office PowerPoint</Application>
  <PresentationFormat>Widescreen</PresentationFormat>
  <Paragraphs>711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system-ui</vt:lpstr>
      <vt:lpstr>Wingdings</vt:lpstr>
      <vt:lpstr>Office dizains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Ilze Circene</dc:creator>
  <cp:lastModifiedBy>Armands Pužulis</cp:lastModifiedBy>
  <cp:revision>6</cp:revision>
  <dcterms:created xsi:type="dcterms:W3CDTF">2025-03-04T12:23:52Z</dcterms:created>
  <dcterms:modified xsi:type="dcterms:W3CDTF">2025-03-06T14:30:37Z</dcterms:modified>
</cp:coreProperties>
</file>