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8" r:id="rId5"/>
  </p:sldMasterIdLst>
  <p:notesMasterIdLst>
    <p:notesMasterId r:id="rId23"/>
  </p:notesMasterIdLst>
  <p:sldIdLst>
    <p:sldId id="256" r:id="rId6"/>
    <p:sldId id="257" r:id="rId7"/>
    <p:sldId id="261" r:id="rId8"/>
    <p:sldId id="268" r:id="rId9"/>
    <p:sldId id="259" r:id="rId10"/>
    <p:sldId id="271" r:id="rId11"/>
    <p:sldId id="279" r:id="rId12"/>
    <p:sldId id="270" r:id="rId13"/>
    <p:sldId id="277" r:id="rId14"/>
    <p:sldId id="267" r:id="rId15"/>
    <p:sldId id="274" r:id="rId16"/>
    <p:sldId id="273" r:id="rId17"/>
    <p:sldId id="275" r:id="rId18"/>
    <p:sldId id="272" r:id="rId19"/>
    <p:sldId id="276" r:id="rId20"/>
    <p:sldId id="278" r:id="rId21"/>
    <p:sldId id="264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289"/>
    <a:srgbClr val="50C8CC"/>
    <a:srgbClr val="A4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E73BD-6267-4BB4-8A13-4CB30113F9C2}" v="90" dt="2025-03-06T18:47:57.39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B"/>
          </a:solidFill>
        </a:fill>
      </a:tcStyle>
    </a:wholeTbl>
    <a:band2H>
      <a:tcTxStyle/>
      <a:tcStyle>
        <a:tcBdr/>
        <a:fill>
          <a:solidFill>
            <a:srgbClr val="FB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ECB"/>
          </a:solidFill>
        </a:fill>
      </a:tcStyle>
    </a:wholeTbl>
    <a:band2H>
      <a:tcTxStyle/>
      <a:tcStyle>
        <a:tcBdr/>
        <a:fill>
          <a:solidFill>
            <a:srgbClr val="F2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7"/>
    <p:restoredTop sz="94689"/>
  </p:normalViewPr>
  <p:slideViewPr>
    <p:cSldViewPr snapToGrid="0" showGuides="1">
      <p:cViewPr varScale="1">
        <p:scale>
          <a:sx n="85" d="100"/>
          <a:sy n="85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ne Pīpkalēja" userId="13f9bd60-79f7-4092-9ceb-9f013381c833" providerId="ADAL" clId="{D2DE73BD-6267-4BB4-8A13-4CB30113F9C2}"/>
    <pc:docChg chg="undo custSel addSld delSld modSld sldOrd">
      <pc:chgData name="Zane Pīpkalēja" userId="13f9bd60-79f7-4092-9ceb-9f013381c833" providerId="ADAL" clId="{D2DE73BD-6267-4BB4-8A13-4CB30113F9C2}" dt="2025-03-06T18:51:46.594" v="1689" actId="113"/>
      <pc:docMkLst>
        <pc:docMk/>
      </pc:docMkLst>
      <pc:sldChg chg="modSp mod">
        <pc:chgData name="Zane Pīpkalēja" userId="13f9bd60-79f7-4092-9ceb-9f013381c833" providerId="ADAL" clId="{D2DE73BD-6267-4BB4-8A13-4CB30113F9C2}" dt="2025-03-05T16:14:47.144" v="1" actId="404"/>
        <pc:sldMkLst>
          <pc:docMk/>
          <pc:sldMk cId="0" sldId="256"/>
        </pc:sldMkLst>
        <pc:spChg chg="mod">
          <ac:chgData name="Zane Pīpkalēja" userId="13f9bd60-79f7-4092-9ceb-9f013381c833" providerId="ADAL" clId="{D2DE73BD-6267-4BB4-8A13-4CB30113F9C2}" dt="2025-03-05T16:14:47.144" v="1" actId="404"/>
          <ac:spMkLst>
            <pc:docMk/>
            <pc:sldMk cId="0" sldId="256"/>
            <ac:spMk id="121" creationId="{00000000-0000-0000-0000-000000000000}"/>
          </ac:spMkLst>
        </pc:spChg>
      </pc:sldChg>
      <pc:sldChg chg="addSp delSp modSp mod">
        <pc:chgData name="Zane Pīpkalēja" userId="13f9bd60-79f7-4092-9ceb-9f013381c833" providerId="ADAL" clId="{D2DE73BD-6267-4BB4-8A13-4CB30113F9C2}" dt="2025-03-06T18:48:04.564" v="1662" actId="1076"/>
        <pc:sldMkLst>
          <pc:docMk/>
          <pc:sldMk cId="0" sldId="257"/>
        </pc:sldMkLst>
        <pc:spChg chg="mod">
          <ac:chgData name="Zane Pīpkalēja" userId="13f9bd60-79f7-4092-9ceb-9f013381c833" providerId="ADAL" clId="{D2DE73BD-6267-4BB4-8A13-4CB30113F9C2}" dt="2025-03-05T16:23:40.913" v="231" actId="20577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Zane Pīpkalēja" userId="13f9bd60-79f7-4092-9ceb-9f013381c833" providerId="ADAL" clId="{D2DE73BD-6267-4BB4-8A13-4CB30113F9C2}" dt="2025-03-05T16:17:32.244" v="114" actId="20577"/>
          <ac:spMkLst>
            <pc:docMk/>
            <pc:sldMk cId="0" sldId="257"/>
            <ac:spMk id="124" creationId="{00000000-0000-0000-0000-000000000000}"/>
          </ac:spMkLst>
        </pc:spChg>
        <pc:picChg chg="add del mod">
          <ac:chgData name="Zane Pīpkalēja" userId="13f9bd60-79f7-4092-9ceb-9f013381c833" providerId="ADAL" clId="{D2DE73BD-6267-4BB4-8A13-4CB30113F9C2}" dt="2025-03-05T16:19:10.562" v="123" actId="478"/>
          <ac:picMkLst>
            <pc:docMk/>
            <pc:sldMk cId="0" sldId="257"/>
            <ac:picMk id="2" creationId="{8C965F45-8357-6F2E-758A-D40580BB13AD}"/>
          </ac:picMkLst>
        </pc:picChg>
        <pc:picChg chg="add del mod">
          <ac:chgData name="Zane Pīpkalēja" userId="13f9bd60-79f7-4092-9ceb-9f013381c833" providerId="ADAL" clId="{D2DE73BD-6267-4BB4-8A13-4CB30113F9C2}" dt="2025-03-05T16:26:21.038" v="244" actId="478"/>
          <ac:picMkLst>
            <pc:docMk/>
            <pc:sldMk cId="0" sldId="257"/>
            <ac:picMk id="3" creationId="{9C524DEC-DF1D-9740-FF08-E35102260F75}"/>
          </ac:picMkLst>
        </pc:picChg>
        <pc:picChg chg="add mod">
          <ac:chgData name="Zane Pīpkalēja" userId="13f9bd60-79f7-4092-9ceb-9f013381c833" providerId="ADAL" clId="{D2DE73BD-6267-4BB4-8A13-4CB30113F9C2}" dt="2025-03-06T18:47:57.398" v="1659" actId="1076"/>
          <ac:picMkLst>
            <pc:docMk/>
            <pc:sldMk cId="0" sldId="257"/>
            <ac:picMk id="4" creationId="{40E57975-AAB9-4BD1-0D10-CEA5152A3A53}"/>
          </ac:picMkLst>
        </pc:picChg>
        <pc:picChg chg="add mod">
          <ac:chgData name="Zane Pīpkalēja" userId="13f9bd60-79f7-4092-9ceb-9f013381c833" providerId="ADAL" clId="{D2DE73BD-6267-4BB4-8A13-4CB30113F9C2}" dt="2025-03-06T18:47:59.964" v="1660" actId="1076"/>
          <ac:picMkLst>
            <pc:docMk/>
            <pc:sldMk cId="0" sldId="257"/>
            <ac:picMk id="5" creationId="{9B85CE1F-5721-70CA-00B1-FAB75A61C787}"/>
          </ac:picMkLst>
        </pc:picChg>
        <pc:picChg chg="add mod">
          <ac:chgData name="Zane Pīpkalēja" userId="13f9bd60-79f7-4092-9ceb-9f013381c833" providerId="ADAL" clId="{D2DE73BD-6267-4BB4-8A13-4CB30113F9C2}" dt="2025-03-06T18:48:04.564" v="1662" actId="1076"/>
          <ac:picMkLst>
            <pc:docMk/>
            <pc:sldMk cId="0" sldId="257"/>
            <ac:picMk id="6" creationId="{3F07D1A7-01DE-0A92-74B6-4CDE2013B541}"/>
          </ac:picMkLst>
        </pc:picChg>
        <pc:picChg chg="add mod">
          <ac:chgData name="Zane Pīpkalēja" userId="13f9bd60-79f7-4092-9ceb-9f013381c833" providerId="ADAL" clId="{D2DE73BD-6267-4BB4-8A13-4CB30113F9C2}" dt="2025-03-05T16:25:35.748" v="241" actId="1076"/>
          <ac:picMkLst>
            <pc:docMk/>
            <pc:sldMk cId="0" sldId="257"/>
            <ac:picMk id="7" creationId="{F7957C00-969F-8FC4-69AF-D8E343F4B6DC}"/>
          </ac:picMkLst>
        </pc:picChg>
        <pc:picChg chg="add mod">
          <ac:chgData name="Zane Pīpkalēja" userId="13f9bd60-79f7-4092-9ceb-9f013381c833" providerId="ADAL" clId="{D2DE73BD-6267-4BB4-8A13-4CB30113F9C2}" dt="2025-03-06T18:48:03.012" v="1661" actId="1076"/>
          <ac:picMkLst>
            <pc:docMk/>
            <pc:sldMk cId="0" sldId="257"/>
            <ac:picMk id="8" creationId="{28B3E25E-6A29-956A-0825-1004379A4BB7}"/>
          </ac:picMkLst>
        </pc:picChg>
        <pc:picChg chg="add mod">
          <ac:chgData name="Zane Pīpkalēja" userId="13f9bd60-79f7-4092-9ceb-9f013381c833" providerId="ADAL" clId="{D2DE73BD-6267-4BB4-8A13-4CB30113F9C2}" dt="2025-03-05T16:25:34.051" v="240" actId="1076"/>
          <ac:picMkLst>
            <pc:docMk/>
            <pc:sldMk cId="0" sldId="257"/>
            <ac:picMk id="9" creationId="{9817D59C-C592-9472-3955-D2CAC3BCA2AF}"/>
          </ac:picMkLst>
        </pc:picChg>
      </pc:sldChg>
      <pc:sldChg chg="addSp modSp mod ord">
        <pc:chgData name="Zane Pīpkalēja" userId="13f9bd60-79f7-4092-9ceb-9f013381c833" providerId="ADAL" clId="{D2DE73BD-6267-4BB4-8A13-4CB30113F9C2}" dt="2025-03-06T18:47:22.696" v="1651" actId="113"/>
        <pc:sldMkLst>
          <pc:docMk/>
          <pc:sldMk cId="0" sldId="259"/>
        </pc:sldMkLst>
        <pc:spChg chg="mod">
          <ac:chgData name="Zane Pīpkalēja" userId="13f9bd60-79f7-4092-9ceb-9f013381c833" providerId="ADAL" clId="{D2DE73BD-6267-4BB4-8A13-4CB30113F9C2}" dt="2025-03-06T18:47:22.696" v="1651" actId="113"/>
          <ac:spMkLst>
            <pc:docMk/>
            <pc:sldMk cId="0" sldId="259"/>
            <ac:spMk id="2" creationId="{485DDB42-AAF5-805F-DC66-6A82317847EC}"/>
          </ac:spMkLst>
        </pc:spChg>
        <pc:spChg chg="add mod">
          <ac:chgData name="Zane Pīpkalēja" userId="13f9bd60-79f7-4092-9ceb-9f013381c833" providerId="ADAL" clId="{D2DE73BD-6267-4BB4-8A13-4CB30113F9C2}" dt="2025-03-05T17:04:10.312" v="598" actId="1076"/>
          <ac:spMkLst>
            <pc:docMk/>
            <pc:sldMk cId="0" sldId="259"/>
            <ac:spMk id="3" creationId="{F9EF6F64-FF19-CEE1-E411-9734FFA9AC46}"/>
          </ac:spMkLst>
        </pc:spChg>
        <pc:spChg chg="mod">
          <ac:chgData name="Zane Pīpkalēja" userId="13f9bd60-79f7-4092-9ceb-9f013381c833" providerId="ADAL" clId="{D2DE73BD-6267-4BB4-8A13-4CB30113F9C2}" dt="2025-03-05T16:36:59.334" v="408" actId="20577"/>
          <ac:spMkLst>
            <pc:docMk/>
            <pc:sldMk cId="0" sldId="259"/>
            <ac:spMk id="132" creationId="{00000000-0000-0000-0000-000000000000}"/>
          </ac:spMkLst>
        </pc:spChg>
        <pc:picChg chg="add mod">
          <ac:chgData name="Zane Pīpkalēja" userId="13f9bd60-79f7-4092-9ceb-9f013381c833" providerId="ADAL" clId="{D2DE73BD-6267-4BB4-8A13-4CB30113F9C2}" dt="2025-03-05T17:08:30.775" v="630" actId="1076"/>
          <ac:picMkLst>
            <pc:docMk/>
            <pc:sldMk cId="0" sldId="259"/>
            <ac:picMk id="4" creationId="{7AEE52B3-31A9-1189-BB11-D5B8382D5BBC}"/>
          </ac:picMkLst>
        </pc:picChg>
      </pc:sldChg>
      <pc:sldChg chg="del">
        <pc:chgData name="Zane Pīpkalēja" userId="13f9bd60-79f7-4092-9ceb-9f013381c833" providerId="ADAL" clId="{D2DE73BD-6267-4BB4-8A13-4CB30113F9C2}" dt="2025-03-05T18:27:26.602" v="1420" actId="47"/>
        <pc:sldMkLst>
          <pc:docMk/>
          <pc:sldMk cId="0" sldId="260"/>
        </pc:sldMkLst>
      </pc:sldChg>
      <pc:sldChg chg="addSp delSp modSp mod ord">
        <pc:chgData name="Zane Pīpkalēja" userId="13f9bd60-79f7-4092-9ceb-9f013381c833" providerId="ADAL" clId="{D2DE73BD-6267-4BB4-8A13-4CB30113F9C2}" dt="2025-03-05T16:23:20.087" v="199" actId="1076"/>
        <pc:sldMkLst>
          <pc:docMk/>
          <pc:sldMk cId="0" sldId="261"/>
        </pc:sldMkLst>
        <pc:spChg chg="mod">
          <ac:chgData name="Zane Pīpkalēja" userId="13f9bd60-79f7-4092-9ceb-9f013381c833" providerId="ADAL" clId="{D2DE73BD-6267-4BB4-8A13-4CB30113F9C2}" dt="2025-03-05T16:23:20.087" v="199" actId="1076"/>
          <ac:spMkLst>
            <pc:docMk/>
            <pc:sldMk cId="0" sldId="261"/>
            <ac:spMk id="139" creationId="{00000000-0000-0000-0000-000000000000}"/>
          </ac:spMkLst>
        </pc:spChg>
        <pc:spChg chg="del">
          <ac:chgData name="Zane Pīpkalēja" userId="13f9bd60-79f7-4092-9ceb-9f013381c833" providerId="ADAL" clId="{D2DE73BD-6267-4BB4-8A13-4CB30113F9C2}" dt="2025-03-05T16:23:14.260" v="198" actId="478"/>
          <ac:spMkLst>
            <pc:docMk/>
            <pc:sldMk cId="0" sldId="261"/>
            <ac:spMk id="142" creationId="{00000000-0000-0000-0000-000000000000}"/>
          </ac:spMkLst>
        </pc:spChg>
        <pc:picChg chg="add del mod">
          <ac:chgData name="Zane Pīpkalēja" userId="13f9bd60-79f7-4092-9ceb-9f013381c833" providerId="ADAL" clId="{D2DE73BD-6267-4BB4-8A13-4CB30113F9C2}" dt="2025-03-05T16:19:18.497" v="125" actId="21"/>
          <ac:picMkLst>
            <pc:docMk/>
            <pc:sldMk cId="0" sldId="261"/>
            <ac:picMk id="2" creationId="{40E57975-AAB9-4BD1-0D10-CEA5152A3A53}"/>
          </ac:picMkLst>
        </pc:picChg>
        <pc:picChg chg="add del mod">
          <ac:chgData name="Zane Pīpkalēja" userId="13f9bd60-79f7-4092-9ceb-9f013381c833" providerId="ADAL" clId="{D2DE73BD-6267-4BB4-8A13-4CB30113F9C2}" dt="2025-03-05T16:19:18.497" v="125" actId="21"/>
          <ac:picMkLst>
            <pc:docMk/>
            <pc:sldMk cId="0" sldId="261"/>
            <ac:picMk id="3" creationId="{9B85CE1F-5721-70CA-00B1-FAB75A61C787}"/>
          </ac:picMkLst>
        </pc:picChg>
        <pc:picChg chg="add del mod">
          <ac:chgData name="Zane Pīpkalēja" userId="13f9bd60-79f7-4092-9ceb-9f013381c833" providerId="ADAL" clId="{D2DE73BD-6267-4BB4-8A13-4CB30113F9C2}" dt="2025-03-05T16:19:18.497" v="125" actId="21"/>
          <ac:picMkLst>
            <pc:docMk/>
            <pc:sldMk cId="0" sldId="261"/>
            <ac:picMk id="4" creationId="{3F07D1A7-01DE-0A92-74B6-4CDE2013B541}"/>
          </ac:picMkLst>
        </pc:picChg>
        <pc:picChg chg="add mod">
          <ac:chgData name="Zane Pīpkalēja" userId="13f9bd60-79f7-4092-9ceb-9f013381c833" providerId="ADAL" clId="{D2DE73BD-6267-4BB4-8A13-4CB30113F9C2}" dt="2025-03-05T16:22:34.514" v="170" actId="1076"/>
          <ac:picMkLst>
            <pc:docMk/>
            <pc:sldMk cId="0" sldId="261"/>
            <ac:picMk id="5" creationId="{2650A7B8-C21C-8622-9552-1E60CC8A26D7}"/>
          </ac:picMkLst>
        </pc:picChg>
      </pc:sldChg>
      <pc:sldChg chg="del">
        <pc:chgData name="Zane Pīpkalēja" userId="13f9bd60-79f7-4092-9ceb-9f013381c833" providerId="ADAL" clId="{D2DE73BD-6267-4BB4-8A13-4CB30113F9C2}" dt="2025-03-05T18:27:27.644" v="1421" actId="47"/>
        <pc:sldMkLst>
          <pc:docMk/>
          <pc:sldMk cId="0" sldId="262"/>
        </pc:sldMkLst>
      </pc:sldChg>
      <pc:sldChg chg="del">
        <pc:chgData name="Zane Pīpkalēja" userId="13f9bd60-79f7-4092-9ceb-9f013381c833" providerId="ADAL" clId="{D2DE73BD-6267-4BB4-8A13-4CB30113F9C2}" dt="2025-03-05T18:27:28.793" v="1422" actId="47"/>
        <pc:sldMkLst>
          <pc:docMk/>
          <pc:sldMk cId="0" sldId="263"/>
        </pc:sldMkLst>
      </pc:sldChg>
      <pc:sldChg chg="new del">
        <pc:chgData name="Zane Pīpkalēja" userId="13f9bd60-79f7-4092-9ceb-9f013381c833" providerId="ADAL" clId="{D2DE73BD-6267-4BB4-8A13-4CB30113F9C2}" dt="2025-03-05T16:18:33.300" v="121" actId="47"/>
        <pc:sldMkLst>
          <pc:docMk/>
          <pc:sldMk cId="733455960" sldId="265"/>
        </pc:sldMkLst>
      </pc:sldChg>
      <pc:sldChg chg="new del">
        <pc:chgData name="Zane Pīpkalēja" userId="13f9bd60-79f7-4092-9ceb-9f013381c833" providerId="ADAL" clId="{D2DE73BD-6267-4BB4-8A13-4CB30113F9C2}" dt="2025-03-05T16:18:31.135" v="120" actId="47"/>
        <pc:sldMkLst>
          <pc:docMk/>
          <pc:sldMk cId="3554311670" sldId="266"/>
        </pc:sldMkLst>
      </pc:sldChg>
      <pc:sldChg chg="addSp delSp modSp add mod ord">
        <pc:chgData name="Zane Pīpkalēja" userId="13f9bd60-79f7-4092-9ceb-9f013381c833" providerId="ADAL" clId="{D2DE73BD-6267-4BB4-8A13-4CB30113F9C2}" dt="2025-03-05T17:32:08.096" v="811" actId="1076"/>
        <pc:sldMkLst>
          <pc:docMk/>
          <pc:sldMk cId="3821514823" sldId="267"/>
        </pc:sldMkLst>
        <pc:spChg chg="add del mod">
          <ac:chgData name="Zane Pīpkalēja" userId="13f9bd60-79f7-4092-9ceb-9f013381c833" providerId="ADAL" clId="{D2DE73BD-6267-4BB4-8A13-4CB30113F9C2}" dt="2025-03-05T17:31:54.284" v="805" actId="478"/>
          <ac:spMkLst>
            <pc:docMk/>
            <pc:sldMk cId="3821514823" sldId="267"/>
            <ac:spMk id="4" creationId="{333401AE-A968-B2A2-288A-D421C6488127}"/>
          </ac:spMkLst>
        </pc:spChg>
        <pc:spChg chg="mod">
          <ac:chgData name="Zane Pīpkalēja" userId="13f9bd60-79f7-4092-9ceb-9f013381c833" providerId="ADAL" clId="{D2DE73BD-6267-4BB4-8A13-4CB30113F9C2}" dt="2025-03-05T17:17:05.181" v="771" actId="404"/>
          <ac:spMkLst>
            <pc:docMk/>
            <pc:sldMk cId="3821514823" sldId="267"/>
            <ac:spMk id="139" creationId="{E99F31B1-407C-E877-C0AC-91023B09385A}"/>
          </ac:spMkLst>
        </pc:spChg>
        <pc:spChg chg="mod">
          <ac:chgData name="Zane Pīpkalēja" userId="13f9bd60-79f7-4092-9ceb-9f013381c833" providerId="ADAL" clId="{D2DE73BD-6267-4BB4-8A13-4CB30113F9C2}" dt="2025-03-05T17:32:04.929" v="810" actId="14100"/>
          <ac:spMkLst>
            <pc:docMk/>
            <pc:sldMk cId="3821514823" sldId="267"/>
            <ac:spMk id="142" creationId="{04850832-56ED-2527-2114-841FD2E65FD4}"/>
          </ac:spMkLst>
        </pc:spChg>
        <pc:picChg chg="add mod">
          <ac:chgData name="Zane Pīpkalēja" userId="13f9bd60-79f7-4092-9ceb-9f013381c833" providerId="ADAL" clId="{D2DE73BD-6267-4BB4-8A13-4CB30113F9C2}" dt="2025-03-05T17:32:08.096" v="811" actId="1076"/>
          <ac:picMkLst>
            <pc:docMk/>
            <pc:sldMk cId="3821514823" sldId="267"/>
            <ac:picMk id="2" creationId="{F6562287-3078-001A-96A6-31BEF3B53983}"/>
          </ac:picMkLst>
        </pc:picChg>
        <pc:picChg chg="del">
          <ac:chgData name="Zane Pīpkalēja" userId="13f9bd60-79f7-4092-9ceb-9f013381c833" providerId="ADAL" clId="{D2DE73BD-6267-4BB4-8A13-4CB30113F9C2}" dt="2025-03-05T17:31:51.850" v="804" actId="478"/>
          <ac:picMkLst>
            <pc:docMk/>
            <pc:sldMk cId="3821514823" sldId="267"/>
            <ac:picMk id="140" creationId="{AE27D507-B4D2-55C7-A8EF-2837BED31DF1}"/>
          </ac:picMkLst>
        </pc:picChg>
      </pc:sldChg>
      <pc:sldChg chg="addSp delSp modSp add mod modClrScheme chgLayout">
        <pc:chgData name="Zane Pīpkalēja" userId="13f9bd60-79f7-4092-9ceb-9f013381c833" providerId="ADAL" clId="{D2DE73BD-6267-4BB4-8A13-4CB30113F9C2}" dt="2025-03-05T16:30:56.138" v="378" actId="20577"/>
        <pc:sldMkLst>
          <pc:docMk/>
          <pc:sldMk cId="4264819785" sldId="268"/>
        </pc:sldMkLst>
        <pc:spChg chg="add del mod">
          <ac:chgData name="Zane Pīpkalēja" userId="13f9bd60-79f7-4092-9ceb-9f013381c833" providerId="ADAL" clId="{D2DE73BD-6267-4BB4-8A13-4CB30113F9C2}" dt="2025-03-05T16:30:00.868" v="328" actId="478"/>
          <ac:spMkLst>
            <pc:docMk/>
            <pc:sldMk cId="4264819785" sldId="268"/>
            <ac:spMk id="4" creationId="{DB911570-BC83-B754-E652-9805541DFAFD}"/>
          </ac:spMkLst>
        </pc:spChg>
        <pc:spChg chg="mod">
          <ac:chgData name="Zane Pīpkalēja" userId="13f9bd60-79f7-4092-9ceb-9f013381c833" providerId="ADAL" clId="{D2DE73BD-6267-4BB4-8A13-4CB30113F9C2}" dt="2025-03-05T16:30:56.138" v="378" actId="20577"/>
          <ac:spMkLst>
            <pc:docMk/>
            <pc:sldMk cId="4264819785" sldId="268"/>
            <ac:spMk id="139" creationId="{9A19C3D7-C749-D3B4-9B88-2ECA8781B9FA}"/>
          </ac:spMkLst>
        </pc:spChg>
        <pc:spChg chg="add mod ord">
          <ac:chgData name="Zane Pīpkalēja" userId="13f9bd60-79f7-4092-9ceb-9f013381c833" providerId="ADAL" clId="{D2DE73BD-6267-4BB4-8A13-4CB30113F9C2}" dt="2025-03-05T16:30:49.180" v="377" actId="26606"/>
          <ac:spMkLst>
            <pc:docMk/>
            <pc:sldMk cId="4264819785" sldId="268"/>
            <ac:spMk id="141" creationId="{C4C598BE-6549-796B-B0AF-8721261721B1}"/>
          </ac:spMkLst>
        </pc:spChg>
        <pc:picChg chg="add mod">
          <ac:chgData name="Zane Pīpkalēja" userId="13f9bd60-79f7-4092-9ceb-9f013381c833" providerId="ADAL" clId="{D2DE73BD-6267-4BB4-8A13-4CB30113F9C2}" dt="2025-03-05T16:30:49.180" v="377" actId="26606"/>
          <ac:picMkLst>
            <pc:docMk/>
            <pc:sldMk cId="4264819785" sldId="268"/>
            <ac:picMk id="2" creationId="{A6CA3E75-34C7-3A08-EE19-146BB626474E}"/>
          </ac:picMkLst>
        </pc:picChg>
        <pc:picChg chg="del">
          <ac:chgData name="Zane Pīpkalēja" userId="13f9bd60-79f7-4092-9ceb-9f013381c833" providerId="ADAL" clId="{D2DE73BD-6267-4BB4-8A13-4CB30113F9C2}" dt="2025-03-05T16:28:39.065" v="273" actId="478"/>
          <ac:picMkLst>
            <pc:docMk/>
            <pc:sldMk cId="4264819785" sldId="268"/>
            <ac:picMk id="5" creationId="{4BC63E3C-7744-4AE5-96A2-6C18A4CE23CB}"/>
          </ac:picMkLst>
        </pc:picChg>
        <pc:picChg chg="del">
          <ac:chgData name="Zane Pīpkalēja" userId="13f9bd60-79f7-4092-9ceb-9f013381c833" providerId="ADAL" clId="{D2DE73BD-6267-4BB4-8A13-4CB30113F9C2}" dt="2025-03-05T16:29:52.745" v="326" actId="478"/>
          <ac:picMkLst>
            <pc:docMk/>
            <pc:sldMk cId="4264819785" sldId="268"/>
            <ac:picMk id="140" creationId="{60AAE9DF-13A6-6D87-DDBA-F4292D9E3DA4}"/>
          </ac:picMkLst>
        </pc:picChg>
      </pc:sldChg>
      <pc:sldChg chg="add del">
        <pc:chgData name="Zane Pīpkalēja" userId="13f9bd60-79f7-4092-9ceb-9f013381c833" providerId="ADAL" clId="{D2DE73BD-6267-4BB4-8A13-4CB30113F9C2}" dt="2025-03-05T18:27:30.302" v="1423" actId="47"/>
        <pc:sldMkLst>
          <pc:docMk/>
          <pc:sldMk cId="2313260830" sldId="269"/>
        </pc:sldMkLst>
      </pc:sldChg>
      <pc:sldChg chg="addSp modSp add mod">
        <pc:chgData name="Zane Pīpkalēja" userId="13f9bd60-79f7-4092-9ceb-9f013381c833" providerId="ADAL" clId="{D2DE73BD-6267-4BB4-8A13-4CB30113F9C2}" dt="2025-03-06T18:51:04.521" v="1685" actId="20577"/>
        <pc:sldMkLst>
          <pc:docMk/>
          <pc:sldMk cId="3628283624" sldId="270"/>
        </pc:sldMkLst>
        <pc:spChg chg="mod">
          <ac:chgData name="Zane Pīpkalēja" userId="13f9bd60-79f7-4092-9ceb-9f013381c833" providerId="ADAL" clId="{D2DE73BD-6267-4BB4-8A13-4CB30113F9C2}" dt="2025-03-06T18:51:04.521" v="1685" actId="20577"/>
          <ac:spMkLst>
            <pc:docMk/>
            <pc:sldMk cId="3628283624" sldId="270"/>
            <ac:spMk id="2" creationId="{57117C43-F1A3-17BC-F738-BACA839FF005}"/>
          </ac:spMkLst>
        </pc:spChg>
        <pc:spChg chg="add">
          <ac:chgData name="Zane Pīpkalēja" userId="13f9bd60-79f7-4092-9ceb-9f013381c833" providerId="ADAL" clId="{D2DE73BD-6267-4BB4-8A13-4CB30113F9C2}" dt="2025-03-05T17:15:33.861" v="716"/>
          <ac:spMkLst>
            <pc:docMk/>
            <pc:sldMk cId="3628283624" sldId="270"/>
            <ac:spMk id="3" creationId="{832CD40C-7CE1-09B4-ABF6-C4A70B6C0685}"/>
          </ac:spMkLst>
        </pc:spChg>
        <pc:spChg chg="mod">
          <ac:chgData name="Zane Pīpkalēja" userId="13f9bd60-79f7-4092-9ceb-9f013381c833" providerId="ADAL" clId="{D2DE73BD-6267-4BB4-8A13-4CB30113F9C2}" dt="2025-03-05T17:12:53.288" v="665" actId="20577"/>
          <ac:spMkLst>
            <pc:docMk/>
            <pc:sldMk cId="3628283624" sldId="270"/>
            <ac:spMk id="132" creationId="{D32F43B4-1A27-855E-C252-B45BD86135C6}"/>
          </ac:spMkLst>
        </pc:spChg>
      </pc:sldChg>
      <pc:sldChg chg="addSp delSp modSp add mod ord modClrScheme chgLayout">
        <pc:chgData name="Zane Pīpkalēja" userId="13f9bd60-79f7-4092-9ceb-9f013381c833" providerId="ADAL" clId="{D2DE73BD-6267-4BB4-8A13-4CB30113F9C2}" dt="2025-03-06T18:47:03.804" v="1649" actId="1076"/>
        <pc:sldMkLst>
          <pc:docMk/>
          <pc:sldMk cId="1515975887" sldId="271"/>
        </pc:sldMkLst>
        <pc:spChg chg="add mod">
          <ac:chgData name="Zane Pīpkalēja" userId="13f9bd60-79f7-4092-9ceb-9f013381c833" providerId="ADAL" clId="{D2DE73BD-6267-4BB4-8A13-4CB30113F9C2}" dt="2025-03-06T18:47:03.804" v="1649" actId="1076"/>
          <ac:spMkLst>
            <pc:docMk/>
            <pc:sldMk cId="1515975887" sldId="271"/>
            <ac:spMk id="2" creationId="{D01AB561-69E6-4ECB-572F-E78A57C8D803}"/>
          </ac:spMkLst>
        </pc:spChg>
        <pc:spChg chg="add">
          <ac:chgData name="Zane Pīpkalēja" userId="13f9bd60-79f7-4092-9ceb-9f013381c833" providerId="ADAL" clId="{D2DE73BD-6267-4BB4-8A13-4CB30113F9C2}" dt="2025-03-06T18:39:34.207" v="1594"/>
          <ac:spMkLst>
            <pc:docMk/>
            <pc:sldMk cId="1515975887" sldId="271"/>
            <ac:spMk id="3" creationId="{E10B81AE-AFB0-5EE7-73D0-E6BF8030D667}"/>
          </ac:spMkLst>
        </pc:spChg>
        <pc:spChg chg="add mod ord">
          <ac:chgData name="Zane Pīpkalēja" userId="13f9bd60-79f7-4092-9ceb-9f013381c833" providerId="ADAL" clId="{D2DE73BD-6267-4BB4-8A13-4CB30113F9C2}" dt="2025-03-06T18:44:23.819" v="1613" actId="26606"/>
          <ac:spMkLst>
            <pc:docMk/>
            <pc:sldMk cId="1515975887" sldId="271"/>
            <ac:spMk id="131" creationId="{7792B5AE-708D-B07C-8116-3506492022A2}"/>
          </ac:spMkLst>
        </pc:spChg>
        <pc:spChg chg="mod">
          <ac:chgData name="Zane Pīpkalēja" userId="13f9bd60-79f7-4092-9ceb-9f013381c833" providerId="ADAL" clId="{D2DE73BD-6267-4BB4-8A13-4CB30113F9C2}" dt="2025-03-06T18:44:23.819" v="1613" actId="26606"/>
          <ac:spMkLst>
            <pc:docMk/>
            <pc:sldMk cId="1515975887" sldId="271"/>
            <ac:spMk id="132" creationId="{4F3C6A78-80D7-3A0F-D910-A47E617BE3D2}"/>
          </ac:spMkLst>
        </pc:spChg>
        <pc:picChg chg="add del mod">
          <ac:chgData name="Zane Pīpkalēja" userId="13f9bd60-79f7-4092-9ceb-9f013381c833" providerId="ADAL" clId="{D2DE73BD-6267-4BB4-8A13-4CB30113F9C2}" dt="2025-03-05T17:00:15.033" v="567" actId="478"/>
          <ac:picMkLst>
            <pc:docMk/>
            <pc:sldMk cId="1515975887" sldId="271"/>
            <ac:picMk id="4" creationId="{9D723943-78A9-0B4E-F788-9F78263E358B}"/>
          </ac:picMkLst>
        </pc:picChg>
        <pc:picChg chg="add mod ord">
          <ac:chgData name="Zane Pīpkalēja" userId="13f9bd60-79f7-4092-9ceb-9f013381c833" providerId="ADAL" clId="{D2DE73BD-6267-4BB4-8A13-4CB30113F9C2}" dt="2025-03-06T18:46:53.557" v="1645" actId="1076"/>
          <ac:picMkLst>
            <pc:docMk/>
            <pc:sldMk cId="1515975887" sldId="271"/>
            <ac:picMk id="5" creationId="{D4EFD06E-577B-ECE6-4250-53F6EAE6C32E}"/>
          </ac:picMkLst>
        </pc:picChg>
        <pc:picChg chg="add del mod ord">
          <ac:chgData name="Zane Pīpkalēja" userId="13f9bd60-79f7-4092-9ceb-9f013381c833" providerId="ADAL" clId="{D2DE73BD-6267-4BB4-8A13-4CB30113F9C2}" dt="2025-03-06T18:39:57.536" v="1601" actId="478"/>
          <ac:picMkLst>
            <pc:docMk/>
            <pc:sldMk cId="1515975887" sldId="271"/>
            <ac:picMk id="6" creationId="{A9997802-C7B8-FB38-CDE2-DB02F0239F25}"/>
          </ac:picMkLst>
        </pc:picChg>
        <pc:picChg chg="add mod">
          <ac:chgData name="Zane Pīpkalēja" userId="13f9bd60-79f7-4092-9ceb-9f013381c833" providerId="ADAL" clId="{D2DE73BD-6267-4BB4-8A13-4CB30113F9C2}" dt="2025-03-06T18:46:56.102" v="1646" actId="1076"/>
          <ac:picMkLst>
            <pc:docMk/>
            <pc:sldMk cId="1515975887" sldId="271"/>
            <ac:picMk id="8" creationId="{86FD0DEE-D8B7-5D96-754E-EB95A1BD3722}"/>
          </ac:picMkLst>
        </pc:picChg>
      </pc:sldChg>
      <pc:sldChg chg="addSp delSp modSp add mod">
        <pc:chgData name="Zane Pīpkalēja" userId="13f9bd60-79f7-4092-9ceb-9f013381c833" providerId="ADAL" clId="{D2DE73BD-6267-4BB4-8A13-4CB30113F9C2}" dt="2025-03-06T13:01:02.970" v="1429" actId="14100"/>
        <pc:sldMkLst>
          <pc:docMk/>
          <pc:sldMk cId="3489850299" sldId="272"/>
        </pc:sldMkLst>
        <pc:spChg chg="add mod">
          <ac:chgData name="Zane Pīpkalēja" userId="13f9bd60-79f7-4092-9ceb-9f013381c833" providerId="ADAL" clId="{D2DE73BD-6267-4BB4-8A13-4CB30113F9C2}" dt="2025-03-06T13:01:02.970" v="1429" actId="14100"/>
          <ac:spMkLst>
            <pc:docMk/>
            <pc:sldMk cId="3489850299" sldId="272"/>
            <ac:spMk id="2" creationId="{14DD9F0F-ED0B-E885-627D-A90DCEB9F016}"/>
          </ac:spMkLst>
        </pc:spChg>
        <pc:spChg chg="add del mod">
          <ac:chgData name="Zane Pīpkalēja" userId="13f9bd60-79f7-4092-9ceb-9f013381c833" providerId="ADAL" clId="{D2DE73BD-6267-4BB4-8A13-4CB30113F9C2}" dt="2025-03-05T17:07:25.272" v="603" actId="478"/>
          <ac:spMkLst>
            <pc:docMk/>
            <pc:sldMk cId="3489850299" sldId="272"/>
            <ac:spMk id="3" creationId="{9E9D9E9C-65CF-9787-7A31-B8E304A47B24}"/>
          </ac:spMkLst>
        </pc:spChg>
        <pc:spChg chg="mod">
          <ac:chgData name="Zane Pīpkalēja" userId="13f9bd60-79f7-4092-9ceb-9f013381c833" providerId="ADAL" clId="{D2DE73BD-6267-4BB4-8A13-4CB30113F9C2}" dt="2025-03-05T17:07:53.648" v="626" actId="20577"/>
          <ac:spMkLst>
            <pc:docMk/>
            <pc:sldMk cId="3489850299" sldId="272"/>
            <ac:spMk id="139" creationId="{A205CE5A-EBF3-297F-11B4-ACDCD2C93589}"/>
          </ac:spMkLst>
        </pc:spChg>
        <pc:spChg chg="del">
          <ac:chgData name="Zane Pīpkalēja" userId="13f9bd60-79f7-4092-9ceb-9f013381c833" providerId="ADAL" clId="{D2DE73BD-6267-4BB4-8A13-4CB30113F9C2}" dt="2025-03-05T17:07:30.868" v="605" actId="478"/>
          <ac:spMkLst>
            <pc:docMk/>
            <pc:sldMk cId="3489850299" sldId="272"/>
            <ac:spMk id="142" creationId="{CCF89E6D-2E0C-3951-7238-17838C3D1368}"/>
          </ac:spMkLst>
        </pc:spChg>
        <pc:picChg chg="add mod">
          <ac:chgData name="Zane Pīpkalēja" userId="13f9bd60-79f7-4092-9ceb-9f013381c833" providerId="ADAL" clId="{D2DE73BD-6267-4BB4-8A13-4CB30113F9C2}" dt="2025-03-05T17:08:02.565" v="628" actId="14100"/>
          <ac:picMkLst>
            <pc:docMk/>
            <pc:sldMk cId="3489850299" sldId="272"/>
            <ac:picMk id="5" creationId="{EEB405ED-FAA8-AAB7-DFC0-64685EB975D5}"/>
          </ac:picMkLst>
        </pc:picChg>
        <pc:picChg chg="del">
          <ac:chgData name="Zane Pīpkalēja" userId="13f9bd60-79f7-4092-9ceb-9f013381c833" providerId="ADAL" clId="{D2DE73BD-6267-4BB4-8A13-4CB30113F9C2}" dt="2025-03-05T17:07:22.327" v="602" actId="478"/>
          <ac:picMkLst>
            <pc:docMk/>
            <pc:sldMk cId="3489850299" sldId="272"/>
            <ac:picMk id="140" creationId="{62AE3FF2-A972-FDEF-C35D-047248073096}"/>
          </ac:picMkLst>
        </pc:picChg>
      </pc:sldChg>
      <pc:sldChg chg="addSp modSp add mod">
        <pc:chgData name="Zane Pīpkalēja" userId="13f9bd60-79f7-4092-9ceb-9f013381c833" providerId="ADAL" clId="{D2DE73BD-6267-4BB4-8A13-4CB30113F9C2}" dt="2025-03-05T17:50:52.056" v="1349" actId="20577"/>
        <pc:sldMkLst>
          <pc:docMk/>
          <pc:sldMk cId="1812148003" sldId="273"/>
        </pc:sldMkLst>
        <pc:spChg chg="mod">
          <ac:chgData name="Zane Pīpkalēja" userId="13f9bd60-79f7-4092-9ceb-9f013381c833" providerId="ADAL" clId="{D2DE73BD-6267-4BB4-8A13-4CB30113F9C2}" dt="2025-03-05T17:50:52.056" v="1349" actId="20577"/>
          <ac:spMkLst>
            <pc:docMk/>
            <pc:sldMk cId="1812148003" sldId="273"/>
            <ac:spMk id="2" creationId="{4DCB8F05-7750-4C80-CF9D-F60BCA3A8B34}"/>
          </ac:spMkLst>
        </pc:spChg>
        <pc:spChg chg="mod">
          <ac:chgData name="Zane Pīpkalēja" userId="13f9bd60-79f7-4092-9ceb-9f013381c833" providerId="ADAL" clId="{D2DE73BD-6267-4BB4-8A13-4CB30113F9C2}" dt="2025-03-05T17:40:23.758" v="1005" actId="20577"/>
          <ac:spMkLst>
            <pc:docMk/>
            <pc:sldMk cId="1812148003" sldId="273"/>
            <ac:spMk id="132" creationId="{47EAF37B-A742-3D48-EC70-E47B6949B2EB}"/>
          </ac:spMkLst>
        </pc:spChg>
        <pc:picChg chg="add mod">
          <ac:chgData name="Zane Pīpkalēja" userId="13f9bd60-79f7-4092-9ceb-9f013381c833" providerId="ADAL" clId="{D2DE73BD-6267-4BB4-8A13-4CB30113F9C2}" dt="2025-03-05T17:43:49.529" v="1107" actId="1076"/>
          <ac:picMkLst>
            <pc:docMk/>
            <pc:sldMk cId="1812148003" sldId="273"/>
            <ac:picMk id="3" creationId="{BC2AB0B0-CF60-52EE-B6D3-ADED7FCFDC05}"/>
          </ac:picMkLst>
        </pc:picChg>
        <pc:picChg chg="add mod">
          <ac:chgData name="Zane Pīpkalēja" userId="13f9bd60-79f7-4092-9ceb-9f013381c833" providerId="ADAL" clId="{D2DE73BD-6267-4BB4-8A13-4CB30113F9C2}" dt="2025-03-05T17:43:50.992" v="1108" actId="1076"/>
          <ac:picMkLst>
            <pc:docMk/>
            <pc:sldMk cId="1812148003" sldId="273"/>
            <ac:picMk id="4" creationId="{6F498048-2865-594C-3419-9633B5A29ADC}"/>
          </ac:picMkLst>
        </pc:picChg>
      </pc:sldChg>
      <pc:sldChg chg="addSp modSp add mod ord">
        <pc:chgData name="Zane Pīpkalēja" userId="13f9bd60-79f7-4092-9ceb-9f013381c833" providerId="ADAL" clId="{D2DE73BD-6267-4BB4-8A13-4CB30113F9C2}" dt="2025-03-05T18:25:39.387" v="1403" actId="1076"/>
        <pc:sldMkLst>
          <pc:docMk/>
          <pc:sldMk cId="2636335649" sldId="274"/>
        </pc:sldMkLst>
        <pc:spChg chg="mod">
          <ac:chgData name="Zane Pīpkalēja" userId="13f9bd60-79f7-4092-9ceb-9f013381c833" providerId="ADAL" clId="{D2DE73BD-6267-4BB4-8A13-4CB30113F9C2}" dt="2025-03-05T18:24:42.851" v="1397" actId="5793"/>
          <ac:spMkLst>
            <pc:docMk/>
            <pc:sldMk cId="2636335649" sldId="274"/>
            <ac:spMk id="2" creationId="{2917F47B-BBDA-224A-3C82-7DFD56E87016}"/>
          </ac:spMkLst>
        </pc:spChg>
        <pc:spChg chg="add mod">
          <ac:chgData name="Zane Pīpkalēja" userId="13f9bd60-79f7-4092-9ceb-9f013381c833" providerId="ADAL" clId="{D2DE73BD-6267-4BB4-8A13-4CB30113F9C2}" dt="2025-03-05T18:25:13.602" v="1400" actId="122"/>
          <ac:spMkLst>
            <pc:docMk/>
            <pc:sldMk cId="2636335649" sldId="274"/>
            <ac:spMk id="4" creationId="{46D49754-7779-8A33-75DE-A6596519EEAF}"/>
          </ac:spMkLst>
        </pc:spChg>
        <pc:spChg chg="mod">
          <ac:chgData name="Zane Pīpkalēja" userId="13f9bd60-79f7-4092-9ceb-9f013381c833" providerId="ADAL" clId="{D2DE73BD-6267-4BB4-8A13-4CB30113F9C2}" dt="2025-03-05T17:44:48.611" v="1120" actId="20577"/>
          <ac:spMkLst>
            <pc:docMk/>
            <pc:sldMk cId="2636335649" sldId="274"/>
            <ac:spMk id="132" creationId="{5AB06007-7D3B-4032-6D50-52371B3B8648}"/>
          </ac:spMkLst>
        </pc:spChg>
        <pc:picChg chg="add mod">
          <ac:chgData name="Zane Pīpkalēja" userId="13f9bd60-79f7-4092-9ceb-9f013381c833" providerId="ADAL" clId="{D2DE73BD-6267-4BB4-8A13-4CB30113F9C2}" dt="2025-03-05T18:25:39.387" v="1403" actId="1076"/>
          <ac:picMkLst>
            <pc:docMk/>
            <pc:sldMk cId="2636335649" sldId="274"/>
            <ac:picMk id="5" creationId="{4F56A103-B29A-1121-FD46-F7C004963C4A}"/>
          </ac:picMkLst>
        </pc:picChg>
      </pc:sldChg>
      <pc:sldChg chg="addSp delSp modSp add mod">
        <pc:chgData name="Zane Pīpkalēja" userId="13f9bd60-79f7-4092-9ceb-9f013381c833" providerId="ADAL" clId="{D2DE73BD-6267-4BB4-8A13-4CB30113F9C2}" dt="2025-03-06T18:51:46.594" v="1689" actId="113"/>
        <pc:sldMkLst>
          <pc:docMk/>
          <pc:sldMk cId="4153369041" sldId="275"/>
        </pc:sldMkLst>
        <pc:spChg chg="add mod">
          <ac:chgData name="Zane Pīpkalēja" userId="13f9bd60-79f7-4092-9ceb-9f013381c833" providerId="ADAL" clId="{D2DE73BD-6267-4BB4-8A13-4CB30113F9C2}" dt="2025-03-06T18:51:46.594" v="1689" actId="113"/>
          <ac:spMkLst>
            <pc:docMk/>
            <pc:sldMk cId="4153369041" sldId="275"/>
            <ac:spMk id="2" creationId="{D4C804F5-D210-2752-23B2-B9F6C43B03EE}"/>
          </ac:spMkLst>
        </pc:spChg>
        <pc:spChg chg="add del mod">
          <ac:chgData name="Zane Pīpkalēja" userId="13f9bd60-79f7-4092-9ceb-9f013381c833" providerId="ADAL" clId="{D2DE73BD-6267-4BB4-8A13-4CB30113F9C2}" dt="2025-03-05T18:26:07.173" v="1405" actId="478"/>
          <ac:spMkLst>
            <pc:docMk/>
            <pc:sldMk cId="4153369041" sldId="275"/>
            <ac:spMk id="4" creationId="{7C14374A-8A25-A239-71B7-F859599DA4A6}"/>
          </ac:spMkLst>
        </pc:spChg>
        <pc:spChg chg="mod">
          <ac:chgData name="Zane Pīpkalēja" userId="13f9bd60-79f7-4092-9ceb-9f013381c833" providerId="ADAL" clId="{D2DE73BD-6267-4BB4-8A13-4CB30113F9C2}" dt="2025-03-05T17:50:39.387" v="1345" actId="20577"/>
          <ac:spMkLst>
            <pc:docMk/>
            <pc:sldMk cId="4153369041" sldId="275"/>
            <ac:spMk id="139" creationId="{B2ED7840-7F8C-0182-10D9-2B38A3366801}"/>
          </ac:spMkLst>
        </pc:spChg>
        <pc:spChg chg="mod">
          <ac:chgData name="Zane Pīpkalēja" userId="13f9bd60-79f7-4092-9ceb-9f013381c833" providerId="ADAL" clId="{D2DE73BD-6267-4BB4-8A13-4CB30113F9C2}" dt="2025-03-05T17:31:23.949" v="800" actId="27636"/>
          <ac:spMkLst>
            <pc:docMk/>
            <pc:sldMk cId="4153369041" sldId="275"/>
            <ac:spMk id="142" creationId="{D689B94C-618F-3062-1C89-52746E4546B2}"/>
          </ac:spMkLst>
        </pc:spChg>
        <pc:picChg chg="add mod ord">
          <ac:chgData name="Zane Pīpkalēja" userId="13f9bd60-79f7-4092-9ceb-9f013381c833" providerId="ADAL" clId="{D2DE73BD-6267-4BB4-8A13-4CB30113F9C2}" dt="2025-03-05T18:26:39.126" v="1417" actId="14100"/>
          <ac:picMkLst>
            <pc:docMk/>
            <pc:sldMk cId="4153369041" sldId="275"/>
            <ac:picMk id="5" creationId="{51A137A8-753E-95BE-231A-8D470FE400AF}"/>
          </ac:picMkLst>
        </pc:picChg>
        <pc:picChg chg="add del mod">
          <ac:chgData name="Zane Pīpkalēja" userId="13f9bd60-79f7-4092-9ceb-9f013381c833" providerId="ADAL" clId="{D2DE73BD-6267-4BB4-8A13-4CB30113F9C2}" dt="2025-03-05T18:26:34.322" v="1416" actId="478"/>
          <ac:picMkLst>
            <pc:docMk/>
            <pc:sldMk cId="4153369041" sldId="275"/>
            <ac:picMk id="6" creationId="{862B0023-0488-F284-E39C-FA029B11052C}"/>
          </ac:picMkLst>
        </pc:picChg>
        <pc:picChg chg="add mod">
          <ac:chgData name="Zane Pīpkalēja" userId="13f9bd60-79f7-4092-9ceb-9f013381c833" providerId="ADAL" clId="{D2DE73BD-6267-4BB4-8A13-4CB30113F9C2}" dt="2025-03-05T18:26:25.379" v="1413" actId="1076"/>
          <ac:picMkLst>
            <pc:docMk/>
            <pc:sldMk cId="4153369041" sldId="275"/>
            <ac:picMk id="7" creationId="{566D905F-650B-08A0-6A1F-576D4D40B793}"/>
          </ac:picMkLst>
        </pc:picChg>
        <pc:picChg chg="del">
          <ac:chgData name="Zane Pīpkalēja" userId="13f9bd60-79f7-4092-9ceb-9f013381c833" providerId="ADAL" clId="{D2DE73BD-6267-4BB4-8A13-4CB30113F9C2}" dt="2025-03-05T18:25:45.738" v="1404" actId="478"/>
          <ac:picMkLst>
            <pc:docMk/>
            <pc:sldMk cId="4153369041" sldId="275"/>
            <ac:picMk id="140" creationId="{2EEAB840-D56E-DF85-9AF2-58D1288A363D}"/>
          </ac:picMkLst>
        </pc:picChg>
      </pc:sldChg>
      <pc:sldChg chg="modSp add mod">
        <pc:chgData name="Zane Pīpkalēja" userId="13f9bd60-79f7-4092-9ceb-9f013381c833" providerId="ADAL" clId="{D2DE73BD-6267-4BB4-8A13-4CB30113F9C2}" dt="2025-03-05T17:39:20.551" v="1002" actId="20577"/>
        <pc:sldMkLst>
          <pc:docMk/>
          <pc:sldMk cId="2020828026" sldId="276"/>
        </pc:sldMkLst>
        <pc:spChg chg="mod">
          <ac:chgData name="Zane Pīpkalēja" userId="13f9bd60-79f7-4092-9ceb-9f013381c833" providerId="ADAL" clId="{D2DE73BD-6267-4BB4-8A13-4CB30113F9C2}" dt="2025-03-05T17:39:20.551" v="1002" actId="20577"/>
          <ac:spMkLst>
            <pc:docMk/>
            <pc:sldMk cId="2020828026" sldId="276"/>
            <ac:spMk id="2" creationId="{93CF9A51-CDB2-1945-6763-9BA92F1B451B}"/>
          </ac:spMkLst>
        </pc:spChg>
        <pc:spChg chg="mod">
          <ac:chgData name="Zane Pīpkalēja" userId="13f9bd60-79f7-4092-9ceb-9f013381c833" providerId="ADAL" clId="{D2DE73BD-6267-4BB4-8A13-4CB30113F9C2}" dt="2025-03-05T17:35:03.905" v="916" actId="404"/>
          <ac:spMkLst>
            <pc:docMk/>
            <pc:sldMk cId="2020828026" sldId="276"/>
            <ac:spMk id="132" creationId="{F562FF12-3679-F9BB-A1AE-50A994146E62}"/>
          </ac:spMkLst>
        </pc:spChg>
      </pc:sldChg>
      <pc:sldChg chg="addSp modSp new mod">
        <pc:chgData name="Zane Pīpkalēja" userId="13f9bd60-79f7-4092-9ceb-9f013381c833" providerId="ADAL" clId="{D2DE73BD-6267-4BB4-8A13-4CB30113F9C2}" dt="2025-03-05T17:48:47.492" v="1331" actId="1076"/>
        <pc:sldMkLst>
          <pc:docMk/>
          <pc:sldMk cId="1379200399" sldId="277"/>
        </pc:sldMkLst>
        <pc:spChg chg="mod">
          <ac:chgData name="Zane Pīpkalēja" userId="13f9bd60-79f7-4092-9ceb-9f013381c833" providerId="ADAL" clId="{D2DE73BD-6267-4BB4-8A13-4CB30113F9C2}" dt="2025-03-05T17:48:04.830" v="1327" actId="20577"/>
          <ac:spMkLst>
            <pc:docMk/>
            <pc:sldMk cId="1379200399" sldId="277"/>
            <ac:spMk id="2" creationId="{2A5AD9D1-A66A-EF83-5937-12E01CCD85C4}"/>
          </ac:spMkLst>
        </pc:spChg>
        <pc:spChg chg="mod">
          <ac:chgData name="Zane Pīpkalēja" userId="13f9bd60-79f7-4092-9ceb-9f013381c833" providerId="ADAL" clId="{D2DE73BD-6267-4BB4-8A13-4CB30113F9C2}" dt="2025-03-05T17:47:54.960" v="1300" actId="113"/>
          <ac:spMkLst>
            <pc:docMk/>
            <pc:sldMk cId="1379200399" sldId="277"/>
            <ac:spMk id="3" creationId="{5DC48AEF-46D0-A494-B0BD-9BAAA6E9C432}"/>
          </ac:spMkLst>
        </pc:spChg>
        <pc:picChg chg="add mod">
          <ac:chgData name="Zane Pīpkalēja" userId="13f9bd60-79f7-4092-9ceb-9f013381c833" providerId="ADAL" clId="{D2DE73BD-6267-4BB4-8A13-4CB30113F9C2}" dt="2025-03-05T17:48:47.492" v="1331" actId="1076"/>
          <ac:picMkLst>
            <pc:docMk/>
            <pc:sldMk cId="1379200399" sldId="277"/>
            <ac:picMk id="4" creationId="{D52F70B6-D9BE-0663-1B60-C5C83D7CD437}"/>
          </ac:picMkLst>
        </pc:picChg>
      </pc:sldChg>
      <pc:sldChg chg="addSp delSp modSp add mod">
        <pc:chgData name="Zane Pīpkalēja" userId="13f9bd60-79f7-4092-9ceb-9f013381c833" providerId="ADAL" clId="{D2DE73BD-6267-4BB4-8A13-4CB30113F9C2}" dt="2025-03-06T18:30:48.830" v="1559" actId="122"/>
        <pc:sldMkLst>
          <pc:docMk/>
          <pc:sldMk cId="2515490430" sldId="278"/>
        </pc:sldMkLst>
        <pc:spChg chg="del mod">
          <ac:chgData name="Zane Pīpkalēja" userId="13f9bd60-79f7-4092-9ceb-9f013381c833" providerId="ADAL" clId="{D2DE73BD-6267-4BB4-8A13-4CB30113F9C2}" dt="2025-03-06T18:28:18.159" v="1550" actId="478"/>
          <ac:spMkLst>
            <pc:docMk/>
            <pc:sldMk cId="2515490430" sldId="278"/>
            <ac:spMk id="2" creationId="{48747930-289F-5AC3-0F13-D144BE308E62}"/>
          </ac:spMkLst>
        </pc:spChg>
        <pc:spChg chg="add mod">
          <ac:chgData name="Zane Pīpkalēja" userId="13f9bd60-79f7-4092-9ceb-9f013381c833" providerId="ADAL" clId="{D2DE73BD-6267-4BB4-8A13-4CB30113F9C2}" dt="2025-03-06T18:30:48.830" v="1559" actId="122"/>
          <ac:spMkLst>
            <pc:docMk/>
            <pc:sldMk cId="2515490430" sldId="278"/>
            <ac:spMk id="3" creationId="{FE26CAC1-FF2A-C7B4-650C-3DD8983A68E8}"/>
          </ac:spMkLst>
        </pc:spChg>
        <pc:spChg chg="add mod ord">
          <ac:chgData name="Zane Pīpkalēja" userId="13f9bd60-79f7-4092-9ceb-9f013381c833" providerId="ADAL" clId="{D2DE73BD-6267-4BB4-8A13-4CB30113F9C2}" dt="2025-03-06T18:30:30.297" v="1557" actId="26606"/>
          <ac:spMkLst>
            <pc:docMk/>
            <pc:sldMk cId="2515490430" sldId="278"/>
            <ac:spMk id="131" creationId="{3AE0236E-D708-A71F-2AC0-4014ECAD4E58}"/>
          </ac:spMkLst>
        </pc:spChg>
        <pc:spChg chg="mod">
          <ac:chgData name="Zane Pīpkalēja" userId="13f9bd60-79f7-4092-9ceb-9f013381c833" providerId="ADAL" clId="{D2DE73BD-6267-4BB4-8A13-4CB30113F9C2}" dt="2025-03-06T18:30:30.297" v="1557" actId="26606"/>
          <ac:spMkLst>
            <pc:docMk/>
            <pc:sldMk cId="2515490430" sldId="278"/>
            <ac:spMk id="132" creationId="{FDB8C6A5-E22D-DD6C-D747-23F529F74E1E}"/>
          </ac:spMkLst>
        </pc:spChg>
        <pc:picChg chg="add mod">
          <ac:chgData name="Zane Pīpkalēja" userId="13f9bd60-79f7-4092-9ceb-9f013381c833" providerId="ADAL" clId="{D2DE73BD-6267-4BB4-8A13-4CB30113F9C2}" dt="2025-03-06T18:30:30.297" v="1557" actId="26606"/>
          <ac:picMkLst>
            <pc:docMk/>
            <pc:sldMk cId="2515490430" sldId="278"/>
            <ac:picMk id="5" creationId="{AD4005F4-17F5-569A-CAA7-AD678A91B1A6}"/>
          </ac:picMkLst>
        </pc:picChg>
      </pc:sldChg>
      <pc:sldChg chg="modSp add mod">
        <pc:chgData name="Zane Pīpkalēja" userId="13f9bd60-79f7-4092-9ceb-9f013381c833" providerId="ADAL" clId="{D2DE73BD-6267-4BB4-8A13-4CB30113F9C2}" dt="2025-03-06T18:49:55.062" v="1673" actId="113"/>
        <pc:sldMkLst>
          <pc:docMk/>
          <pc:sldMk cId="1366055162" sldId="279"/>
        </pc:sldMkLst>
        <pc:spChg chg="mod">
          <ac:chgData name="Zane Pīpkalēja" userId="13f9bd60-79f7-4092-9ceb-9f013381c833" providerId="ADAL" clId="{D2DE73BD-6267-4BB4-8A13-4CB30113F9C2}" dt="2025-03-06T18:49:55.062" v="1673" actId="113"/>
          <ac:spMkLst>
            <pc:docMk/>
            <pc:sldMk cId="1366055162" sldId="279"/>
            <ac:spMk id="2" creationId="{41EBA80A-6C98-2670-0A10-FE9860D72557}"/>
          </ac:spMkLst>
        </pc:spChg>
      </pc:sldChg>
      <pc:sldMasterChg chg="delSldLayout">
        <pc:chgData name="Zane Pīpkalēja" userId="13f9bd60-79f7-4092-9ceb-9f013381c833" providerId="ADAL" clId="{D2DE73BD-6267-4BB4-8A13-4CB30113F9C2}" dt="2025-03-05T18:27:28.793" v="1422" actId="47"/>
        <pc:sldMasterMkLst>
          <pc:docMk/>
          <pc:sldMasterMk cId="0" sldId="2147483648"/>
        </pc:sldMasterMkLst>
        <pc:sldLayoutChg chg="del">
          <pc:chgData name="Zane Pīpkalēja" userId="13f9bd60-79f7-4092-9ceb-9f013381c833" providerId="ADAL" clId="{D2DE73BD-6267-4BB4-8A13-4CB30113F9C2}" dt="2025-03-05T18:27:26.602" v="1420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Zane Pīpkalēja" userId="13f9bd60-79f7-4092-9ceb-9f013381c833" providerId="ADAL" clId="{D2DE73BD-6267-4BB4-8A13-4CB30113F9C2}" dt="2025-03-05T18:27:28.793" v="1422" actId="47"/>
          <pc:sldLayoutMkLst>
            <pc:docMk/>
            <pc:sldMasterMk cId="0" sldId="2147483648"/>
            <pc:sldLayoutMk cId="0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/>
          <p:nvPr/>
        </p:nvSpPr>
        <p:spPr>
          <a:xfrm>
            <a:off x="0" y="6341164"/>
            <a:ext cx="8948509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Rectangle 9"/>
          <p:cNvSpPr/>
          <p:nvPr/>
        </p:nvSpPr>
        <p:spPr>
          <a:xfrm>
            <a:off x="11329703" y="6341164"/>
            <a:ext cx="862298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243" y="5899108"/>
            <a:ext cx="2209726" cy="108401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Rectangle 3"/>
          <p:cNvSpPr/>
          <p:nvPr/>
        </p:nvSpPr>
        <p:spPr>
          <a:xfrm>
            <a:off x="0" y="5755342"/>
            <a:ext cx="12192000" cy="12729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Rounded Rectangle"/>
          <p:cNvSpPr/>
          <p:nvPr/>
        </p:nvSpPr>
        <p:spPr>
          <a:xfrm>
            <a:off x="-1021951" y="2320365"/>
            <a:ext cx="12919913" cy="5139603"/>
          </a:xfrm>
          <a:prstGeom prst="roundRect">
            <a:avLst>
              <a:gd name="adj" fmla="val 6729"/>
            </a:avLst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7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DF1B998-67D6-2FAB-3DE9-2CA0DBB906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8" y="505742"/>
            <a:ext cx="5714252" cy="1410479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540F8531-0279-F824-4B56-40FE0D63B7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468" y="419333"/>
            <a:ext cx="11207932" cy="109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81847516-DF9F-A8C5-3DB4-2740F3C72B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8010" y="1709529"/>
            <a:ext cx="11164390" cy="4287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5C79C4A-B5B1-79D1-07B7-69882EFBCAC8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2E93ECC-C296-522A-675D-329905377042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9CD1315A-FAF8-F785-A3CA-649F50D14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C64C5BF-ABFC-14A6-F736-4E5BB44C5C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93" y="6167376"/>
            <a:ext cx="2160000" cy="5331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399010" y="199506"/>
            <a:ext cx="11438314" cy="97259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9012" y="1426629"/>
            <a:ext cx="559856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Teksta vietturis 4"/>
          <p:cNvSpPr>
            <a:spLocks noGrp="1"/>
          </p:cNvSpPr>
          <p:nvPr>
            <p:ph type="body" sz="quarter" idx="21"/>
          </p:nvPr>
        </p:nvSpPr>
        <p:spPr>
          <a:xfrm>
            <a:off x="6172200" y="1426628"/>
            <a:ext cx="5665124" cy="82391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7334E2B-12DE-3DDF-4B83-AE223A3E3F99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4E6E462-0D2F-7B89-24B9-E5BFC4E0BA66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C3DA9A42-A303-3702-B1F6-413858914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25B9475-79E0-205F-92A2-8A87003CD2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93" y="6167376"/>
            <a:ext cx="2160000" cy="5331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958501C7-C3AD-AC6F-CAC6-58AD8E799BF9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65A611D-2894-FB33-3345-40A88E776752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5A8EE996-BB6D-355A-5462-72C1C15D01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B9FE915-EB07-F73F-60E6-AC264F117C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93" y="6167376"/>
            <a:ext cx="2160000" cy="5331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Teksta vietturis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B5E54F7-0DB8-1F9E-8D49-3F97476A43F2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441C5DF-63DE-7F33-9B56-9392B6C15810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F8A14DAA-A022-B66C-3AA6-EAB6DC625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AD3FE99-D2B2-1B8A-71CC-9CD5C14148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93" y="6167376"/>
            <a:ext cx="2160000" cy="5331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9" name="Attēla vietturis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F063351-AAD8-7D43-DB36-46AF5C5453B7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2099A36-37B5-DD9A-033A-E2075EE22574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DC37D91A-43D6-F8E8-4A0D-7DDD09358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BCD0406-A2D9-DF05-66A0-3A039B71B9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93" y="6167376"/>
            <a:ext cx="2160000" cy="5331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9" name="Attēla vietturis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9029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9"/>
          <p:cNvSpPr/>
          <p:nvPr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3771" y="6295459"/>
            <a:ext cx="249425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11" name="Picture 10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1A4B2E61-9D0B-FA4B-2020-BE95188A68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12" name="Picture 1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5E2A025-9B54-8FA8-4224-536209FC8A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93" y="6167376"/>
            <a:ext cx="2160000" cy="5331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1D4289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9277" y="6256959"/>
            <a:ext cx="358414" cy="3506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5527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1D4289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akšvirsraksts 2"/>
          <p:cNvSpPr txBox="1">
            <a:spLocks noGrp="1"/>
          </p:cNvSpPr>
          <p:nvPr>
            <p:ph type="subTitle" sz="quarter" idx="1"/>
          </p:nvPr>
        </p:nvSpPr>
        <p:spPr>
          <a:xfrm>
            <a:off x="446314" y="3004457"/>
            <a:ext cx="9253500" cy="3611496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lv-LV" dirty="0">
              <a:latin typeface="Aptos" panose="020B0004020202020204" pitchFamily="34" charset="0"/>
            </a:endParaRPr>
          </a:p>
          <a:p>
            <a:r>
              <a:rPr lang="lv-LV" dirty="0">
                <a:latin typeface="Aptos" panose="020B0004020202020204" pitchFamily="34" charset="0"/>
              </a:rPr>
              <a:t>CEĻĀ UZ BIOREĢIONU: PĀRMAIŅU ARĒNU METODES IZMANTOŠANA</a:t>
            </a:r>
          </a:p>
          <a:p>
            <a:endParaRPr lang="lv-LV" dirty="0">
              <a:latin typeface="Aptos" panose="020B0004020202020204" pitchFamily="34" charset="0"/>
            </a:endParaRPr>
          </a:p>
          <a:p>
            <a:r>
              <a:rPr lang="lv-LV" dirty="0">
                <a:latin typeface="Aptos" panose="020B0004020202020204" pitchFamily="34" charset="0"/>
              </a:rPr>
              <a:t>Zane Pīpkalēja</a:t>
            </a:r>
          </a:p>
          <a:p>
            <a:r>
              <a:rPr lang="lv-LV" sz="2000" dirty="0">
                <a:latin typeface="Aptos" panose="020B0004020202020204" pitchFamily="34" charset="0"/>
              </a:rPr>
              <a:t>Vidzemes plānošanas reģions</a:t>
            </a:r>
          </a:p>
          <a:p>
            <a:r>
              <a:rPr lang="lv-LV" sz="2000" dirty="0">
                <a:latin typeface="Aptos" panose="020B0004020202020204" pitchFamily="34" charset="0"/>
              </a:rPr>
              <a:t>Cēsu novada pašvaldība</a:t>
            </a:r>
            <a:endParaRPr sz="2000" dirty="0">
              <a:latin typeface="Aptos" panose="020B0004020202020204" pitchFamily="34" charset="0"/>
            </a:endParaRPr>
          </a:p>
        </p:txBody>
      </p:sp>
      <p:pic>
        <p:nvPicPr>
          <p:cNvPr id="3" name="Picture 5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CC59021-C029-460E-B6BE-CCAE29E30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01" y="574119"/>
            <a:ext cx="3472748" cy="14688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FA74F-C5BA-088F-F52D-8969E2AB9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>
            <a:extLst>
              <a:ext uri="{FF2B5EF4-FFF2-40B4-BE49-F238E27FC236}">
                <a16:creationId xmlns:a16="http://schemas.microsoft.com/office/drawing/2014/main" id="{E99F31B1-407C-E877-C0AC-91023B0938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443" y="457199"/>
            <a:ext cx="5658046" cy="7074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3696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sz="4400" dirty="0" err="1">
                <a:solidFill>
                  <a:srgbClr val="1D4289"/>
                </a:solidFill>
                <a:latin typeface="Aptos" panose="020B0004020202020204" pitchFamily="34" charset="0"/>
              </a:rPr>
              <a:t>Koprades</a:t>
            </a:r>
            <a:r>
              <a:rPr lang="lv-LV" sz="4400" dirty="0">
                <a:solidFill>
                  <a:srgbClr val="1D4289"/>
                </a:solidFill>
                <a:latin typeface="Aptos" panose="020B0004020202020204" pitchFamily="34" charset="0"/>
              </a:rPr>
              <a:t> darbnīcas </a:t>
            </a:r>
            <a:r>
              <a:rPr lang="lv-LV" sz="2700" i="1" dirty="0">
                <a:solidFill>
                  <a:srgbClr val="1D4289"/>
                </a:solidFill>
                <a:latin typeface="Aptos" panose="020B0004020202020204" pitchFamily="34" charset="0"/>
              </a:rPr>
              <a:t>(</a:t>
            </a:r>
            <a:r>
              <a:rPr lang="lv-LV" sz="2700" i="1" dirty="0" err="1">
                <a:solidFill>
                  <a:srgbClr val="1D4289"/>
                </a:solidFill>
                <a:latin typeface="Aptos" panose="020B0004020202020204" pitchFamily="34" charset="0"/>
              </a:rPr>
              <a:t>transition</a:t>
            </a:r>
            <a:r>
              <a:rPr lang="lv-LV" sz="2700" i="1" dirty="0">
                <a:solidFill>
                  <a:srgbClr val="1D4289"/>
                </a:solidFill>
                <a:latin typeface="Aptos" panose="020B0004020202020204" pitchFamily="34" charset="0"/>
              </a:rPr>
              <a:t> </a:t>
            </a:r>
            <a:r>
              <a:rPr lang="lv-LV" sz="2700" i="1" dirty="0" err="1">
                <a:solidFill>
                  <a:srgbClr val="1D4289"/>
                </a:solidFill>
                <a:latin typeface="Aptos" panose="020B0004020202020204" pitchFamily="34" charset="0"/>
              </a:rPr>
              <a:t>arenas</a:t>
            </a:r>
            <a:r>
              <a:rPr lang="lv-LV" sz="2700" i="1" dirty="0">
                <a:solidFill>
                  <a:srgbClr val="1D4289"/>
                </a:solidFill>
                <a:latin typeface="Aptos" panose="020B0004020202020204" pitchFamily="34" charset="0"/>
              </a:rPr>
              <a:t>)</a:t>
            </a:r>
            <a:endParaRPr sz="4400" i="1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41" name="Slide Number Placeholder 4">
            <a:extLst>
              <a:ext uri="{FF2B5EF4-FFF2-40B4-BE49-F238E27FC236}">
                <a16:creationId xmlns:a16="http://schemas.microsoft.com/office/drawing/2014/main" id="{0E7DD856-6CE2-4ACA-3D31-EAA2C4FC20AC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778995" y="6297025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10</a:t>
            </a:fld>
            <a:endParaRPr dirty="0"/>
          </a:p>
        </p:txBody>
      </p:sp>
      <p:sp>
        <p:nvSpPr>
          <p:cNvPr id="142" name="Satura vietturis 2">
            <a:extLst>
              <a:ext uri="{FF2B5EF4-FFF2-40B4-BE49-F238E27FC236}">
                <a16:creationId xmlns:a16="http://schemas.microsoft.com/office/drawing/2014/main" id="{04850832-56ED-2527-2114-841FD2E65FD4}"/>
              </a:ext>
            </a:extLst>
          </p:cNvPr>
          <p:cNvSpPr txBox="1"/>
          <p:nvPr/>
        </p:nvSpPr>
        <p:spPr>
          <a:xfrm>
            <a:off x="401443" y="1439498"/>
            <a:ext cx="4505837" cy="4419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>
                <a:latin typeface="Aptos" panose="020B0004020202020204" pitchFamily="34" charset="0"/>
              </a:rPr>
              <a:t>3 darbnīcas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>
                <a:latin typeface="Aptos" panose="020B0004020202020204" pitchFamily="34" charset="0"/>
              </a:rPr>
              <a:t>118 dalībnieki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>
                <a:latin typeface="Aptos" panose="020B0004020202020204" pitchFamily="34" charset="0"/>
              </a:rPr>
              <a:t>Uzņēmēji, lauksaimnieki, politiķi, pārstāvji no valsts institūcijām, pārstāvji no izglītības iestādēm/ augstskolas/zinātniskās institūcijas, pašvaldības, bioloģiskie lauksaimnieki, biedrības, vietējā bioloģiskās tirgus organizatori, tūrisma uzņēmējs, pārmaiņu aģenti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" name="Picture 2" descr="A person standing in front of a large screen&#10;&#10;Description automatically generated">
            <a:extLst>
              <a:ext uri="{FF2B5EF4-FFF2-40B4-BE49-F238E27FC236}">
                <a16:creationId xmlns:a16="http://schemas.microsoft.com/office/drawing/2014/main" id="{F6562287-3078-001A-96A6-31BEF3B53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 bwMode="auto">
          <a:xfrm>
            <a:off x="5041787" y="1308768"/>
            <a:ext cx="6737208" cy="37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148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F7460-F63B-8468-464F-4882CAFD3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 Placeholder 3">
            <a:extLst>
              <a:ext uri="{FF2B5EF4-FFF2-40B4-BE49-F238E27FC236}">
                <a16:creationId xmlns:a16="http://schemas.microsoft.com/office/drawing/2014/main" id="{513D94E5-38BF-8E33-639D-585C4D2F19D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97993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 dirty="0"/>
          </a:p>
        </p:txBody>
      </p:sp>
      <p:sp>
        <p:nvSpPr>
          <p:cNvPr id="132" name="Virsraksts 1">
            <a:extLst>
              <a:ext uri="{FF2B5EF4-FFF2-40B4-BE49-F238E27FC236}">
                <a16:creationId xmlns:a16="http://schemas.microsoft.com/office/drawing/2014/main" id="{5AB06007-7D3B-4032-6D50-52371B3B86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>
                <a:solidFill>
                  <a:srgbClr val="1D4289"/>
                </a:solidFill>
                <a:latin typeface="Aptos" panose="020B0004020202020204" pitchFamily="34" charset="0"/>
              </a:rPr>
              <a:t>Darbs grupās</a:t>
            </a:r>
            <a:endParaRPr dirty="0">
              <a:solidFill>
                <a:srgbClr val="1D4289"/>
              </a:solidFill>
            </a:endParaRPr>
          </a:p>
        </p:txBody>
      </p:sp>
      <p:sp>
        <p:nvSpPr>
          <p:cNvPr id="2" name="Satura vietturis 2">
            <a:extLst>
              <a:ext uri="{FF2B5EF4-FFF2-40B4-BE49-F238E27FC236}">
                <a16:creationId xmlns:a16="http://schemas.microsoft.com/office/drawing/2014/main" id="{2917F47B-BBDA-224A-3C82-7DFD56E87016}"/>
              </a:ext>
            </a:extLst>
          </p:cNvPr>
          <p:cNvSpPr txBox="1">
            <a:spLocks/>
          </p:cNvSpPr>
          <p:nvPr/>
        </p:nvSpPr>
        <p:spPr>
          <a:xfrm>
            <a:off x="418010" y="1709529"/>
            <a:ext cx="11618973" cy="426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lv-LV" dirty="0">
                <a:latin typeface="Aptos" panose="020B0004020202020204" pitchFamily="34" charset="0"/>
              </a:rPr>
              <a:t>Piecas grupas (jauktas grupas)</a:t>
            </a:r>
            <a:endParaRPr lang="en-GB" dirty="0">
              <a:latin typeface="Aptos" panose="020B0004020202020204" pitchFamily="34" charset="0"/>
            </a:endParaRP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>
                <a:latin typeface="Aptos" panose="020B0004020202020204" pitchFamily="34" charset="0"/>
              </a:rPr>
              <a:t>Iepirkšanās un ēšanas paradumi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>
                <a:latin typeface="Aptos" panose="020B0004020202020204" pitchFamily="34" charset="0"/>
              </a:rPr>
              <a:t>Ēšana ārpus mājas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>
                <a:latin typeface="Aptos" panose="020B0004020202020204" pitchFamily="34" charset="0"/>
              </a:rPr>
              <a:t>Lielveikali un pārtikas ražotāji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/>
              <a:t>Lauksaimniecība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>
                <a:latin typeface="Aptos" panose="020B0004020202020204" pitchFamily="34" charset="0"/>
              </a:rPr>
              <a:t>Pārvaldība</a:t>
            </a:r>
          </a:p>
          <a:p>
            <a:pPr lvl="1" indent="0" hangingPunct="1">
              <a:buNone/>
            </a:pPr>
            <a:endParaRPr lang="en-GB" sz="2400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9754-7779-8A33-75DE-A6596519EEAF}"/>
              </a:ext>
            </a:extLst>
          </p:cNvPr>
          <p:cNvSpPr txBox="1"/>
          <p:nvPr/>
        </p:nvSpPr>
        <p:spPr>
          <a:xfrm>
            <a:off x="1094740" y="5050749"/>
            <a:ext cx="657860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lv-LV" b="1" dirty="0">
                <a:solidFill>
                  <a:srgbClr val="1D4289"/>
                </a:solidFill>
              </a:rPr>
              <a:t>“Veicināt veselīgu dzīvesveidu un palielināt veselīgas bioloģiskās pārtikas patēriņu reģionā, it īpaši sabiedriskās iestādēs, tostarp bērnudārzos, skolās, pansionātos un slimnīcās”.</a:t>
            </a:r>
            <a:endParaRPr lang="lv-LV" dirty="0"/>
          </a:p>
        </p:txBody>
      </p:sp>
      <p:pic>
        <p:nvPicPr>
          <p:cNvPr id="5" name="Picture 2" descr="Attēls, kurā ir apģērbs, persona, sieviete, galds&#10;&#10;Apraksts ģenerēts automātiski">
            <a:extLst>
              <a:ext uri="{FF2B5EF4-FFF2-40B4-BE49-F238E27FC236}">
                <a16:creationId xmlns:a16="http://schemas.microsoft.com/office/drawing/2014/main" id="{4F56A103-B29A-1121-FD46-F7C004963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r="3906"/>
          <a:stretch/>
        </p:blipFill>
        <p:spPr bwMode="auto">
          <a:xfrm>
            <a:off x="6596380" y="440936"/>
            <a:ext cx="4518660" cy="45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3564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901D2-19FE-18A1-2D8A-9F362D2E4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 Placeholder 3">
            <a:extLst>
              <a:ext uri="{FF2B5EF4-FFF2-40B4-BE49-F238E27FC236}">
                <a16:creationId xmlns:a16="http://schemas.microsoft.com/office/drawing/2014/main" id="{9D8D8F74-F54B-88E2-117F-9355B38A39D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97993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 dirty="0"/>
          </a:p>
        </p:txBody>
      </p:sp>
      <p:sp>
        <p:nvSpPr>
          <p:cNvPr id="132" name="Virsraksts 1">
            <a:extLst>
              <a:ext uri="{FF2B5EF4-FFF2-40B4-BE49-F238E27FC236}">
                <a16:creationId xmlns:a16="http://schemas.microsoft.com/office/drawing/2014/main" id="{47EAF37B-A742-3D48-EC70-E47B6949B2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>
                <a:solidFill>
                  <a:srgbClr val="1D4289"/>
                </a:solidFill>
                <a:latin typeface="Aptos" panose="020B0004020202020204" pitchFamily="34" charset="0"/>
              </a:rPr>
              <a:t>Pārmaiņu arēnu norise </a:t>
            </a:r>
            <a:endParaRPr dirty="0">
              <a:solidFill>
                <a:srgbClr val="1D4289"/>
              </a:solidFill>
            </a:endParaRPr>
          </a:p>
        </p:txBody>
      </p:sp>
      <p:sp>
        <p:nvSpPr>
          <p:cNvPr id="2" name="Satura vietturis 2">
            <a:extLst>
              <a:ext uri="{FF2B5EF4-FFF2-40B4-BE49-F238E27FC236}">
                <a16:creationId xmlns:a16="http://schemas.microsoft.com/office/drawing/2014/main" id="{4DCB8F05-7750-4C80-CF9D-F60BCA3A8B34}"/>
              </a:ext>
            </a:extLst>
          </p:cNvPr>
          <p:cNvSpPr txBox="1">
            <a:spLocks/>
          </p:cNvSpPr>
          <p:nvPr/>
        </p:nvSpPr>
        <p:spPr>
          <a:xfrm>
            <a:off x="418011" y="1709529"/>
            <a:ext cx="5677990" cy="426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lv-LV" dirty="0">
                <a:latin typeface="Aptos" panose="020B0004020202020204" pitchFamily="34" charset="0"/>
              </a:rPr>
              <a:t>Katrā no trim arēnām tika noteiks savs mērķis un uzdevums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>
                <a:latin typeface="Aptos" panose="020B0004020202020204" pitchFamily="34" charset="0"/>
              </a:rPr>
              <a:t>1.arēna – vīziju veidošana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/>
              <a:t>2.arēna</a:t>
            </a:r>
            <a:r>
              <a:rPr lang="lv-LV" sz="2400" dirty="0">
                <a:latin typeface="Aptos" panose="020B0004020202020204" pitchFamily="34" charset="0"/>
              </a:rPr>
              <a:t> – iezīmēti ceļi (</a:t>
            </a:r>
            <a:r>
              <a:rPr lang="lv-LV" sz="2400" i="1" dirty="0" err="1">
                <a:latin typeface="Aptos" panose="020B0004020202020204" pitchFamily="34" charset="0"/>
              </a:rPr>
              <a:t>pathways</a:t>
            </a:r>
            <a:r>
              <a:rPr lang="lv-LV" sz="2400" dirty="0">
                <a:latin typeface="Aptos" panose="020B0004020202020204" pitchFamily="34" charset="0"/>
              </a:rPr>
              <a:t>), kas ir ved no vīzijas sasniegšanas līdz mūsdienām;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>
                <a:latin typeface="Aptos" panose="020B0004020202020204" pitchFamily="34" charset="0"/>
              </a:rPr>
              <a:t>3.arēna – konkrētu īstermiņa rīcību identificēšana un attīstīšana, prezentēšana, kas būtu pirmie soļi uz vīzijas sasniegšanu.</a:t>
            </a:r>
          </a:p>
        </p:txBody>
      </p:sp>
      <p:pic>
        <p:nvPicPr>
          <p:cNvPr id="3" name="Picture 4" descr="A paper with writing on it&#10;&#10;Description automatically generated">
            <a:extLst>
              <a:ext uri="{FF2B5EF4-FFF2-40B4-BE49-F238E27FC236}">
                <a16:creationId xmlns:a16="http://schemas.microsoft.com/office/drawing/2014/main" id="{BC2AB0B0-CF60-52EE-B6D3-ADED7FCFD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7"/>
          <a:stretch/>
        </p:blipFill>
        <p:spPr bwMode="auto">
          <a:xfrm>
            <a:off x="6817711" y="1143010"/>
            <a:ext cx="4571649" cy="2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A person standing in front of a large projector screen&#10;&#10;Description automatically generated">
            <a:extLst>
              <a:ext uri="{FF2B5EF4-FFF2-40B4-BE49-F238E27FC236}">
                <a16:creationId xmlns:a16="http://schemas.microsoft.com/office/drawing/2014/main" id="{6F498048-2865-594C-3419-9633B5A29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1" r="-1" b="7206"/>
          <a:stretch/>
        </p:blipFill>
        <p:spPr>
          <a:xfrm>
            <a:off x="6817710" y="3688079"/>
            <a:ext cx="457164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480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841F2-0C08-09E3-8060-DA9353BBE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>
            <a:extLst>
              <a:ext uri="{FF2B5EF4-FFF2-40B4-BE49-F238E27FC236}">
                <a16:creationId xmlns:a16="http://schemas.microsoft.com/office/drawing/2014/main" id="{B2ED7840-7F8C-0182-10D9-2B38A33668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443" y="457199"/>
            <a:ext cx="5658046" cy="707458"/>
          </a:xfrm>
          <a:prstGeom prst="rect">
            <a:avLst/>
          </a:prstGeom>
        </p:spPr>
        <p:txBody>
          <a:bodyPr>
            <a:normAutofit/>
          </a:bodyPr>
          <a:lstStyle>
            <a:lvl1pPr defTabSz="768095">
              <a:defRPr sz="3696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sz="4400" dirty="0">
                <a:solidFill>
                  <a:srgbClr val="1D4289"/>
                </a:solidFill>
                <a:latin typeface="Aptos" panose="020B0004020202020204" pitchFamily="34" charset="0"/>
              </a:rPr>
              <a:t>Rezultāti</a:t>
            </a:r>
            <a:endParaRPr sz="4400" i="1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41" name="Slide Number Placeholder 4">
            <a:extLst>
              <a:ext uri="{FF2B5EF4-FFF2-40B4-BE49-F238E27FC236}">
                <a16:creationId xmlns:a16="http://schemas.microsoft.com/office/drawing/2014/main" id="{F7CFD256-AD34-864A-0D7C-648848739539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778995" y="6297025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13</a:t>
            </a:fld>
            <a:endParaRPr dirty="0"/>
          </a:p>
        </p:txBody>
      </p:sp>
      <p:sp>
        <p:nvSpPr>
          <p:cNvPr id="142" name="Satura vietturis 2">
            <a:extLst>
              <a:ext uri="{FF2B5EF4-FFF2-40B4-BE49-F238E27FC236}">
                <a16:creationId xmlns:a16="http://schemas.microsoft.com/office/drawing/2014/main" id="{D689B94C-618F-3062-1C89-52746E4546B2}"/>
              </a:ext>
            </a:extLst>
          </p:cNvPr>
          <p:cNvSpPr txBox="1"/>
          <p:nvPr/>
        </p:nvSpPr>
        <p:spPr>
          <a:xfrm>
            <a:off x="463730" y="1449658"/>
            <a:ext cx="5289185" cy="4419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2" name="Satura vietturis 2">
            <a:extLst>
              <a:ext uri="{FF2B5EF4-FFF2-40B4-BE49-F238E27FC236}">
                <a16:creationId xmlns:a16="http://schemas.microsoft.com/office/drawing/2014/main" id="{D4C804F5-D210-2752-23B2-B9F6C43B03EE}"/>
              </a:ext>
            </a:extLst>
          </p:cNvPr>
          <p:cNvSpPr txBox="1">
            <a:spLocks/>
          </p:cNvSpPr>
          <p:nvPr/>
        </p:nvSpPr>
        <p:spPr>
          <a:xfrm>
            <a:off x="224760" y="1296725"/>
            <a:ext cx="6856760" cy="426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70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lv-LV" dirty="0">
                <a:latin typeface="Aptos" panose="020B0004020202020204" pitchFamily="34" charset="0"/>
              </a:rPr>
              <a:t>Rīcību plāns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dirty="0">
                <a:latin typeface="Aptos" panose="020B0004020202020204" pitchFamily="34" charset="0"/>
              </a:rPr>
              <a:t>sagatavotas </a:t>
            </a:r>
            <a:r>
              <a:rPr lang="lv-LV" b="1" dirty="0">
                <a:latin typeface="Aptos" panose="020B0004020202020204" pitchFamily="34" charset="0"/>
              </a:rPr>
              <a:t>ceļa kartes </a:t>
            </a:r>
            <a:r>
              <a:rPr lang="lv-LV" dirty="0">
                <a:latin typeface="Aptos" panose="020B0004020202020204" pitchFamily="34" charset="0"/>
              </a:rPr>
              <a:t>veselīgas </a:t>
            </a:r>
            <a:r>
              <a:rPr lang="lv-LV" b="1" dirty="0">
                <a:latin typeface="Aptos" panose="020B0004020202020204" pitchFamily="34" charset="0"/>
              </a:rPr>
              <a:t>bioloģiskās</a:t>
            </a:r>
            <a:r>
              <a:rPr lang="lv-LV" dirty="0">
                <a:latin typeface="Aptos" panose="020B0004020202020204" pitchFamily="34" charset="0"/>
              </a:rPr>
              <a:t> </a:t>
            </a:r>
            <a:r>
              <a:rPr lang="lv-LV" b="1" dirty="0">
                <a:latin typeface="Aptos" panose="020B0004020202020204" pitchFamily="34" charset="0"/>
              </a:rPr>
              <a:t>pārtikas patēriņa veicināšanai reģionā</a:t>
            </a:r>
            <a:r>
              <a:rPr lang="lv-LV" dirty="0">
                <a:latin typeface="Aptos" panose="020B0004020202020204" pitchFamily="34" charset="0"/>
              </a:rPr>
              <a:t>, it īpaši sabiedriskās iestādēs, tostarp bērnudārzos, skolās, pansionātos un slimnīcās, 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dirty="0">
                <a:latin typeface="Aptos" panose="020B0004020202020204" pitchFamily="34" charset="0"/>
              </a:rPr>
              <a:t>paaugstināta dalībnieku izpratne par jautājumu, 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b="1" dirty="0">
                <a:latin typeface="Aptos" panose="020B0004020202020204" pitchFamily="34" charset="0"/>
              </a:rPr>
              <a:t>identificēti sabiedrības iesaistes pasākumi </a:t>
            </a:r>
            <a:r>
              <a:rPr lang="lv-LV" dirty="0">
                <a:latin typeface="Aptos" panose="020B0004020202020204" pitchFamily="34" charset="0"/>
              </a:rPr>
              <a:t>(vēstījumi, metodes), un īstenojamās iniciatīvas dalībnieku ikdienā – biznesā, pakalpojumu sniegšanā, prasību izvirzīšanā iepirkumos, teritorijas attīstībā. 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dirty="0">
                <a:latin typeface="Aptos" panose="020B0004020202020204" pitchFamily="34" charset="0"/>
              </a:rPr>
              <a:t>Priekšlikumi ietverti Vidzemes ilgtspējīgas pārtikas stratēģijā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dirty="0">
                <a:latin typeface="Aptos" panose="020B0004020202020204" pitchFamily="34" charset="0"/>
              </a:rPr>
              <a:t>īstenotas </a:t>
            </a:r>
            <a:r>
              <a:rPr lang="lv-LV" dirty="0" err="1">
                <a:latin typeface="Aptos" panose="020B0004020202020204" pitchFamily="34" charset="0"/>
              </a:rPr>
              <a:t>pilotaktivitātes</a:t>
            </a:r>
            <a:r>
              <a:rPr lang="lv-LV" dirty="0">
                <a:latin typeface="Aptos" panose="020B0004020202020204" pitchFamily="34" charset="0"/>
              </a:rPr>
              <a:t> – Cēsu novada skolu restorānu nedēļa</a:t>
            </a:r>
            <a:endParaRPr lang="lv-LV" sz="2400" dirty="0">
              <a:latin typeface="Aptos" panose="020B0004020202020204" pitchFamily="34" charset="0"/>
            </a:endParaRPr>
          </a:p>
        </p:txBody>
      </p:sp>
      <p:pic>
        <p:nvPicPr>
          <p:cNvPr id="7" name="Picture 7" descr="A group of women holding a sign&#10;&#10;Description automatically generated">
            <a:extLst>
              <a:ext uri="{FF2B5EF4-FFF2-40B4-BE49-F238E27FC236}">
                <a16:creationId xmlns:a16="http://schemas.microsoft.com/office/drawing/2014/main" id="{566D905F-650B-08A0-6A1F-576D4D40B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46" y="3332124"/>
            <a:ext cx="3768164" cy="2826632"/>
          </a:xfrm>
          <a:prstGeom prst="rect">
            <a:avLst/>
          </a:prstGeom>
        </p:spPr>
      </p:pic>
      <p:pic>
        <p:nvPicPr>
          <p:cNvPr id="5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51A137A8-753E-95BE-231A-8D470FE40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46" y="302667"/>
            <a:ext cx="3768164" cy="28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690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EE93-BA18-D6E8-D5D4-61AC5EB3C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>
            <a:extLst>
              <a:ext uri="{FF2B5EF4-FFF2-40B4-BE49-F238E27FC236}">
                <a16:creationId xmlns:a16="http://schemas.microsoft.com/office/drawing/2014/main" id="{A205CE5A-EBF3-297F-11B4-ACDCD2C935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443" y="457199"/>
            <a:ext cx="5658046" cy="707458"/>
          </a:xfrm>
          <a:prstGeom prst="rect">
            <a:avLst/>
          </a:prstGeom>
        </p:spPr>
        <p:txBody>
          <a:bodyPr>
            <a:normAutofit/>
          </a:bodyPr>
          <a:lstStyle>
            <a:lvl1pPr defTabSz="768095">
              <a:defRPr sz="3696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sz="4400" dirty="0">
                <a:solidFill>
                  <a:srgbClr val="1D4289"/>
                </a:solidFill>
                <a:latin typeface="Aptos" panose="020B0004020202020204" pitchFamily="34" charset="0"/>
              </a:rPr>
              <a:t>Process un rezultāti</a:t>
            </a:r>
            <a:endParaRPr sz="44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41" name="Slide Number Placeholder 4">
            <a:extLst>
              <a:ext uri="{FF2B5EF4-FFF2-40B4-BE49-F238E27FC236}">
                <a16:creationId xmlns:a16="http://schemas.microsoft.com/office/drawing/2014/main" id="{231E41A9-6951-0864-9801-F82E849EE8C3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778995" y="6297025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14</a:t>
            </a:fld>
            <a:endParaRPr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EEB405ED-FAA8-AAB7-DFC0-64685EB97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842" y="1239099"/>
            <a:ext cx="8615079" cy="4942038"/>
          </a:xfrm>
          <a:prstGeom prst="rect">
            <a:avLst/>
          </a:prstGeom>
        </p:spPr>
      </p:pic>
      <p:sp>
        <p:nvSpPr>
          <p:cNvPr id="2" name="Ovāls 1">
            <a:extLst>
              <a:ext uri="{FF2B5EF4-FFF2-40B4-BE49-F238E27FC236}">
                <a16:creationId xmlns:a16="http://schemas.microsoft.com/office/drawing/2014/main" id="{14DD9F0F-ED0B-E885-627D-A90DCEB9F016}"/>
              </a:ext>
            </a:extLst>
          </p:cNvPr>
          <p:cNvSpPr/>
          <p:nvPr/>
        </p:nvSpPr>
        <p:spPr>
          <a:xfrm>
            <a:off x="6329680" y="5171440"/>
            <a:ext cx="2021840" cy="877617"/>
          </a:xfrm>
          <a:prstGeom prst="ellipse">
            <a:avLst/>
          </a:prstGeom>
          <a:noFill/>
          <a:ln w="38100" cap="flat">
            <a:solidFill>
              <a:srgbClr val="1D428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85029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28F8B-CA1A-3BB1-8F8F-C370A43E0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 Placeholder 3">
            <a:extLst>
              <a:ext uri="{FF2B5EF4-FFF2-40B4-BE49-F238E27FC236}">
                <a16:creationId xmlns:a16="http://schemas.microsoft.com/office/drawing/2014/main" id="{C3C1B47F-DA31-7273-4C20-91D8946B5A0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97993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 dirty="0"/>
          </a:p>
        </p:txBody>
      </p:sp>
      <p:sp>
        <p:nvSpPr>
          <p:cNvPr id="132" name="Virsraksts 1">
            <a:extLst>
              <a:ext uri="{FF2B5EF4-FFF2-40B4-BE49-F238E27FC236}">
                <a16:creationId xmlns:a16="http://schemas.microsoft.com/office/drawing/2014/main" id="{F562FF12-3679-F9BB-A1AE-50A994146E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>
                <a:solidFill>
                  <a:srgbClr val="1D4289"/>
                </a:solidFill>
                <a:latin typeface="Aptos" panose="020B0004020202020204" pitchFamily="34" charset="0"/>
              </a:rPr>
              <a:t>Arēnas metodes izmantošanas vadlīnijas</a:t>
            </a:r>
            <a:br>
              <a:rPr lang="lv-LV" dirty="0">
                <a:solidFill>
                  <a:srgbClr val="1D4289"/>
                </a:solidFill>
                <a:latin typeface="Aptos" panose="020B0004020202020204" pitchFamily="34" charset="0"/>
              </a:rPr>
            </a:br>
            <a:r>
              <a:rPr lang="lv-LV" sz="2400" dirty="0">
                <a:solidFill>
                  <a:srgbClr val="1D4289"/>
                </a:solidFill>
                <a:latin typeface="Aptos" panose="020B0004020202020204" pitchFamily="34" charset="0"/>
              </a:rPr>
              <a:t>(</a:t>
            </a:r>
            <a:r>
              <a:rPr lang="lv-LV" sz="2400" dirty="0" err="1">
                <a:solidFill>
                  <a:srgbClr val="1D4289"/>
                </a:solidFill>
                <a:latin typeface="Aptos" panose="020B0004020202020204" pitchFamily="34" charset="0"/>
              </a:rPr>
              <a:t>Notermans</a:t>
            </a:r>
            <a:r>
              <a:rPr lang="lv-LV" sz="2400" dirty="0">
                <a:solidFill>
                  <a:srgbClr val="1D4289"/>
                </a:solidFill>
                <a:latin typeface="Aptos" panose="020B0004020202020204" pitchFamily="34" charset="0"/>
              </a:rPr>
              <a:t>, </a:t>
            </a:r>
            <a:r>
              <a:rPr lang="lv-LV" sz="2400" dirty="0" err="1">
                <a:solidFill>
                  <a:srgbClr val="1D4289"/>
                </a:solidFill>
                <a:latin typeface="Aptos" panose="020B0004020202020204" pitchFamily="34" charset="0"/>
              </a:rPr>
              <a:t>Wirth</a:t>
            </a:r>
            <a:r>
              <a:rPr lang="lv-LV" sz="2400" dirty="0">
                <a:solidFill>
                  <a:srgbClr val="1D4289"/>
                </a:solidFill>
                <a:latin typeface="Aptos" panose="020B0004020202020204" pitchFamily="34" charset="0"/>
              </a:rPr>
              <a:t>, </a:t>
            </a:r>
            <a:r>
              <a:rPr lang="lv-LV" sz="2400" dirty="0" err="1">
                <a:solidFill>
                  <a:srgbClr val="1D4289"/>
                </a:solidFill>
                <a:latin typeface="Aptos" panose="020B0004020202020204" pitchFamily="34" charset="0"/>
              </a:rPr>
              <a:t>Loorbach</a:t>
            </a:r>
            <a:r>
              <a:rPr lang="lv-LV" sz="2400" dirty="0">
                <a:solidFill>
                  <a:srgbClr val="1D4289"/>
                </a:solidFill>
                <a:latin typeface="Aptos" panose="020B0004020202020204" pitchFamily="34" charset="0"/>
              </a:rPr>
              <a:t> 2022)</a:t>
            </a:r>
            <a:endParaRPr dirty="0">
              <a:solidFill>
                <a:srgbClr val="1D4289"/>
              </a:solidFill>
            </a:endParaRPr>
          </a:p>
        </p:txBody>
      </p:sp>
      <p:sp>
        <p:nvSpPr>
          <p:cNvPr id="2" name="Satura vietturis 2">
            <a:extLst>
              <a:ext uri="{FF2B5EF4-FFF2-40B4-BE49-F238E27FC236}">
                <a16:creationId xmlns:a16="http://schemas.microsoft.com/office/drawing/2014/main" id="{93CF9A51-CDB2-1945-6763-9BA92F1B451B}"/>
              </a:ext>
            </a:extLst>
          </p:cNvPr>
          <p:cNvSpPr txBox="1">
            <a:spLocks/>
          </p:cNvSpPr>
          <p:nvPr/>
        </p:nvSpPr>
        <p:spPr>
          <a:xfrm>
            <a:off x="418010" y="1709529"/>
            <a:ext cx="11618973" cy="426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lv-LV" dirty="0">
                <a:latin typeface="Aptos" panose="020B0004020202020204" pitchFamily="34" charset="0"/>
              </a:rPr>
              <a:t>Nosacījumi, kas nodrošināja rezultātu</a:t>
            </a:r>
            <a:endParaRPr lang="en-GB" dirty="0">
              <a:latin typeface="Aptos" panose="020B0004020202020204" pitchFamily="34" charset="0"/>
            </a:endParaRP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>
                <a:latin typeface="Aptos" panose="020B0004020202020204" pitchFamily="34" charset="0"/>
              </a:rPr>
              <a:t>atlasot dalībniekus – tos, kuri ir gatavi (spējīgi) </a:t>
            </a:r>
            <a:r>
              <a:rPr lang="lv-LV" sz="2400" b="1" dirty="0">
                <a:solidFill>
                  <a:srgbClr val="1D4289"/>
                </a:solidFill>
                <a:latin typeface="Aptos" panose="020B0004020202020204" pitchFamily="34" charset="0"/>
              </a:rPr>
              <a:t>rīkoties, ne tikai reaģēt</a:t>
            </a:r>
            <a:r>
              <a:rPr lang="lv-LV" sz="2400" dirty="0">
                <a:latin typeface="Aptos" panose="020B0004020202020204" pitchFamily="34" charset="0"/>
              </a:rPr>
              <a:t>; kas ir </a:t>
            </a:r>
            <a:r>
              <a:rPr lang="lv-LV" sz="2400" b="1" dirty="0">
                <a:solidFill>
                  <a:srgbClr val="1D4289"/>
                </a:solidFill>
                <a:latin typeface="Aptos" panose="020B0004020202020204" pitchFamily="34" charset="0"/>
              </a:rPr>
              <a:t>līderi, nišas</a:t>
            </a:r>
            <a:r>
              <a:rPr lang="lv-LV" sz="2400" dirty="0">
                <a:solidFill>
                  <a:srgbClr val="1D4289"/>
                </a:solidFill>
                <a:latin typeface="Aptos" panose="020B0004020202020204" pitchFamily="34" charset="0"/>
              </a:rPr>
              <a:t> </a:t>
            </a:r>
            <a:r>
              <a:rPr lang="lv-LV" sz="2400" dirty="0">
                <a:latin typeface="Aptos" panose="020B0004020202020204" pitchFamily="34" charset="0"/>
              </a:rPr>
              <a:t>pārstāvji, gatavi veidot jaunus tīklojumus un ieviest pārmaiņas. </a:t>
            </a:r>
            <a:r>
              <a:rPr lang="lv-LV" sz="1900" dirty="0">
                <a:latin typeface="Aptos" panose="020B0004020202020204" pitchFamily="34" charset="0"/>
              </a:rPr>
              <a:t>Kopumā no </a:t>
            </a:r>
            <a:r>
              <a:rPr lang="lv-LV" sz="1900" dirty="0" err="1">
                <a:latin typeface="Aptos" panose="020B0004020202020204" pitchFamily="34" charset="0"/>
              </a:rPr>
              <a:t>Bioreģiona</a:t>
            </a:r>
            <a:r>
              <a:rPr lang="lv-LV" sz="1900" dirty="0">
                <a:latin typeface="Aptos" panose="020B0004020202020204" pitchFamily="34" charset="0"/>
              </a:rPr>
              <a:t> foruma dalībniekiem tika atlasīti 40 dalībnieki, kuri tika aicināti piedalīties </a:t>
            </a:r>
            <a:r>
              <a:rPr lang="lv-LV" sz="1900" dirty="0" err="1">
                <a:latin typeface="Aptos" panose="020B0004020202020204" pitchFamily="34" charset="0"/>
              </a:rPr>
              <a:t>koprades</a:t>
            </a:r>
            <a:r>
              <a:rPr lang="lv-LV" sz="1900" dirty="0">
                <a:latin typeface="Aptos" panose="020B0004020202020204" pitchFamily="34" charset="0"/>
              </a:rPr>
              <a:t> darbnīcās;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>
                <a:latin typeface="Aptos" panose="020B0004020202020204" pitchFamily="34" charset="0"/>
              </a:rPr>
              <a:t>skaidri </a:t>
            </a:r>
            <a:r>
              <a:rPr lang="lv-LV" sz="2400" b="1" dirty="0">
                <a:solidFill>
                  <a:srgbClr val="1D4289"/>
                </a:solidFill>
                <a:latin typeface="Aptos" panose="020B0004020202020204" pitchFamily="34" charset="0"/>
              </a:rPr>
              <a:t>definēts jautājums/ tēma </a:t>
            </a:r>
            <a:r>
              <a:rPr lang="lv-LV" sz="2400" dirty="0">
                <a:latin typeface="Aptos" panose="020B0004020202020204" pitchFamily="34" charset="0"/>
              </a:rPr>
              <a:t>– </a:t>
            </a:r>
            <a:r>
              <a:rPr lang="lv-LV" sz="2000" dirty="0">
                <a:latin typeface="Aptos" panose="020B0004020202020204" pitchFamily="34" charset="0"/>
              </a:rPr>
              <a:t>līdz pārmaiņu arēnas norisei ar jomu saistītie eksperti detalizēti veica tēmas analīzi, </a:t>
            </a:r>
            <a:r>
              <a:rPr lang="lv-LV" sz="2400" b="1" dirty="0">
                <a:solidFill>
                  <a:srgbClr val="1D4289"/>
                </a:solidFill>
                <a:latin typeface="Aptos" panose="020B0004020202020204" pitchFamily="34" charset="0"/>
              </a:rPr>
              <a:t>formulējot jautājumu loku, skaidri iezīmējot robežas</a:t>
            </a:r>
            <a:r>
              <a:rPr lang="lv-LV" sz="2000" dirty="0">
                <a:latin typeface="Aptos" panose="020B0004020202020204" pitchFamily="34" charset="0"/>
              </a:rPr>
              <a:t>.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>
                <a:latin typeface="Aptos" panose="020B0004020202020204" pitchFamily="34" charset="0"/>
              </a:rPr>
              <a:t>pārmaiņu arēnu </a:t>
            </a:r>
            <a:r>
              <a:rPr lang="lv-LV" sz="2400" b="1" dirty="0">
                <a:solidFill>
                  <a:srgbClr val="1D4289"/>
                </a:solidFill>
                <a:latin typeface="Aptos" panose="020B0004020202020204" pitchFamily="34" charset="0"/>
              </a:rPr>
              <a:t>norise</a:t>
            </a:r>
            <a:r>
              <a:rPr lang="lv-LV" sz="2400" dirty="0">
                <a:latin typeface="Aptos" panose="020B0004020202020204" pitchFamily="34" charset="0"/>
              </a:rPr>
              <a:t> – katrā no trim arēnām tika noteiks savs </a:t>
            </a:r>
            <a:r>
              <a:rPr lang="lv-LV" sz="2400" b="1" dirty="0">
                <a:solidFill>
                  <a:srgbClr val="1D4289"/>
                </a:solidFill>
                <a:latin typeface="Aptos" panose="020B0004020202020204" pitchFamily="34" charset="0"/>
              </a:rPr>
              <a:t>mērķis un uzdevums. </a:t>
            </a:r>
            <a:r>
              <a:rPr lang="lv-LV" sz="2000" dirty="0">
                <a:latin typeface="Aptos" panose="020B0004020202020204" pitchFamily="34" charset="0"/>
              </a:rPr>
              <a:t>Pārmaiņu arēnu vadīšanai tika piesaistīta </a:t>
            </a:r>
            <a:r>
              <a:rPr lang="lv-LV" sz="2000" dirty="0" err="1">
                <a:latin typeface="Aptos" panose="020B0004020202020204" pitchFamily="34" charset="0"/>
              </a:rPr>
              <a:t>moderatore</a:t>
            </a:r>
            <a:r>
              <a:rPr lang="lv-LV" sz="2000" dirty="0">
                <a:latin typeface="Aptos" panose="020B0004020202020204" pitchFamily="34" charset="0"/>
              </a:rPr>
              <a:t>, kas detalizēti </a:t>
            </a:r>
            <a:r>
              <a:rPr lang="lv-LV" sz="2400" b="1" dirty="0">
                <a:solidFill>
                  <a:srgbClr val="1D4289"/>
                </a:solidFill>
                <a:latin typeface="Aptos" panose="020B0004020202020204" pitchFamily="34" charset="0"/>
              </a:rPr>
              <a:t>pārzināja</a:t>
            </a:r>
            <a:r>
              <a:rPr lang="lv-LV" sz="2000" dirty="0">
                <a:latin typeface="Aptos" panose="020B0004020202020204" pitchFamily="34" charset="0"/>
              </a:rPr>
              <a:t> bioloģiskās un vietējās pārtikas patēriņa </a:t>
            </a:r>
            <a:r>
              <a:rPr lang="lv-LV" sz="2000" dirty="0" err="1">
                <a:latin typeface="Aptos" panose="020B0004020202020204" pitchFamily="34" charset="0"/>
              </a:rPr>
              <a:t>problēmjautājumus</a:t>
            </a:r>
            <a:r>
              <a:rPr lang="lv-LV" sz="2000" dirty="0">
                <a:latin typeface="Aptos" panose="020B0004020202020204" pitchFamily="34" charset="0"/>
              </a:rPr>
              <a:t>, ienesot jaunu skatījumu un zināšanas, lai tās analizētu diskusijās un priekšlikumos.</a:t>
            </a:r>
            <a:endParaRPr lang="lv-LV" sz="2400" b="1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2802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6D97E-174A-B346-A088-EF1A65B19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Virsraksts 1">
            <a:extLst>
              <a:ext uri="{FF2B5EF4-FFF2-40B4-BE49-F238E27FC236}">
                <a16:creationId xmlns:a16="http://schemas.microsoft.com/office/drawing/2014/main" id="{FDB8C6A5-E22D-DD6C-D747-23F529F74E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</p:spPr>
        <p:txBody>
          <a:bodyPr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>
                <a:solidFill>
                  <a:srgbClr val="1D4289"/>
                </a:solidFill>
              </a:rPr>
              <a:t>Izaicinājums – vīziju radīšana</a:t>
            </a:r>
            <a:endParaRPr dirty="0">
              <a:solidFill>
                <a:srgbClr val="1D4289"/>
              </a:solidFill>
            </a:endParaRPr>
          </a:p>
        </p:txBody>
      </p:sp>
      <p:sp>
        <p:nvSpPr>
          <p:cNvPr id="3" name="Virsraksts 1">
            <a:extLst>
              <a:ext uri="{FF2B5EF4-FFF2-40B4-BE49-F238E27FC236}">
                <a16:creationId xmlns:a16="http://schemas.microsoft.com/office/drawing/2014/main" id="{FE26CAC1-FF2A-C7B4-650C-3DD8983A68E8}"/>
              </a:ext>
            </a:extLst>
          </p:cNvPr>
          <p:cNvSpPr txBox="1">
            <a:spLocks/>
          </p:cNvSpPr>
          <p:nvPr/>
        </p:nvSpPr>
        <p:spPr>
          <a:xfrm>
            <a:off x="6095455" y="1709529"/>
            <a:ext cx="5486945" cy="4287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1D4289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>
              <a:spcBef>
                <a:spcPts val="1000"/>
              </a:spcBef>
              <a:buSzPct val="100000"/>
            </a:pP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2035.gada 7.marts</a:t>
            </a:r>
            <a:b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</a:b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Trešdiena</a:t>
            </a:r>
            <a:b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</a:br>
            <a:b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</a:b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Saullēkts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: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Rīgā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plkst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. 6.58</a:t>
            </a:r>
            <a:b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</a:b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Saulriets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: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Rīgā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plkst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. 18.10</a:t>
            </a:r>
            <a:b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</a:b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Dienas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ilgums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: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Rīgā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 11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st.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 11 min.</a:t>
            </a:r>
            <a:b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</a:b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Saule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zenītā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: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Rīgā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plkst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. 12.34</a:t>
            </a:r>
            <a:b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</a:br>
            <a:b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</a:b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66. gada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diena</a:t>
            </a:r>
            <a:b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</a:br>
            <a:b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</a:b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Mēness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: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dilstošs</a:t>
            </a:r>
            <a:b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</a:br>
            <a:b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</a:b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Šī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diena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būs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pēc</a:t>
            </a:r>
            <a:r>
              <a:rPr lang="en-US" sz="2200" b="0" i="0" u="none" strike="noStrike" cap="none" spc="0" baseline="0" dirty="0">
                <a:solidFill>
                  <a:srgbClr val="000000"/>
                </a:solidFill>
                <a:uFillTx/>
              </a:rPr>
              <a:t> 3651 </a:t>
            </a:r>
            <a:r>
              <a:rPr lang="en-US" sz="2200" b="0" i="0" u="none" strike="noStrike" cap="none" spc="0" baseline="0" dirty="0" err="1">
                <a:solidFill>
                  <a:srgbClr val="000000"/>
                </a:solidFill>
                <a:uFillTx/>
              </a:rPr>
              <a:t>dienas</a:t>
            </a:r>
            <a:endParaRPr lang="en-US" sz="2200" b="0" i="0" u="none" strike="noStrike" cap="none" spc="0" baseline="0" dirty="0">
              <a:solidFill>
                <a:srgbClr val="000000"/>
              </a:solidFill>
              <a:uFillTx/>
            </a:endParaRPr>
          </a:p>
        </p:txBody>
      </p:sp>
      <p:pic>
        <p:nvPicPr>
          <p:cNvPr id="5" name="Attēls 4" descr="Attēls, kurā ir teksts, stacionārs, iespiešana, aploksne&#10;&#10;Mākslīgā intelekta ģenerētais saturs var būt nepareizs.">
            <a:extLst>
              <a:ext uri="{FF2B5EF4-FFF2-40B4-BE49-F238E27FC236}">
                <a16:creationId xmlns:a16="http://schemas.microsoft.com/office/drawing/2014/main" id="{AD4005F4-17F5-569A-CAA7-AD678A91B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6" r="1" b="19206"/>
          <a:stretch/>
        </p:blipFill>
        <p:spPr>
          <a:xfrm>
            <a:off x="418010" y="1709529"/>
            <a:ext cx="5486945" cy="428701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31" name="Slide Number Placeholder 3" hidden="1">
            <a:extLst>
              <a:ext uri="{FF2B5EF4-FFF2-40B4-BE49-F238E27FC236}">
                <a16:creationId xmlns:a16="http://schemas.microsoft.com/office/drawing/2014/main" id="{3AE0236E-D708-A71F-2AC0-4014ECAD4E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97993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49043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xfrm>
            <a:off x="1265661" y="1092692"/>
            <a:ext cx="9660671" cy="160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sz="6000">
                <a:solidFill>
                  <a:srgbClr val="50C8CC"/>
                </a:solidFill>
              </a:rPr>
              <a:t>Paldies!</a:t>
            </a:r>
            <a:endParaRPr sz="6000" dirty="0">
              <a:solidFill>
                <a:srgbClr val="50C8CC"/>
              </a:solidFill>
            </a:endParaRPr>
          </a:p>
        </p:txBody>
      </p:sp>
      <p:pic>
        <p:nvPicPr>
          <p:cNvPr id="3" name="Picture 2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95D5A79F-3F1E-F9F4-A04A-8BD839A04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E4AD891B-3A4B-899D-12BC-BEDCBC82F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19" y="3624181"/>
            <a:ext cx="3564953" cy="243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/>
          <p:cNvSpPr txBox="1">
            <a:spLocks noGrp="1"/>
          </p:cNvSpPr>
          <p:nvPr>
            <p:ph type="title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 err="1">
                <a:solidFill>
                  <a:srgbClr val="1D4289"/>
                </a:solidFill>
                <a:latin typeface="Aptos" panose="020B0004020202020204" pitchFamily="34" charset="0"/>
              </a:rPr>
              <a:t>Bioreģions</a:t>
            </a:r>
            <a:r>
              <a:rPr lang="lv-LV" dirty="0">
                <a:solidFill>
                  <a:srgbClr val="1D4289"/>
                </a:solidFill>
                <a:latin typeface="Aptos" panose="020B0004020202020204" pitchFamily="34" charset="0"/>
              </a:rPr>
              <a:t> – sabiedrības virzīta iecere</a:t>
            </a:r>
            <a:endParaRPr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24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709529"/>
            <a:ext cx="11618973" cy="4264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>
                <a:latin typeface="Aptos" panose="020B0004020202020204" pitchFamily="34" charset="0"/>
              </a:rPr>
              <a:t>2023.gads – </a:t>
            </a:r>
            <a:r>
              <a:rPr lang="lv-LV" dirty="0" err="1">
                <a:latin typeface="Aptos" panose="020B0004020202020204" pitchFamily="34" charset="0"/>
              </a:rPr>
              <a:t>Bioreģiona</a:t>
            </a:r>
            <a:r>
              <a:rPr lang="lv-LV" dirty="0">
                <a:latin typeface="Aptos" panose="020B0004020202020204" pitchFamily="34" charset="0"/>
              </a:rPr>
              <a:t> forums, Labās gribas memorands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97993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 dirty="0"/>
          </a:p>
        </p:txBody>
      </p:sp>
      <p:pic>
        <p:nvPicPr>
          <p:cNvPr id="4" name="Picture 3" descr="A book open with writing on it&#10;&#10;Description automatically generated">
            <a:extLst>
              <a:ext uri="{FF2B5EF4-FFF2-40B4-BE49-F238E27FC236}">
                <a16:creationId xmlns:a16="http://schemas.microsoft.com/office/drawing/2014/main" id="{40E57975-AAB9-4BD1-0D10-CEA5152A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536" y="2428715"/>
            <a:ext cx="2690191" cy="174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 group of people sitting on a stage&#10;&#10;Description automatically generated">
            <a:extLst>
              <a:ext uri="{FF2B5EF4-FFF2-40B4-BE49-F238E27FC236}">
                <a16:creationId xmlns:a16="http://schemas.microsoft.com/office/drawing/2014/main" id="{9B85CE1F-5721-70CA-00B1-FAB75A61C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36" y="4278197"/>
            <a:ext cx="2666936" cy="1780179"/>
          </a:xfrm>
          <a:prstGeom prst="rect">
            <a:avLst/>
          </a:prstGeom>
        </p:spPr>
      </p:pic>
      <p:pic>
        <p:nvPicPr>
          <p:cNvPr id="6" name="Content Placeholder 6" descr="A group of people holding papers&#10;&#10;Description automatically generated">
            <a:extLst>
              <a:ext uri="{FF2B5EF4-FFF2-40B4-BE49-F238E27FC236}">
                <a16:creationId xmlns:a16="http://schemas.microsoft.com/office/drawing/2014/main" id="{3F07D1A7-01DE-0A92-74B6-4CDE2013B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57" y="4548811"/>
            <a:ext cx="2344741" cy="1565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7" name="Content Placeholder 3" descr="309530950_433971385505491_3872258249851682891_n.jpg">
            <a:extLst>
              <a:ext uri="{FF2B5EF4-FFF2-40B4-BE49-F238E27FC236}">
                <a16:creationId xmlns:a16="http://schemas.microsoft.com/office/drawing/2014/main" id="{F7957C00-969F-8FC4-69AF-D8E343F4B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6" b="8766"/>
          <a:stretch>
            <a:fillRect/>
          </a:stretch>
        </p:blipFill>
        <p:spPr>
          <a:xfrm>
            <a:off x="544927" y="4577560"/>
            <a:ext cx="2868412" cy="1565114"/>
          </a:xfrm>
          <a:prstGeom prst="rect">
            <a:avLst/>
          </a:prstGeom>
        </p:spPr>
      </p:pic>
      <p:pic>
        <p:nvPicPr>
          <p:cNvPr id="8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28B3E25E-6A29-956A-0825-1004379A4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053" y="2428715"/>
            <a:ext cx="1485143" cy="1973612"/>
          </a:xfrm>
          <a:prstGeom prst="rect">
            <a:avLst/>
          </a:prstGeom>
        </p:spPr>
      </p:pic>
      <p:pic>
        <p:nvPicPr>
          <p:cNvPr id="9" name="Picture 8" descr="A group of people sitting on a red couch in front of a large screen&#10;&#10;Description automatically generated">
            <a:extLst>
              <a:ext uri="{FF2B5EF4-FFF2-40B4-BE49-F238E27FC236}">
                <a16:creationId xmlns:a16="http://schemas.microsoft.com/office/drawing/2014/main" id="{9817D59C-C592-9472-3955-D2CAC3BCA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927" y="2453053"/>
            <a:ext cx="2873116" cy="19518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xfrm>
            <a:off x="437954" y="2946399"/>
            <a:ext cx="5658046" cy="7074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3696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sz="4400" dirty="0">
                <a:solidFill>
                  <a:srgbClr val="1D4289"/>
                </a:solidFill>
                <a:latin typeface="Aptos" panose="020B0004020202020204" pitchFamily="34" charset="0"/>
              </a:rPr>
              <a:t>Pirmais </a:t>
            </a:r>
            <a:r>
              <a:rPr lang="lv-LV" sz="4400" dirty="0" err="1">
                <a:solidFill>
                  <a:srgbClr val="1D4289"/>
                </a:solidFill>
                <a:latin typeface="Aptos" panose="020B0004020202020204" pitchFamily="34" charset="0"/>
              </a:rPr>
              <a:t>Bioreģions</a:t>
            </a:r>
            <a:r>
              <a:rPr lang="lv-LV" sz="4400" dirty="0">
                <a:solidFill>
                  <a:srgbClr val="1D4289"/>
                </a:solidFill>
                <a:latin typeface="Aptos" panose="020B0004020202020204" pitchFamily="34" charset="0"/>
              </a:rPr>
              <a:t> Baltijā</a:t>
            </a:r>
            <a:endParaRPr sz="44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pic>
        <p:nvPicPr>
          <p:cNvPr id="140" name="Picture Placeholder 2" descr="Picture Placeholder 2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5902750" y="457201"/>
            <a:ext cx="5319133" cy="5411788"/>
          </a:xfrm>
          <a:prstGeom prst="rect">
            <a:avLst/>
          </a:prstGeom>
        </p:spPr>
      </p:pic>
      <p:sp>
        <p:nvSpPr>
          <p:cNvPr id="141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778995" y="6297025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3</a:t>
            </a:fld>
            <a:endParaRPr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650A7B8-C21C-8622-9552-1E60CC8A2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252" y="329589"/>
            <a:ext cx="6013631" cy="566701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3CA-BE8B-68E9-D380-DC4D35A8E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>
            <a:extLst>
              <a:ext uri="{FF2B5EF4-FFF2-40B4-BE49-F238E27FC236}">
                <a16:creationId xmlns:a16="http://schemas.microsoft.com/office/drawing/2014/main" id="{9A19C3D7-C749-D3B4-9B88-2ECA8781B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468" y="419333"/>
            <a:ext cx="11207932" cy="1099997"/>
          </a:xfrm>
        </p:spPr>
        <p:txBody>
          <a:bodyPr anchor="ctr">
            <a:normAutofit/>
          </a:bodyPr>
          <a:lstStyle>
            <a:lvl1pPr defTabSz="768095">
              <a:defRPr sz="3696"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sz="3400" dirty="0">
                <a:solidFill>
                  <a:srgbClr val="1D4289"/>
                </a:solidFill>
              </a:rPr>
              <a:t>Kā iedzīvināt </a:t>
            </a:r>
            <a:r>
              <a:rPr lang="lv-LV" sz="3400" dirty="0" err="1">
                <a:solidFill>
                  <a:srgbClr val="1D4289"/>
                </a:solidFill>
              </a:rPr>
              <a:t>Bioreģiona</a:t>
            </a:r>
            <a:r>
              <a:rPr lang="lv-LV" sz="3400" dirty="0">
                <a:solidFill>
                  <a:srgbClr val="1D4289"/>
                </a:solidFill>
              </a:rPr>
              <a:t> ideju, turpinot </a:t>
            </a:r>
            <a:r>
              <a:rPr lang="lv-LV" sz="3400" dirty="0" err="1">
                <a:solidFill>
                  <a:srgbClr val="1D4289"/>
                </a:solidFill>
              </a:rPr>
              <a:t>kopradi</a:t>
            </a:r>
            <a:r>
              <a:rPr lang="lv-LV" sz="3400" dirty="0">
                <a:solidFill>
                  <a:srgbClr val="1D4289"/>
                </a:solidFill>
              </a:rPr>
              <a:t> un sabiedrības iesaisti?</a:t>
            </a:r>
          </a:p>
        </p:txBody>
      </p:sp>
      <p:pic>
        <p:nvPicPr>
          <p:cNvPr id="2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6CA3E75-34C7-3A08-EE19-146BB626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4" b="9897"/>
          <a:stretch/>
        </p:blipFill>
        <p:spPr bwMode="auto">
          <a:xfrm>
            <a:off x="418010" y="1709529"/>
            <a:ext cx="11164390" cy="42870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  <p:sp>
        <p:nvSpPr>
          <p:cNvPr id="141" name="Slide Number Placeholder 4" hidden="1">
            <a:extLst>
              <a:ext uri="{FF2B5EF4-FFF2-40B4-BE49-F238E27FC236}">
                <a16:creationId xmlns:a16="http://schemas.microsoft.com/office/drawing/2014/main" id="{C4C598BE-6549-796B-B0AF-8721261721B1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778995" y="6297025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4819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97993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 dirty="0"/>
          </a:p>
        </p:txBody>
      </p:sp>
      <p:sp>
        <p:nvSpPr>
          <p:cNvPr id="132" name="Virsraksts 1"/>
          <p:cNvSpPr txBox="1">
            <a:spLocks noGrp="1"/>
          </p:cNvSpPr>
          <p:nvPr>
            <p:ph type="title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 err="1">
                <a:solidFill>
                  <a:srgbClr val="1D4289"/>
                </a:solidFill>
                <a:latin typeface="Aptos" panose="020B0004020202020204" pitchFamily="34" charset="0"/>
              </a:rPr>
              <a:t>We</a:t>
            </a:r>
            <a:r>
              <a:rPr lang="lv-LV" dirty="0">
                <a:solidFill>
                  <a:srgbClr val="1D4289"/>
                </a:solidFill>
                <a:latin typeface="Aptos" panose="020B0004020202020204" pitchFamily="34" charset="0"/>
              </a:rPr>
              <a:t> </a:t>
            </a:r>
            <a:r>
              <a:rPr lang="lv-LV" dirty="0" err="1">
                <a:solidFill>
                  <a:srgbClr val="1D4289"/>
                </a:solidFill>
                <a:latin typeface="Aptos" panose="020B0004020202020204" pitchFamily="34" charset="0"/>
              </a:rPr>
              <a:t>Make</a:t>
            </a:r>
            <a:r>
              <a:rPr lang="lv-LV" dirty="0">
                <a:solidFill>
                  <a:srgbClr val="1D4289"/>
                </a:solidFill>
                <a:latin typeface="Aptos" panose="020B0004020202020204" pitchFamily="34" charset="0"/>
              </a:rPr>
              <a:t> </a:t>
            </a:r>
            <a:r>
              <a:rPr lang="lv-LV" dirty="0" err="1">
                <a:solidFill>
                  <a:srgbClr val="1D4289"/>
                </a:solidFill>
                <a:latin typeface="Aptos" panose="020B0004020202020204" pitchFamily="34" charset="0"/>
              </a:rPr>
              <a:t>Transition</a:t>
            </a:r>
            <a:r>
              <a:rPr lang="lv-LV" dirty="0">
                <a:solidFill>
                  <a:srgbClr val="1D4289"/>
                </a:solidFill>
                <a:latin typeface="Aptos" panose="020B0004020202020204" pitchFamily="34" charset="0"/>
              </a:rPr>
              <a:t>!</a:t>
            </a:r>
            <a:endParaRPr dirty="0">
              <a:solidFill>
                <a:srgbClr val="1D4289"/>
              </a:solidFill>
            </a:endParaRPr>
          </a:p>
        </p:txBody>
      </p:sp>
      <p:sp>
        <p:nvSpPr>
          <p:cNvPr id="2" name="Satura vietturis 2">
            <a:extLst>
              <a:ext uri="{FF2B5EF4-FFF2-40B4-BE49-F238E27FC236}">
                <a16:creationId xmlns:a16="http://schemas.microsoft.com/office/drawing/2014/main" id="{485DDB42-AAF5-805F-DC66-6A82317847EC}"/>
              </a:ext>
            </a:extLst>
          </p:cNvPr>
          <p:cNvSpPr txBox="1">
            <a:spLocks/>
          </p:cNvSpPr>
          <p:nvPr/>
        </p:nvSpPr>
        <p:spPr>
          <a:xfrm>
            <a:off x="418010" y="1709529"/>
            <a:ext cx="11618973" cy="426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lv-LV" sz="2400" dirty="0">
                <a:latin typeface="Aptos" panose="020B0004020202020204" pitchFamily="34" charset="0"/>
              </a:rPr>
              <a:t>INTERREG Baltijas jūras reģiona programmas projekts</a:t>
            </a:r>
          </a:p>
          <a:p>
            <a:pPr algn="ctr" hangingPunct="1"/>
            <a:r>
              <a:rPr lang="lv-LV" dirty="0">
                <a:latin typeface="Aptos" panose="020B0004020202020204" pitchFamily="34" charset="0"/>
              </a:rPr>
              <a:t>“Ceļā uz ilgtspējīgu un noturīgu sabiedrību, stiprinot pilsonisko līdzdalību un inovāciju” (</a:t>
            </a:r>
            <a:r>
              <a:rPr lang="lv-LV" dirty="0" err="1">
                <a:latin typeface="Aptos" panose="020B0004020202020204" pitchFamily="34" charset="0"/>
              </a:rPr>
              <a:t>We</a:t>
            </a:r>
            <a:r>
              <a:rPr lang="lv-LV" dirty="0">
                <a:latin typeface="Aptos" panose="020B0004020202020204" pitchFamily="34" charset="0"/>
              </a:rPr>
              <a:t> </a:t>
            </a:r>
            <a:r>
              <a:rPr lang="lv-LV" dirty="0" err="1">
                <a:latin typeface="Aptos" panose="020B0004020202020204" pitchFamily="34" charset="0"/>
              </a:rPr>
              <a:t>make</a:t>
            </a:r>
            <a:r>
              <a:rPr lang="lv-LV" dirty="0">
                <a:latin typeface="Aptos" panose="020B0004020202020204" pitchFamily="34" charset="0"/>
              </a:rPr>
              <a:t> </a:t>
            </a:r>
            <a:r>
              <a:rPr lang="lv-LV" dirty="0" err="1">
                <a:latin typeface="Aptos" panose="020B0004020202020204" pitchFamily="34" charset="0"/>
              </a:rPr>
              <a:t>transition</a:t>
            </a:r>
            <a:r>
              <a:rPr lang="lv-LV" dirty="0">
                <a:latin typeface="Aptos" panose="020B0004020202020204" pitchFamily="34" charset="0"/>
              </a:rPr>
              <a:t>!)” </a:t>
            </a:r>
          </a:p>
          <a:p>
            <a:pPr algn="ctr" hangingPunct="1"/>
            <a:endParaRPr lang="en-GB" dirty="0">
              <a:latin typeface="Aptos" panose="020B0004020202020204" pitchFamily="34" charset="0"/>
            </a:endParaRP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 err="1"/>
              <a:t>Koprades</a:t>
            </a:r>
            <a:r>
              <a:rPr lang="lv-LV" sz="2400" dirty="0"/>
              <a:t> darbnīcas, izmantojot pārmaiņu arēnu (</a:t>
            </a:r>
            <a:r>
              <a:rPr lang="lv-LV" sz="2400" i="1" dirty="0" err="1"/>
              <a:t>transition</a:t>
            </a:r>
            <a:r>
              <a:rPr lang="lv-LV" sz="2400" i="1" dirty="0"/>
              <a:t> </a:t>
            </a:r>
            <a:r>
              <a:rPr lang="lv-LV" sz="2400" i="1" dirty="0" err="1"/>
              <a:t>arena</a:t>
            </a:r>
            <a:r>
              <a:rPr lang="lv-LV" sz="2400" dirty="0"/>
              <a:t>) metodi</a:t>
            </a:r>
            <a:endParaRPr lang="lv-LV" sz="2400" dirty="0">
              <a:latin typeface="Aptos" panose="020B0004020202020204" pitchFamily="34" charset="0"/>
            </a:endParaRP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>
                <a:latin typeface="Aptos" panose="020B0004020202020204" pitchFamily="34" charset="0"/>
              </a:rPr>
              <a:t>Pārmaiņu arēnas procesa metode  - </a:t>
            </a:r>
            <a:r>
              <a:rPr lang="lv-LV" sz="2400" b="1" dirty="0">
                <a:latin typeface="Aptos" panose="020B0004020202020204" pitchFamily="34" charset="0"/>
              </a:rPr>
              <a:t>līdzdalības</a:t>
            </a:r>
            <a:r>
              <a:rPr lang="lv-LV" sz="2400" dirty="0">
                <a:latin typeface="Aptos" panose="020B0004020202020204" pitchFamily="34" charset="0"/>
              </a:rPr>
              <a:t> metode, ko izmanto, lai iesaistītu cilvēkus kolektīvā izpratnes, mācīšanās, redzējuma un </a:t>
            </a:r>
            <a:r>
              <a:rPr lang="lv-LV" sz="2400" b="1" dirty="0">
                <a:latin typeface="Aptos" panose="020B0004020202020204" pitchFamily="34" charset="0"/>
              </a:rPr>
              <a:t>eksperimentēšanas</a:t>
            </a:r>
            <a:r>
              <a:rPr lang="lv-LV" sz="2400" dirty="0">
                <a:latin typeface="Aptos" panose="020B0004020202020204" pitchFamily="34" charset="0"/>
              </a:rPr>
              <a:t> procesā saistībā ar specifiskām sabiedrības «pārejas» (</a:t>
            </a:r>
            <a:r>
              <a:rPr lang="lv-LV" sz="2400" i="1" dirty="0" err="1">
                <a:latin typeface="Aptos" panose="020B0004020202020204" pitchFamily="34" charset="0"/>
              </a:rPr>
              <a:t>transition</a:t>
            </a:r>
            <a:r>
              <a:rPr lang="lv-LV" sz="2400" dirty="0">
                <a:latin typeface="Aptos" panose="020B0004020202020204" pitchFamily="34" charset="0"/>
              </a:rPr>
              <a:t>) problēmām</a:t>
            </a:r>
            <a:r>
              <a:rPr lang="lv-LV" sz="2400" dirty="0"/>
              <a:t>.</a:t>
            </a:r>
            <a:endParaRPr lang="en-GB" sz="2400" dirty="0">
              <a:latin typeface="Aptos" panose="020B0004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9EF6F64-FF19-CEE1-E411-9734FFA9AC46}"/>
              </a:ext>
            </a:extLst>
          </p:cNvPr>
          <p:cNvSpPr/>
          <p:nvPr/>
        </p:nvSpPr>
        <p:spPr>
          <a:xfrm>
            <a:off x="276199" y="5796237"/>
            <a:ext cx="4097673" cy="1241653"/>
          </a:xfrm>
          <a:custGeom>
            <a:avLst/>
            <a:gdLst/>
            <a:ahLst/>
            <a:cxnLst/>
            <a:rect l="l" t="t" r="r" b="b"/>
            <a:pathLst>
              <a:path w="4097673" h="1241653">
                <a:moveTo>
                  <a:pt x="0" y="0"/>
                </a:moveTo>
                <a:lnTo>
                  <a:pt x="4097673" y="0"/>
                </a:lnTo>
                <a:lnTo>
                  <a:pt x="4097673" y="1241654"/>
                </a:lnTo>
                <a:lnTo>
                  <a:pt x="0" y="12416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3475" b="-116542"/>
            </a:stretch>
          </a:blipFill>
        </p:spPr>
        <p:txBody>
          <a:bodyPr/>
          <a:lstStyle/>
          <a:p>
            <a:endParaRPr lang="lv-LV"/>
          </a:p>
        </p:txBody>
      </p:sp>
      <p:pic>
        <p:nvPicPr>
          <p:cNvPr id="4" name="Picture 5" descr="A blue flag with yellow stars&#10;&#10;Description automatically generated">
            <a:extLst>
              <a:ext uri="{FF2B5EF4-FFF2-40B4-BE49-F238E27FC236}">
                <a16:creationId xmlns:a16="http://schemas.microsoft.com/office/drawing/2014/main" id="{7AEE52B3-31A9-1189-BB11-D5B8382D5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89" y="156430"/>
            <a:ext cx="3472748" cy="14688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91A5C-164A-3C7B-5A7C-FBFB8B164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Virsraksts 1">
            <a:extLst>
              <a:ext uri="{FF2B5EF4-FFF2-40B4-BE49-F238E27FC236}">
                <a16:creationId xmlns:a16="http://schemas.microsoft.com/office/drawing/2014/main" id="{4F3C6A78-80D7-3A0F-D910-A47E617BE3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10515601" cy="1041991"/>
          </a:xfrm>
        </p:spPr>
        <p:txBody>
          <a:bodyPr lIns="45719" rIns="45719" anchor="b">
            <a:normAutofit fontScale="90000"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sz="4400" b="1" i="0" u="none" strike="noStrike" cap="none" spc="0" baseline="0">
                <a:solidFill>
                  <a:srgbClr val="1D4289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  <a:t>Pārmaiņu vadība (transition management)</a:t>
            </a:r>
            <a:br>
              <a:rPr lang="lv-LV" sz="2700" b="1" i="0" u="none" strike="noStrike" cap="none" spc="0" baseline="0">
                <a:solidFill>
                  <a:srgbClr val="1D4289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</a:br>
            <a:r>
              <a:rPr lang="lv-LV" sz="2700" b="1" i="0" u="none" strike="noStrike" cap="none" spc="0" baseline="0">
                <a:solidFill>
                  <a:srgbClr val="1D4289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  <a:t> Prof. dr. Derk Loorbach</a:t>
            </a:r>
            <a:endParaRPr lang="lv-LV" sz="2700" b="1" i="0" u="none" strike="noStrike" cap="none" spc="0" baseline="0" dirty="0">
              <a:solidFill>
                <a:srgbClr val="1D4289"/>
              </a:solidFill>
              <a:uFillTx/>
              <a:latin typeface="Aptos" panose="020B0004020202020204" pitchFamily="34" charset="0"/>
              <a:ea typeface="+mj-ea"/>
              <a:cs typeface="+mj-cs"/>
              <a:sym typeface="Calibri"/>
            </a:endParaRPr>
          </a:p>
        </p:txBody>
      </p:sp>
      <p:sp>
        <p:nvSpPr>
          <p:cNvPr id="2" name="Satura vietturis 2">
            <a:extLst>
              <a:ext uri="{FF2B5EF4-FFF2-40B4-BE49-F238E27FC236}">
                <a16:creationId xmlns:a16="http://schemas.microsoft.com/office/drawing/2014/main" id="{D01AB561-69E6-4ECB-572F-E78A57C8D803}"/>
              </a:ext>
            </a:extLst>
          </p:cNvPr>
          <p:cNvSpPr txBox="1">
            <a:spLocks/>
          </p:cNvSpPr>
          <p:nvPr/>
        </p:nvSpPr>
        <p:spPr>
          <a:xfrm>
            <a:off x="839787" y="2650505"/>
            <a:ext cx="3398006" cy="237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85750" indent="-28575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Aptos" panose="020B0004020202020204" pitchFamily="34" charset="0"/>
                <a:ea typeface="+mj-ea"/>
                <a:cs typeface="+mj-cs"/>
                <a:sym typeface="Calibri"/>
              </a:rPr>
              <a:t>Roterdamas </a:t>
            </a:r>
            <a:r>
              <a:rPr lang="lv-LV" sz="1600" dirty="0" err="1">
                <a:latin typeface="Aptos" panose="020B0004020202020204" pitchFamily="34" charset="0"/>
                <a:ea typeface="+mj-ea"/>
                <a:cs typeface="+mj-cs"/>
                <a:sym typeface="Calibri"/>
              </a:rPr>
              <a:t>Erasmus</a:t>
            </a:r>
            <a:r>
              <a:rPr lang="lv-LV" sz="1600" dirty="0">
                <a:latin typeface="Aptos" panose="020B0004020202020204" pitchFamily="34" charset="0"/>
                <a:ea typeface="+mj-ea"/>
                <a:cs typeface="+mj-cs"/>
                <a:sym typeface="Calibri"/>
              </a:rPr>
              <a:t> Universitātes profesors</a:t>
            </a:r>
          </a:p>
          <a:p>
            <a:pPr marL="285750" indent="-28575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Aptos" panose="020B0004020202020204" pitchFamily="34" charset="0"/>
                <a:ea typeface="+mj-ea"/>
                <a:cs typeface="+mj-cs"/>
                <a:sym typeface="Calibri"/>
              </a:rPr>
              <a:t>Nīderlandes Klimata pētniecības iniciatīvas (KIN) akadēmiskais vadītājs</a:t>
            </a:r>
          </a:p>
          <a:p>
            <a:pPr marL="285750" indent="-28575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v-LV" sz="1600" dirty="0">
                <a:latin typeface="Aptos" panose="020B0004020202020204" pitchFamily="34" charset="0"/>
                <a:ea typeface="+mj-ea"/>
                <a:cs typeface="+mj-cs"/>
                <a:sym typeface="Calibri"/>
              </a:rPr>
              <a:t>V</a:t>
            </a:r>
            <a:r>
              <a:rPr lang="en-US" sz="1600" dirty="0" err="1">
                <a:latin typeface="Aptos" panose="020B0004020202020204" pitchFamily="34" charset="0"/>
                <a:ea typeface="+mj-ea"/>
                <a:cs typeface="+mj-cs"/>
                <a:sym typeface="Calibri"/>
              </a:rPr>
              <a:t>iens</a:t>
            </a:r>
            <a:r>
              <a:rPr lang="en-US" sz="1600" dirty="0">
                <a:latin typeface="Aptos" panose="020B0004020202020204" pitchFamily="34" charset="0"/>
                <a:ea typeface="+mj-ea"/>
                <a:cs typeface="+mj-cs"/>
                <a:sym typeface="Calibri"/>
              </a:rPr>
              <a:t> no </a:t>
            </a:r>
            <a:r>
              <a:rPr lang="en-US" sz="1600" dirty="0" err="1">
                <a:latin typeface="Aptos" panose="020B0004020202020204" pitchFamily="34" charset="0"/>
                <a:ea typeface="+mj-ea"/>
                <a:cs typeface="+mj-cs"/>
                <a:sym typeface="Calibri"/>
              </a:rPr>
              <a:t>pirmajiem</a:t>
            </a:r>
            <a:r>
              <a:rPr lang="en-US" sz="1600" dirty="0">
                <a:latin typeface="Aptos" panose="020B0004020202020204" pitchFamily="34" charset="0"/>
                <a:ea typeface="+mj-ea"/>
                <a:cs typeface="+mj-cs"/>
                <a:sym typeface="Calibri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+mj-ea"/>
                <a:cs typeface="+mj-cs"/>
                <a:sym typeface="Calibri"/>
              </a:rPr>
              <a:t>pētniekiem</a:t>
            </a:r>
            <a:r>
              <a:rPr lang="en-US" sz="1600" dirty="0">
                <a:latin typeface="Aptos" panose="020B0004020202020204" pitchFamily="34" charset="0"/>
                <a:ea typeface="+mj-ea"/>
                <a:cs typeface="+mj-cs"/>
                <a:sym typeface="Calibri"/>
              </a:rPr>
              <a:t>, kas </a:t>
            </a:r>
            <a:r>
              <a:rPr lang="en-US" sz="1600" dirty="0" err="1">
                <a:latin typeface="Aptos" panose="020B0004020202020204" pitchFamily="34" charset="0"/>
                <a:ea typeface="+mj-ea"/>
                <a:cs typeface="+mj-cs"/>
                <a:sym typeface="Calibri"/>
              </a:rPr>
              <a:t>izstrādāja</a:t>
            </a:r>
            <a:r>
              <a:rPr lang="en-US" sz="1600" dirty="0">
                <a:latin typeface="Aptos" panose="020B0004020202020204" pitchFamily="34" charset="0"/>
                <a:ea typeface="+mj-ea"/>
                <a:cs typeface="+mj-cs"/>
                <a:sym typeface="Calibri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+mj-ea"/>
                <a:cs typeface="+mj-cs"/>
                <a:sym typeface="Calibri"/>
              </a:rPr>
              <a:t>pārejas</a:t>
            </a:r>
            <a:r>
              <a:rPr lang="en-US" sz="1600" dirty="0">
                <a:latin typeface="Aptos" panose="020B0004020202020204" pitchFamily="34" charset="0"/>
                <a:ea typeface="+mj-ea"/>
                <a:cs typeface="+mj-cs"/>
                <a:sym typeface="Calibri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+mj-ea"/>
                <a:cs typeface="+mj-cs"/>
                <a:sym typeface="Calibri"/>
              </a:rPr>
              <a:t>pārvaldības</a:t>
            </a:r>
            <a:r>
              <a:rPr lang="en-US" sz="1600" dirty="0">
                <a:latin typeface="Aptos" panose="020B0004020202020204" pitchFamily="34" charset="0"/>
                <a:ea typeface="+mj-ea"/>
                <a:cs typeface="+mj-cs"/>
                <a:sym typeface="Calibri"/>
              </a:rPr>
              <a:t> </a:t>
            </a:r>
            <a:r>
              <a:rPr lang="en-US" sz="1600" dirty="0" err="1">
                <a:latin typeface="Aptos" panose="020B0004020202020204" pitchFamily="34" charset="0"/>
                <a:ea typeface="+mj-ea"/>
                <a:cs typeface="+mj-cs"/>
                <a:sym typeface="Calibri"/>
              </a:rPr>
              <a:t>koncepciju</a:t>
            </a:r>
            <a:r>
              <a:rPr lang="en-US" sz="1600" dirty="0">
                <a:latin typeface="Aptos" panose="020B0004020202020204" pitchFamily="34" charset="0"/>
                <a:ea typeface="+mj-ea"/>
                <a:cs typeface="+mj-cs"/>
                <a:sym typeface="Calibri"/>
              </a:rPr>
              <a:t> un </a:t>
            </a:r>
            <a:r>
              <a:rPr lang="en-US" sz="1600" dirty="0" err="1">
                <a:latin typeface="Aptos" panose="020B0004020202020204" pitchFamily="34" charset="0"/>
                <a:ea typeface="+mj-ea"/>
                <a:cs typeface="+mj-cs"/>
                <a:sym typeface="Calibri"/>
              </a:rPr>
              <a:t>pieeju</a:t>
            </a:r>
            <a:endParaRPr lang="en-US" sz="1600" dirty="0">
              <a:latin typeface="Aptos" panose="020B0004020202020204" pitchFamily="34" charset="0"/>
              <a:ea typeface="+mj-ea"/>
              <a:cs typeface="+mj-cs"/>
              <a:sym typeface="Calibri"/>
            </a:endParaRPr>
          </a:p>
        </p:txBody>
      </p:sp>
      <p:sp>
        <p:nvSpPr>
          <p:cNvPr id="131" name="Slide Number Placeholder 3" hidden="1">
            <a:extLst>
              <a:ext uri="{FF2B5EF4-FFF2-40B4-BE49-F238E27FC236}">
                <a16:creationId xmlns:a16="http://schemas.microsoft.com/office/drawing/2014/main" id="{7792B5AE-708D-B07C-8116-3506492022A2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832845" y="6297993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6</a:t>
            </a:fld>
            <a:endParaRPr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86FD0DEE-D8B7-5D96-754E-EB95A1BD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807" y="1198387"/>
            <a:ext cx="4499807" cy="2568464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D4EFD06E-577B-ECE6-4250-53F6EAE6C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807" y="3766851"/>
            <a:ext cx="4291793" cy="25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758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82FCF-0119-64CA-FC09-DAE2247A3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Virsraksts 1">
            <a:extLst>
              <a:ext uri="{FF2B5EF4-FFF2-40B4-BE49-F238E27FC236}">
                <a16:creationId xmlns:a16="http://schemas.microsoft.com/office/drawing/2014/main" id="{0D08C5C9-27B5-B644-3668-4219172D3A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10515601" cy="1041991"/>
          </a:xfrm>
        </p:spPr>
        <p:txBody>
          <a:bodyPr lIns="45719" rIns="45719" anchor="b"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sz="4400" b="1" i="0" u="none" strike="noStrike" cap="none" spc="0" baseline="0" dirty="0">
                <a:solidFill>
                  <a:srgbClr val="1D4289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  <a:t>Pārmaiņu vadība (</a:t>
            </a:r>
            <a:r>
              <a:rPr lang="lv-LV" sz="4400" b="1" i="0" u="none" strike="noStrike" cap="none" spc="0" baseline="0" dirty="0" err="1">
                <a:solidFill>
                  <a:srgbClr val="1D4289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  <a:t>transition</a:t>
            </a:r>
            <a:r>
              <a:rPr lang="lv-LV" sz="4400" b="1" i="0" u="none" strike="noStrike" cap="none" spc="0" baseline="0" dirty="0">
                <a:solidFill>
                  <a:srgbClr val="1D4289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  <a:t> </a:t>
            </a:r>
            <a:r>
              <a:rPr lang="lv-LV" sz="4400" b="1" i="0" u="none" strike="noStrike" cap="none" spc="0" baseline="0" dirty="0" err="1">
                <a:solidFill>
                  <a:srgbClr val="1D4289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  <a:t>management</a:t>
            </a:r>
            <a:r>
              <a:rPr lang="lv-LV" sz="4400" b="1" i="0" u="none" strike="noStrike" cap="none" spc="0" baseline="0" dirty="0">
                <a:solidFill>
                  <a:srgbClr val="1D4289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  <a:t>)</a:t>
            </a:r>
            <a:br>
              <a:rPr lang="lv-LV" sz="2700" b="1" i="0" u="none" strike="noStrike" cap="none" spc="0" baseline="0" dirty="0">
                <a:solidFill>
                  <a:srgbClr val="1D4289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</a:br>
            <a:r>
              <a:rPr lang="lv-LV" sz="2400" b="1" i="0" u="none" strike="noStrike" cap="none" spc="0" baseline="0" dirty="0" err="1">
                <a:solidFill>
                  <a:srgbClr val="1D4289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  <a:t>Derk</a:t>
            </a:r>
            <a:r>
              <a:rPr lang="lv-LV" sz="2400" b="1" i="0" u="none" strike="noStrike" cap="none" spc="0" baseline="0" dirty="0">
                <a:solidFill>
                  <a:srgbClr val="1D4289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  <a:t> </a:t>
            </a:r>
            <a:r>
              <a:rPr lang="lv-LV" sz="2400" b="1" i="0" u="none" strike="noStrike" cap="none" spc="0" baseline="0" dirty="0" err="1">
                <a:solidFill>
                  <a:srgbClr val="1D4289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  <a:t>Loorbach</a:t>
            </a:r>
            <a:r>
              <a:rPr lang="lv-LV" sz="2400" b="1" i="0" u="none" strike="noStrike" cap="none" spc="0" baseline="0" dirty="0">
                <a:solidFill>
                  <a:srgbClr val="1D4289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rPr>
              <a:t> 2007</a:t>
            </a:r>
            <a:endParaRPr lang="lv-LV" sz="2700" b="1" i="0" u="none" strike="noStrike" cap="none" spc="0" baseline="0" dirty="0">
              <a:solidFill>
                <a:srgbClr val="1D4289"/>
              </a:solidFill>
              <a:uFillTx/>
              <a:latin typeface="Aptos" panose="020B0004020202020204" pitchFamily="34" charset="0"/>
              <a:ea typeface="+mj-ea"/>
              <a:cs typeface="+mj-cs"/>
              <a:sym typeface="Calibri"/>
            </a:endParaRP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DE7A5D54-E817-C0A5-30D0-1F2D407EC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7" y="1726882"/>
            <a:ext cx="6172201" cy="3394710"/>
          </a:xfrm>
          <a:prstGeom prst="rect">
            <a:avLst/>
          </a:prstGeom>
          <a:noFill/>
        </p:spPr>
      </p:pic>
      <p:sp>
        <p:nvSpPr>
          <p:cNvPr id="2" name="Satura vietturis 2">
            <a:extLst>
              <a:ext uri="{FF2B5EF4-FFF2-40B4-BE49-F238E27FC236}">
                <a16:creationId xmlns:a16="http://schemas.microsoft.com/office/drawing/2014/main" id="{41EBA80A-6C98-2670-0A10-FE9860D72557}"/>
              </a:ext>
            </a:extLst>
          </p:cNvPr>
          <p:cNvSpPr txBox="1">
            <a:spLocks/>
          </p:cNvSpPr>
          <p:nvPr/>
        </p:nvSpPr>
        <p:spPr>
          <a:xfrm>
            <a:off x="839787" y="2057400"/>
            <a:ext cx="3932239" cy="38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</a:pPr>
            <a:r>
              <a:rPr lang="en-US" sz="1600" dirty="0" err="1">
                <a:latin typeface="Aptos" panose="020B0004020202020204" pitchFamily="34" charset="0"/>
                <a:ea typeface="+mj-ea"/>
                <a:cs typeface="+mj-cs"/>
                <a:sym typeface="Calibri"/>
              </a:rPr>
              <a:t>Pamatprincipi</a:t>
            </a:r>
            <a:r>
              <a:rPr lang="en-US" sz="1600" dirty="0">
                <a:latin typeface="Aptos" panose="020B0004020202020204" pitchFamily="34" charset="0"/>
                <a:ea typeface="+mj-ea"/>
                <a:cs typeface="+mj-cs"/>
                <a:sym typeface="Calibri"/>
              </a:rPr>
              <a:t> :</a:t>
            </a:r>
          </a:p>
          <a:p>
            <a:pPr marL="285750" lvl="1" indent="-285750" hangingPunct="1">
              <a:buSzTx/>
            </a:pPr>
            <a:r>
              <a:rPr lang="en-US" sz="1600" dirty="0" err="1"/>
              <a:t>Sistēmiskums</a:t>
            </a:r>
            <a:r>
              <a:rPr lang="en-US" sz="1600" dirty="0"/>
              <a:t>: </a:t>
            </a:r>
            <a:r>
              <a:rPr lang="en-US" sz="1600" dirty="0" err="1"/>
              <a:t>ieviest</a:t>
            </a:r>
            <a:r>
              <a:rPr lang="en-US" sz="1600" dirty="0"/>
              <a:t> </a:t>
            </a:r>
            <a:r>
              <a:rPr lang="en-US" sz="1600" b="1" dirty="0" err="1"/>
              <a:t>dinamiku</a:t>
            </a:r>
            <a:r>
              <a:rPr lang="en-US" sz="1600" dirty="0"/>
              <a:t> </a:t>
            </a:r>
            <a:r>
              <a:rPr lang="en-US" sz="1600" dirty="0" err="1"/>
              <a:t>visā</a:t>
            </a:r>
            <a:r>
              <a:rPr lang="en-US" sz="1600" dirty="0"/>
              <a:t> </a:t>
            </a:r>
            <a:r>
              <a:rPr lang="en-US" sz="1600" b="1" dirty="0" err="1"/>
              <a:t>sistēmā</a:t>
            </a:r>
            <a:r>
              <a:rPr lang="en-US" sz="1600" dirty="0"/>
              <a:t> un </a:t>
            </a:r>
            <a:r>
              <a:rPr lang="en-US" sz="1600" dirty="0" err="1"/>
              <a:t>visos</a:t>
            </a:r>
            <a:r>
              <a:rPr lang="en-US" sz="1600" dirty="0"/>
              <a:t> </a:t>
            </a:r>
            <a:r>
              <a:rPr lang="en-US" sz="1600" dirty="0" err="1"/>
              <a:t>visos</a:t>
            </a:r>
            <a:r>
              <a:rPr lang="en-US" sz="1600" dirty="0"/>
              <a:t> </a:t>
            </a:r>
            <a:r>
              <a:rPr lang="en-US" sz="1600" dirty="0" err="1"/>
              <a:t>sabiedrības</a:t>
            </a:r>
            <a:r>
              <a:rPr lang="en-US" sz="1600" dirty="0"/>
              <a:t> </a:t>
            </a:r>
            <a:r>
              <a:rPr lang="en-US" sz="1600" dirty="0" err="1"/>
              <a:t>līmeņos</a:t>
            </a:r>
            <a:r>
              <a:rPr lang="en-US" sz="1600" dirty="0"/>
              <a:t>;</a:t>
            </a:r>
            <a:endParaRPr lang="lv-LV" sz="1600" dirty="0"/>
          </a:p>
          <a:p>
            <a:pPr marL="285750" lvl="1" indent="-285750" hangingPunct="1">
              <a:buSzTx/>
            </a:pPr>
            <a:r>
              <a:rPr lang="en-US" sz="1600" dirty="0" err="1"/>
              <a:t>Atpakaļ</a:t>
            </a:r>
            <a:r>
              <a:rPr lang="en-US" sz="1600" dirty="0"/>
              <a:t> skats (back-casting): </a:t>
            </a:r>
            <a:r>
              <a:rPr lang="en-US" sz="1600" dirty="0" err="1"/>
              <a:t>kā</a:t>
            </a:r>
            <a:r>
              <a:rPr lang="en-US" sz="1600" dirty="0"/>
              <a:t> </a:t>
            </a:r>
            <a:r>
              <a:rPr lang="en-US" sz="1600" dirty="0" err="1"/>
              <a:t>sākuma</a:t>
            </a:r>
            <a:r>
              <a:rPr lang="en-US" sz="1600" dirty="0"/>
              <a:t> </a:t>
            </a:r>
            <a:r>
              <a:rPr lang="en-US" sz="1600" dirty="0" err="1"/>
              <a:t>punktu</a:t>
            </a:r>
            <a:r>
              <a:rPr lang="en-US" sz="1600" dirty="0"/>
              <a:t> </a:t>
            </a:r>
            <a:r>
              <a:rPr lang="en-US" sz="1600" dirty="0" err="1"/>
              <a:t>izvēloties</a:t>
            </a:r>
            <a:r>
              <a:rPr lang="en-US" sz="1600" dirty="0"/>
              <a:t> </a:t>
            </a:r>
            <a:r>
              <a:rPr lang="en-US" sz="1600" b="1" dirty="0" err="1"/>
              <a:t>vēlamo</a:t>
            </a:r>
            <a:r>
              <a:rPr lang="en-US" sz="1600" b="1" dirty="0"/>
              <a:t> </a:t>
            </a:r>
            <a:r>
              <a:rPr lang="en-US" sz="1600" b="1" dirty="0" err="1"/>
              <a:t>situāciju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vīziju</a:t>
            </a:r>
            <a:r>
              <a:rPr lang="en-US" sz="1600" dirty="0"/>
              <a:t>);</a:t>
            </a:r>
          </a:p>
          <a:p>
            <a:pPr marL="285750" lvl="1" indent="-285750" hangingPunct="1">
              <a:buSzTx/>
            </a:pPr>
            <a:r>
              <a:rPr lang="en-US" sz="1600" dirty="0" err="1"/>
              <a:t>Selektivitāte</a:t>
            </a:r>
            <a:r>
              <a:rPr lang="en-US" sz="1600" dirty="0"/>
              <a:t>: </a:t>
            </a:r>
            <a:r>
              <a:rPr lang="en-US" sz="1600" dirty="0" err="1"/>
              <a:t>koncentrējoties</a:t>
            </a:r>
            <a:r>
              <a:rPr lang="en-US" sz="1600" dirty="0"/>
              <a:t> </a:t>
            </a:r>
            <a:r>
              <a:rPr lang="en-US" sz="1600" dirty="0" err="1"/>
              <a:t>uz</a:t>
            </a:r>
            <a:r>
              <a:rPr lang="en-US" sz="1600" dirty="0"/>
              <a:t> </a:t>
            </a:r>
            <a:r>
              <a:rPr lang="en-US" sz="1600" dirty="0" err="1"/>
              <a:t>pārveidojošiem</a:t>
            </a:r>
            <a:r>
              <a:rPr lang="en-US" sz="1600" dirty="0"/>
              <a:t> </a:t>
            </a:r>
            <a:r>
              <a:rPr lang="en-US" sz="1600" b="1" dirty="0" err="1"/>
              <a:t>procesiem</a:t>
            </a:r>
            <a:r>
              <a:rPr lang="en-US" sz="1600" dirty="0"/>
              <a:t>, </a:t>
            </a:r>
            <a:r>
              <a:rPr lang="en-US" sz="1600" b="1" dirty="0"/>
              <a:t>kas</a:t>
            </a:r>
            <a:r>
              <a:rPr lang="en-US" sz="1600" dirty="0"/>
              <a:t> </a:t>
            </a:r>
            <a:r>
              <a:rPr lang="en-US" sz="1600" dirty="0" err="1"/>
              <a:t>jau</a:t>
            </a:r>
            <a:r>
              <a:rPr lang="en-US" sz="1600" dirty="0"/>
              <a:t> </a:t>
            </a:r>
            <a:r>
              <a:rPr lang="en-US" sz="1600" b="1" dirty="0" err="1"/>
              <a:t>norit</a:t>
            </a:r>
            <a:r>
              <a:rPr lang="en-US" sz="1600" dirty="0"/>
              <a:t>;</a:t>
            </a:r>
          </a:p>
          <a:p>
            <a:pPr marL="285750" lvl="1" indent="-285750" hangingPunct="1">
              <a:buSzTx/>
            </a:pPr>
            <a:r>
              <a:rPr lang="en-US" sz="1600" dirty="0" err="1"/>
              <a:t>Pielāgošanās</a:t>
            </a:r>
            <a:r>
              <a:rPr lang="en-US" sz="1600" dirty="0"/>
              <a:t>: </a:t>
            </a:r>
            <a:r>
              <a:rPr lang="en-US" sz="1600" b="1" dirty="0" err="1"/>
              <a:t>eksperimentēt</a:t>
            </a:r>
            <a:r>
              <a:rPr lang="en-US" sz="1600" dirty="0"/>
              <a:t> </a:t>
            </a:r>
            <a:r>
              <a:rPr lang="en-US" sz="1600" dirty="0" err="1"/>
              <a:t>ar</a:t>
            </a:r>
            <a:r>
              <a:rPr lang="en-US" sz="1600" dirty="0"/>
              <a:t> </a:t>
            </a:r>
            <a:r>
              <a:rPr lang="en-US" sz="1600" dirty="0" err="1"/>
              <a:t>vairākiem</a:t>
            </a:r>
            <a:r>
              <a:rPr lang="en-US" sz="1600" dirty="0"/>
              <a:t> </a:t>
            </a:r>
            <a:r>
              <a:rPr lang="en-US" sz="1600" dirty="0" err="1"/>
              <a:t>mērķiem</a:t>
            </a:r>
            <a:r>
              <a:rPr lang="en-US" sz="1600" dirty="0"/>
              <a:t> un </a:t>
            </a:r>
            <a:r>
              <a:rPr lang="en-US" sz="1600" dirty="0" err="1"/>
              <a:t>pārejas</a:t>
            </a:r>
            <a:r>
              <a:rPr lang="en-US" sz="1600" dirty="0"/>
              <a:t> </a:t>
            </a:r>
            <a:r>
              <a:rPr lang="en-US" sz="1600" dirty="0" err="1"/>
              <a:t>ceļiem</a:t>
            </a:r>
            <a:r>
              <a:rPr lang="en-US" sz="1600" dirty="0"/>
              <a:t>;</a:t>
            </a:r>
          </a:p>
          <a:p>
            <a:pPr marL="285750" lvl="1" indent="-285750" hangingPunct="1">
              <a:buSzTx/>
            </a:pPr>
            <a:r>
              <a:rPr lang="en-US" sz="1600" b="1" dirty="0" err="1"/>
              <a:t>Mācīšanās</a:t>
            </a:r>
            <a:r>
              <a:rPr lang="en-US" sz="1600" b="1" dirty="0"/>
              <a:t> </a:t>
            </a:r>
            <a:r>
              <a:rPr lang="en-US" sz="1600" b="1" dirty="0" err="1"/>
              <a:t>darot</a:t>
            </a:r>
            <a:r>
              <a:rPr lang="en-US" sz="1600" b="1" dirty="0"/>
              <a:t> </a:t>
            </a:r>
            <a:r>
              <a:rPr lang="en-US" sz="1600" dirty="0"/>
              <a:t>un </a:t>
            </a:r>
            <a:r>
              <a:rPr lang="en-US" sz="1600" dirty="0" err="1"/>
              <a:t>dar</a:t>
            </a:r>
            <a:r>
              <a:rPr lang="lv-LV" sz="1600" dirty="0"/>
              <a:t>ī</a:t>
            </a:r>
            <a:r>
              <a:rPr lang="en-US" sz="1600" dirty="0"/>
              <a:t>t </a:t>
            </a:r>
            <a:r>
              <a:rPr lang="en-US" sz="1600" dirty="0" err="1"/>
              <a:t>mācoties</a:t>
            </a:r>
            <a:r>
              <a:rPr lang="en-US" sz="1600" dirty="0"/>
              <a:t>: </a:t>
            </a:r>
            <a:r>
              <a:rPr lang="en-US" sz="1600" dirty="0" err="1"/>
              <a:t>vērtēt</a:t>
            </a:r>
            <a:r>
              <a:rPr lang="en-US" sz="1600" dirty="0"/>
              <a:t>, </a:t>
            </a:r>
            <a:r>
              <a:rPr lang="en-US" sz="1600" dirty="0" err="1"/>
              <a:t>uzraudzīt</a:t>
            </a:r>
            <a:r>
              <a:rPr lang="en-US" sz="1600" dirty="0"/>
              <a:t> un </a:t>
            </a:r>
            <a:r>
              <a:rPr lang="en-US" sz="1600" b="1" dirty="0" err="1"/>
              <a:t>reflektēt</a:t>
            </a:r>
            <a:r>
              <a:rPr lang="en-US" sz="1600" dirty="0"/>
              <a:t>.</a:t>
            </a:r>
          </a:p>
        </p:txBody>
      </p:sp>
      <p:sp>
        <p:nvSpPr>
          <p:cNvPr id="131" name="Slide Number Placeholder 3" hidden="1">
            <a:extLst>
              <a:ext uri="{FF2B5EF4-FFF2-40B4-BE49-F238E27FC236}">
                <a16:creationId xmlns:a16="http://schemas.microsoft.com/office/drawing/2014/main" id="{9169160E-A2D8-342F-71A6-CD09330B71BE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832845" y="6297993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60551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805E3-955F-9C9A-764C-094079D8B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 Placeholder 3">
            <a:extLst>
              <a:ext uri="{FF2B5EF4-FFF2-40B4-BE49-F238E27FC236}">
                <a16:creationId xmlns:a16="http://schemas.microsoft.com/office/drawing/2014/main" id="{89BFDED3-0664-A736-59DC-D18E998400D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97993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 dirty="0"/>
          </a:p>
        </p:txBody>
      </p:sp>
      <p:sp>
        <p:nvSpPr>
          <p:cNvPr id="132" name="Virsraksts 1">
            <a:extLst>
              <a:ext uri="{FF2B5EF4-FFF2-40B4-BE49-F238E27FC236}">
                <a16:creationId xmlns:a16="http://schemas.microsoft.com/office/drawing/2014/main" id="{D32F43B4-1A27-855E-C252-B45BD86135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>
                <a:solidFill>
                  <a:srgbClr val="1D4289"/>
                </a:solidFill>
                <a:latin typeface="Aptos" panose="020B0004020202020204" pitchFamily="34" charset="0"/>
              </a:rPr>
              <a:t>WMT </a:t>
            </a:r>
            <a:r>
              <a:rPr lang="lv-LV" dirty="0" err="1">
                <a:solidFill>
                  <a:srgbClr val="1D4289"/>
                </a:solidFill>
                <a:latin typeface="Aptos" panose="020B0004020202020204" pitchFamily="34" charset="0"/>
              </a:rPr>
              <a:t>fokusgrupu</a:t>
            </a:r>
            <a:r>
              <a:rPr lang="lv-LV" dirty="0">
                <a:solidFill>
                  <a:srgbClr val="1D4289"/>
                </a:solidFill>
                <a:latin typeface="Aptos" panose="020B0004020202020204" pitchFamily="34" charset="0"/>
              </a:rPr>
              <a:t> diskusijas</a:t>
            </a:r>
            <a:endParaRPr dirty="0">
              <a:solidFill>
                <a:srgbClr val="1D4289"/>
              </a:solidFill>
            </a:endParaRPr>
          </a:p>
        </p:txBody>
      </p:sp>
      <p:sp>
        <p:nvSpPr>
          <p:cNvPr id="2" name="Satura vietturis 2">
            <a:extLst>
              <a:ext uri="{FF2B5EF4-FFF2-40B4-BE49-F238E27FC236}">
                <a16:creationId xmlns:a16="http://schemas.microsoft.com/office/drawing/2014/main" id="{57117C43-F1A3-17BC-F738-BACA839FF005}"/>
              </a:ext>
            </a:extLst>
          </p:cNvPr>
          <p:cNvSpPr txBox="1">
            <a:spLocks/>
          </p:cNvSpPr>
          <p:nvPr/>
        </p:nvSpPr>
        <p:spPr>
          <a:xfrm>
            <a:off x="418010" y="1709529"/>
            <a:ext cx="11618973" cy="426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lv-LV" dirty="0">
                <a:latin typeface="Aptos" panose="020B0004020202020204" pitchFamily="34" charset="0"/>
              </a:rPr>
              <a:t>Atziņas</a:t>
            </a:r>
            <a:endParaRPr lang="en-GB" dirty="0">
              <a:latin typeface="Aptos" panose="020B0004020202020204" pitchFamily="34" charset="0"/>
            </a:endParaRP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 err="1">
                <a:latin typeface="Aptos" panose="020B0004020202020204" pitchFamily="34" charset="0"/>
              </a:rPr>
              <a:t>fokusgrupa</a:t>
            </a:r>
            <a:r>
              <a:rPr lang="lv-LV" sz="2400" dirty="0">
                <a:latin typeface="Aptos" panose="020B0004020202020204" pitchFamily="34" charset="0"/>
              </a:rPr>
              <a:t>: galvenie </a:t>
            </a:r>
            <a:r>
              <a:rPr lang="lv-LV" sz="2400" b="1" dirty="0">
                <a:latin typeface="Aptos" panose="020B0004020202020204" pitchFamily="34" charset="0"/>
              </a:rPr>
              <a:t>dalībnieki ar interesi un pieredzi</a:t>
            </a:r>
            <a:r>
              <a:rPr lang="lv-LV" sz="2400" dirty="0">
                <a:latin typeface="Aptos" panose="020B0004020202020204" pitchFamily="34" charset="0"/>
              </a:rPr>
              <a:t>, lai atbalstītu </a:t>
            </a:r>
            <a:r>
              <a:rPr lang="lv-LV" sz="2400" dirty="0" err="1">
                <a:latin typeface="Aptos" panose="020B0004020202020204" pitchFamily="34" charset="0"/>
              </a:rPr>
              <a:t>bioreģiona</a:t>
            </a:r>
            <a:r>
              <a:rPr lang="lv-LV" sz="2400" dirty="0">
                <a:latin typeface="Aptos" panose="020B0004020202020204" pitchFamily="34" charset="0"/>
              </a:rPr>
              <a:t> koncepcijas izstrādi.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>
                <a:latin typeface="Aptos" panose="020B0004020202020204" pitchFamily="34" charset="0"/>
              </a:rPr>
              <a:t>Vērtība: ideju apmaiņa, definējot</a:t>
            </a:r>
            <a:r>
              <a:rPr lang="lv-LV" sz="2400" b="1" dirty="0">
                <a:latin typeface="Aptos" panose="020B0004020202020204" pitchFamily="34" charset="0"/>
              </a:rPr>
              <a:t>, ko katrs dalībnieks saprot ar jēdzienu "</a:t>
            </a:r>
            <a:r>
              <a:rPr lang="lv-LV" sz="2400" b="1" dirty="0" err="1">
                <a:latin typeface="Aptos" panose="020B0004020202020204" pitchFamily="34" charset="0"/>
              </a:rPr>
              <a:t>bioreģions</a:t>
            </a:r>
            <a:r>
              <a:rPr lang="lv-LV" sz="2400" b="1" dirty="0">
                <a:latin typeface="Aptos" panose="020B0004020202020204" pitchFamily="34" charset="0"/>
              </a:rPr>
              <a:t>"</a:t>
            </a:r>
            <a:r>
              <a:rPr lang="lv-LV" sz="2400" dirty="0">
                <a:latin typeface="Aptos" panose="020B0004020202020204" pitchFamily="34" charset="0"/>
              </a:rPr>
              <a:t>, kuras vērtības ir jāizceļ un kādi priekšnoteikumi ir nepieciešami šādas koncepcijas īstenošanai praksē. 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>
                <a:latin typeface="Aptos" panose="020B0004020202020204" pitchFamily="34" charset="0"/>
              </a:rPr>
              <a:t>Ar kopīgas definīcijas palīdzību radās vairāki atslēgas </a:t>
            </a:r>
            <a:r>
              <a:rPr lang="lv-LV" sz="2400" b="1" dirty="0">
                <a:latin typeface="Aptos" panose="020B0004020202020204" pitchFamily="34" charset="0"/>
              </a:rPr>
              <a:t>termini</a:t>
            </a:r>
            <a:r>
              <a:rPr lang="lv-LV" sz="2400" dirty="0">
                <a:latin typeface="Aptos" panose="020B0004020202020204" pitchFamily="34" charset="0"/>
              </a:rPr>
              <a:t>, kas precizēja, </a:t>
            </a:r>
            <a:r>
              <a:rPr lang="lv-LV" sz="2400" b="1" dirty="0">
                <a:latin typeface="Aptos" panose="020B0004020202020204" pitchFamily="34" charset="0"/>
              </a:rPr>
              <a:t>ko vidzemniekiem nozīmē </a:t>
            </a:r>
            <a:r>
              <a:rPr lang="lv-LV" sz="2400" b="1" dirty="0" err="1">
                <a:latin typeface="Aptos" panose="020B0004020202020204" pitchFamily="34" charset="0"/>
              </a:rPr>
              <a:t>bioreģions</a:t>
            </a:r>
            <a:r>
              <a:rPr lang="lv-LV" sz="2400" dirty="0">
                <a:latin typeface="Aptos" panose="020B0004020202020204" pitchFamily="34" charset="0"/>
              </a:rPr>
              <a:t> (pašpietiekams, no citiem neatkarīgs, veselīgs, laba dzīvesvieta, ar ilgtspējīgu kopienu).</a:t>
            </a:r>
          </a:p>
          <a:p>
            <a:pPr marL="1181100" lvl="1" indent="-457200" hangingPunct="1">
              <a:buFont typeface="Arial" panose="020B0604020202020204" pitchFamily="34" charset="0"/>
              <a:buChar char="•"/>
            </a:pPr>
            <a:r>
              <a:rPr lang="lv-LV" sz="2400" dirty="0">
                <a:latin typeface="Aptos" panose="020B0004020202020204" pitchFamily="34" charset="0"/>
              </a:rPr>
              <a:t>Rezultāti: izvērtēti </a:t>
            </a:r>
            <a:r>
              <a:rPr lang="lv-LV" sz="2400" b="1" dirty="0" err="1">
                <a:latin typeface="Aptos" panose="020B0004020202020204" pitchFamily="34" charset="0"/>
              </a:rPr>
              <a:t>bioreģiona</a:t>
            </a:r>
            <a:r>
              <a:rPr lang="lv-LV" sz="2400" b="1" dirty="0">
                <a:latin typeface="Aptos" panose="020B0004020202020204" pitchFamily="34" charset="0"/>
              </a:rPr>
              <a:t> attīstības virzieni</a:t>
            </a:r>
            <a:r>
              <a:rPr lang="lv-LV" sz="2400" dirty="0">
                <a:latin typeface="Aptos" panose="020B0004020202020204" pitchFamily="34" charset="0"/>
              </a:rPr>
              <a:t>; bioloģiskā lauksaimniecība, tūrisms un vides izglītība.</a:t>
            </a:r>
          </a:p>
        </p:txBody>
      </p:sp>
    </p:spTree>
    <p:extLst>
      <p:ext uri="{BB962C8B-B14F-4D97-AF65-F5344CB8AC3E}">
        <p14:creationId xmlns:p14="http://schemas.microsoft.com/office/powerpoint/2010/main" val="36282836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A5AD9D1-A66A-EF83-5937-12E01CCD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Pārmaiņu procesa fokuss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DC48AEF-46D0-A494-B0BD-9BAAA6E9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Labas gribas Memorandā ir minēti astoņi prioritārie rīcības virzieni, starp kuriem viens no virzieniem ir </a:t>
            </a:r>
            <a:r>
              <a:rPr lang="lv-LV" b="1" dirty="0">
                <a:solidFill>
                  <a:srgbClr val="1D4289"/>
                </a:solidFill>
              </a:rPr>
              <a:t>“Veicināt veselīgu dzīvesveidu un palielināt veselīgas bioloģiskās pārtikas patēriņu reģionā, it īpaši sabiedriskās iestādēs, tostarp bērnudārzos, skolās, pansionātos un slimnīcās”.</a:t>
            </a:r>
          </a:p>
        </p:txBody>
      </p:sp>
      <p:pic>
        <p:nvPicPr>
          <p:cNvPr id="4" name="Picture 7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D52F70B6-D9BE-0663-1B60-C5C83D7CD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0" y="3853034"/>
            <a:ext cx="8285286" cy="24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003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56A9BB659A844A1AB85BDC07DD464" ma:contentTypeVersion="12" ma:contentTypeDescription="Create a new document." ma:contentTypeScope="" ma:versionID="fa721a9032b88421e1a747d20560d9b8">
  <xsd:schema xmlns:xsd="http://www.w3.org/2001/XMLSchema" xmlns:xs="http://www.w3.org/2001/XMLSchema" xmlns:p="http://schemas.microsoft.com/office/2006/metadata/properties" xmlns:ns2="a94dbdb0-0d7a-48fa-b918-810b6d5afc12" xmlns:ns3="40a08685-cc23-4db5-9c50-e716a2d6a7dc" targetNamespace="http://schemas.microsoft.com/office/2006/metadata/properties" ma:root="true" ma:fieldsID="02ab598710e1141f5eec9f34ad3a14d1" ns2:_="" ns3:_="">
    <xsd:import namespace="a94dbdb0-0d7a-48fa-b918-810b6d5afc12"/>
    <xsd:import namespace="40a08685-cc23-4db5-9c50-e716a2d6a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bdb0-0d7a-48fa-b918-810b6d5af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08685-cc23-4db5-9c50-e716a2d6a7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c21ff6f-3bc2-4cd0-b200-9798d1d38a47}" ma:internalName="TaxCatchAll" ma:showField="CatchAllData" ma:web="40a08685-cc23-4db5-9c50-e716a2d6a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4dbdb0-0d7a-48fa-b918-810b6d5afc12">
      <Terms xmlns="http://schemas.microsoft.com/office/infopath/2007/PartnerControls"/>
    </lcf76f155ced4ddcb4097134ff3c332f>
    <TaxCatchAll xmlns="40a08685-cc23-4db5-9c50-e716a2d6a7dc" xsi:nil="true"/>
  </documentManagement>
</p:properties>
</file>

<file path=customXml/itemProps1.xml><?xml version="1.0" encoding="utf-8"?>
<ds:datastoreItem xmlns:ds="http://schemas.openxmlformats.org/officeDocument/2006/customXml" ds:itemID="{6F51710B-7076-40C8-B0D9-60D0188F74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746767-C278-4E9A-924F-24EAC3D88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dbdb0-0d7a-48fa-b918-810b6d5afc12"/>
    <ds:schemaRef ds:uri="40a08685-cc23-4db5-9c50-e716a2d6a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5CB142-508F-4661-84F0-33DF31CBBA0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d51c1e1-b1d7-4db2-ab98-996284ee1d0c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8b769d9-0875-4bf4-9bfa-c0755bd295e0"/>
    <ds:schemaRef ds:uri="http://purl.org/dc/dcmitype/"/>
    <ds:schemaRef ds:uri="a94dbdb0-0d7a-48fa-b918-810b6d5afc12"/>
    <ds:schemaRef ds:uri="40a08685-cc23-4db5-9c50-e716a2d6a7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748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Office dizains</vt:lpstr>
      <vt:lpstr>1_Office dizains</vt:lpstr>
      <vt:lpstr>PowerPoint Presentation</vt:lpstr>
      <vt:lpstr>Bioreģions – sabiedrības virzīta iecere</vt:lpstr>
      <vt:lpstr>Pirmais Bioreģions Baltijā</vt:lpstr>
      <vt:lpstr>Kā iedzīvināt Bioreģiona ideju, turpinot kopradi un sabiedrības iesaisti?</vt:lpstr>
      <vt:lpstr>We Make Transition!</vt:lpstr>
      <vt:lpstr>Pārmaiņu vadība (transition management)  Prof. dr. Derk Loorbach</vt:lpstr>
      <vt:lpstr>Pārmaiņu vadība (transition management) Derk Loorbach 2007</vt:lpstr>
      <vt:lpstr>WMT fokusgrupu diskusijas</vt:lpstr>
      <vt:lpstr>Pārmaiņu procesa fokuss</vt:lpstr>
      <vt:lpstr>Koprades darbnīcas (transition arenas)</vt:lpstr>
      <vt:lpstr>Darbs grupās</vt:lpstr>
      <vt:lpstr>Pārmaiņu arēnu norise </vt:lpstr>
      <vt:lpstr>Rezultāti</vt:lpstr>
      <vt:lpstr>Process un rezultāti</vt:lpstr>
      <vt:lpstr>Arēnas metodes izmantošanas vadlīnijas (Notermans, Wirth, Loorbach 2022)</vt:lpstr>
      <vt:lpstr>Izaicinājums – vīziju radīšana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Zane.Pipkaleja</dc:creator>
  <cp:lastModifiedBy>Gunta Lukstiņa</cp:lastModifiedBy>
  <cp:revision>17</cp:revision>
  <dcterms:modified xsi:type="dcterms:W3CDTF">2025-03-07T09:21:09Z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0x01010084A56A9BB659A844A1AB85BDC07DD464</vt:lpwstr>
  </property>
</Properties>
</file>