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58" r:id="rId5"/>
  </p:sldMasterIdLst>
  <p:notesMasterIdLst>
    <p:notesMasterId r:id="rId14"/>
  </p:notesMasterIdLst>
  <p:sldIdLst>
    <p:sldId id="256" r:id="rId6"/>
    <p:sldId id="257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C8CC"/>
    <a:srgbClr val="1D4289"/>
    <a:srgbClr val="A4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CECB"/>
          </a:solidFill>
        </a:fill>
      </a:tcStyle>
    </a:wholeTbl>
    <a:band2H>
      <a:tcTxStyle/>
      <a:tcStyle>
        <a:tcBdr/>
        <a:fill>
          <a:solidFill>
            <a:srgbClr val="FB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CECB"/>
          </a:solidFill>
        </a:fill>
      </a:tcStyle>
    </a:wholeTbl>
    <a:band2H>
      <a:tcTxStyle/>
      <a:tcStyle>
        <a:tcBdr/>
        <a:fill>
          <a:solidFill>
            <a:srgbClr val="F2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CBCA"/>
          </a:solidFill>
        </a:fill>
      </a:tcStyle>
    </a:wholeTbl>
    <a:band2H>
      <a:tcTxStyle/>
      <a:tcStyle>
        <a:tcBdr/>
        <a:fill>
          <a:solidFill>
            <a:srgbClr val="F2E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7"/>
    <p:restoredTop sz="94689"/>
  </p:normalViewPr>
  <p:slideViewPr>
    <p:cSldViewPr snapToGrid="0" showGuides="1">
      <p:cViewPr>
        <p:scale>
          <a:sx n="118" d="100"/>
          <a:sy n="118" d="100"/>
        </p:scale>
        <p:origin x="1136" y="7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243" y="5899108"/>
            <a:ext cx="2209726" cy="108401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Rectangle 3"/>
          <p:cNvSpPr/>
          <p:nvPr/>
        </p:nvSpPr>
        <p:spPr>
          <a:xfrm>
            <a:off x="0" y="5755342"/>
            <a:ext cx="12192000" cy="127298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Rounded Rectangle"/>
          <p:cNvSpPr/>
          <p:nvPr/>
        </p:nvSpPr>
        <p:spPr>
          <a:xfrm>
            <a:off x="-1021951" y="2320365"/>
            <a:ext cx="12919913" cy="5139603"/>
          </a:xfrm>
          <a:prstGeom prst="roundRect">
            <a:avLst>
              <a:gd name="adj" fmla="val 6729"/>
            </a:avLst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7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" name="Picture 4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DF1B998-67D6-2FAB-3DE9-2CA0DBB906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8" y="505742"/>
            <a:ext cx="5714252" cy="1410479"/>
          </a:xfrm>
          <a:prstGeom prst="rect">
            <a:avLst/>
          </a:prstGeom>
        </p:spPr>
      </p:pic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390293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Title Text">
            <a:extLst>
              <a:ext uri="{FF2B5EF4-FFF2-40B4-BE49-F238E27FC236}">
                <a16:creationId xmlns:a16="http://schemas.microsoft.com/office/drawing/2014/main" id="{540F8531-0279-F824-4B56-40FE0D63B7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4468" y="419333"/>
            <a:ext cx="11207932" cy="109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>
            <a:extLst>
              <a:ext uri="{FF2B5EF4-FFF2-40B4-BE49-F238E27FC236}">
                <a16:creationId xmlns:a16="http://schemas.microsoft.com/office/drawing/2014/main" id="{81847516-DF9F-A8C5-3DB4-2740F3C72B5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18010" y="1709529"/>
            <a:ext cx="11164390" cy="4287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dirty="0"/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95C79C4A-B5B1-79D1-07B7-69882EFBCAC8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2E93ECC-C296-522A-675D-329905377042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9CD1315A-FAF8-F785-A3CA-649F50D149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CC64C5BF-ABFC-14A6-F736-4E5BB44C5C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>
            <a:lvl1pPr>
              <a:defRPr b="1"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74319" y="1269960"/>
            <a:ext cx="5745482" cy="4907003"/>
          </a:xfrm>
          <a:prstGeom prst="rect">
            <a:avLst/>
          </a:prstGeom>
        </p:spPr>
        <p:txBody>
          <a:bodyPr/>
          <a:lstStyle>
            <a:lvl1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1pPr>
            <a:lvl2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2pPr>
            <a:lvl3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3pPr>
            <a:lvl4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4pPr>
            <a:lvl5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6A538BB-91D3-66F6-42D0-62173D6A6590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38DBDE6-4A42-746E-CAE4-D7DDEE036757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5021EE8E-F045-8197-C75E-422B42150A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4D641FE-8C12-951F-54DD-B555877CD3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399010" y="199506"/>
            <a:ext cx="11438314" cy="97259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9012" y="1426629"/>
            <a:ext cx="559856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Teksta vietturis 4"/>
          <p:cNvSpPr>
            <a:spLocks noGrp="1"/>
          </p:cNvSpPr>
          <p:nvPr>
            <p:ph type="body" sz="quarter" idx="21"/>
          </p:nvPr>
        </p:nvSpPr>
        <p:spPr>
          <a:xfrm>
            <a:off x="6172200" y="1426628"/>
            <a:ext cx="5665124" cy="823914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7334E2B-12DE-3DDF-4B83-AE223A3E3F99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4E6E462-0D2F-7B89-24B9-E5BFC4E0BA66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C3DA9A42-A303-3702-B1F6-413858914C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525B9475-79E0-205F-92A2-8A87003CD2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8503469-56A8-6180-C5DA-5DED096DE52F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C79271C-3C05-9851-D825-1050E597995D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FFC9FD37-5D8A-3944-5538-7979002454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C7A65A17-7C75-2C17-0FD3-16EFE2723CD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>
            <a:extLst>
              <a:ext uri="{FF2B5EF4-FFF2-40B4-BE49-F238E27FC236}">
                <a16:creationId xmlns:a16="http://schemas.microsoft.com/office/drawing/2014/main" id="{958501C7-C3AD-AC6F-CAC6-58AD8E799BF9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65A611D-2894-FB33-3345-40A88E776752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5A8EE996-BB6D-355A-5462-72C1C15D01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AB9FE915-EB07-F73F-60E6-AC264F117C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ksta vietturis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CB5E54F7-0DB8-1F9E-8D49-3F97476A43F2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441C5DF-63DE-7F33-9B56-9392B6C15810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F8A14DAA-A022-B66C-3AA6-EAB6DC6259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3AD3FE99-D2B2-1B8A-71CC-9CD5C141489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dirty="0"/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8F063351-AAD8-7D43-DB36-46AF5C5453B7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2099A36-37B5-DD9A-033A-E2075EE22574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DC37D91A-43D6-F8E8-4A0D-7DDD09358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CBCD0406-A2D9-DF05-66A0-3A039B71B9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9"/>
          <p:cNvSpPr/>
          <p:nvPr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23771" y="6295459"/>
            <a:ext cx="249425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 sz="120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1pPr>
          </a:lstStyle>
          <a:p>
            <a:fld id="{86CB4B4D-7CA3-9044-876B-883B54F8677D}" type="slidenum">
              <a:rPr lang="en-LV" smtClean="0"/>
              <a:pPr/>
              <a:t>‹#›</a:t>
            </a:fld>
            <a:endParaRPr lang="en-LV"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11" name="Picture 10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1A4B2E61-9D0B-FA4B-2020-BE95188A6818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12" name="Picture 11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55E2A025-9B54-8FA8-4224-536209FC8A9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1D4289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69277" y="6256959"/>
            <a:ext cx="358414" cy="35066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45527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1D4289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pakšvirsraksts 2"/>
          <p:cNvSpPr txBox="1">
            <a:spLocks noGrp="1"/>
          </p:cNvSpPr>
          <p:nvPr>
            <p:ph type="subTitle" sz="quarter" idx="1"/>
          </p:nvPr>
        </p:nvSpPr>
        <p:spPr>
          <a:xfrm>
            <a:off x="446314" y="3004457"/>
            <a:ext cx="9253500" cy="3611496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 err="1">
                <a:latin typeface="Aptos" panose="020B0004020202020204" pitchFamily="34" charset="0"/>
              </a:rPr>
              <a:t>Autora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lauks</a:t>
            </a:r>
            <a:endParaRPr dirty="0">
              <a:latin typeface="Aptos" panose="020B00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Virsraksts 1"/>
          <p:cNvSpPr txBox="1">
            <a:spLocks noGrp="1"/>
          </p:cNvSpPr>
          <p:nvPr>
            <p:ph type="title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>
                <a:solidFill>
                  <a:srgbClr val="1D4289"/>
                </a:solidFill>
                <a:latin typeface="Aptos" panose="020B0004020202020204" pitchFamily="34" charset="0"/>
              </a:rPr>
              <a:t>Aptos bold 44pt</a:t>
            </a:r>
            <a:endParaRPr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124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>
                <a:latin typeface="Aptos" panose="020B0004020202020204" pitchFamily="34" charset="0"/>
              </a:rPr>
              <a:t>Izvēles</a:t>
            </a:r>
            <a:r>
              <a:rPr dirty="0">
                <a:latin typeface="Aptos" panose="020B0004020202020204" pitchFamily="34" charset="0"/>
              </a:rPr>
              <a:t> </a:t>
            </a:r>
            <a:r>
              <a:rPr dirty="0" err="1">
                <a:latin typeface="Aptos" panose="020B0004020202020204" pitchFamily="34" charset="0"/>
              </a:rPr>
              <a:t>teksts</a:t>
            </a:r>
            <a:r>
              <a:rPr dirty="0">
                <a:latin typeface="Aptos" panose="020B0004020202020204" pitchFamily="34" charset="0"/>
              </a:rPr>
              <a:t> A</a:t>
            </a:r>
            <a:r>
              <a:rPr lang="lv-LV">
                <a:latin typeface="Aptos" panose="020B0004020202020204" pitchFamily="34" charset="0"/>
              </a:rPr>
              <a:t>ptos</a:t>
            </a:r>
            <a:r>
              <a:rPr dirty="0">
                <a:latin typeface="Aptos" panose="020B0004020202020204" pitchFamily="34" charset="0"/>
              </a:rPr>
              <a:t> 28p</a:t>
            </a:r>
            <a:r>
              <a:rPr lang="lv-LV">
                <a:latin typeface="Aptos" panose="020B0004020202020204" pitchFamily="34" charset="0"/>
              </a:rPr>
              <a:t>t</a:t>
            </a:r>
            <a:endParaRPr dirty="0">
              <a:latin typeface="Aptos" panose="020B0004020202020204" pitchFamily="34" charset="0"/>
            </a:endParaRPr>
          </a:p>
        </p:txBody>
      </p:sp>
      <p:sp>
        <p:nvSpPr>
          <p:cNvPr id="125" name="Slaida numura vietturis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97993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97993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 dirty="0"/>
          </a:p>
        </p:txBody>
      </p:sp>
      <p:sp>
        <p:nvSpPr>
          <p:cNvPr id="132" name="Virsraksts 1"/>
          <p:cNvSpPr txBox="1">
            <a:spLocks noGrp="1"/>
          </p:cNvSpPr>
          <p:nvPr>
            <p:ph type="title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>
                <a:solidFill>
                  <a:srgbClr val="1D4289"/>
                </a:solidFill>
                <a:latin typeface="Aptos" panose="020B0004020202020204" pitchFamily="34" charset="0"/>
              </a:rPr>
              <a:t>Aptos bold 44pt</a:t>
            </a:r>
            <a:endParaRPr dirty="0">
              <a:solidFill>
                <a:srgbClr val="1D4289"/>
              </a:solidFill>
            </a:endParaRPr>
          </a:p>
        </p:txBody>
      </p:sp>
      <p:sp>
        <p:nvSpPr>
          <p:cNvPr id="2" name="Satura vietturis 2">
            <a:extLst>
              <a:ext uri="{FF2B5EF4-FFF2-40B4-BE49-F238E27FC236}">
                <a16:creationId xmlns:a16="http://schemas.microsoft.com/office/drawing/2014/main" id="{485DDB42-AAF5-805F-DC66-6A82317847EC}"/>
              </a:ext>
            </a:extLst>
          </p:cNvPr>
          <p:cNvSpPr txBox="1">
            <a:spLocks/>
          </p:cNvSpPr>
          <p:nvPr/>
        </p:nvSpPr>
        <p:spPr>
          <a:xfrm>
            <a:off x="418010" y="1709529"/>
            <a:ext cx="11618973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457200" indent="-457200" hangingPunct="1">
              <a:buFont typeface="Arial" panose="020B0604020202020204" pitchFamily="34" charset="0"/>
              <a:buChar char="•"/>
            </a:pPr>
            <a:r>
              <a:rPr lang="en-GB" dirty="0">
                <a:latin typeface="Aptos" panose="020B0004020202020204" pitchFamily="34" charset="0"/>
              </a:rPr>
              <a:t>Aptos 28pt</a:t>
            </a:r>
          </a:p>
          <a:p>
            <a:pPr marL="1181100" lvl="1" indent="-457200" hangingPunct="1">
              <a:buFont typeface="Arial" panose="020B0604020202020204" pitchFamily="34" charset="0"/>
              <a:buChar char="•"/>
            </a:pPr>
            <a:r>
              <a:rPr lang="en-GB" sz="2400" dirty="0">
                <a:latin typeface="Aptos" panose="020B0004020202020204" pitchFamily="34" charset="0"/>
              </a:rPr>
              <a:t>Aptos 24pt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>
            <a:spLocks noGrp="1"/>
          </p:cNvSpPr>
          <p:nvPr>
            <p:ph type="title"/>
          </p:nvPr>
        </p:nvSpPr>
        <p:spPr>
          <a:xfrm>
            <a:off x="423745" y="517137"/>
            <a:ext cx="11452305" cy="7948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5089"/>
                </a:solidFill>
              </a:defRPr>
            </a:lvl1pPr>
          </a:lstStyle>
          <a:p>
            <a:r>
              <a:rPr lang="en-GB" dirty="0" err="1"/>
              <a:t>Tabulas</a:t>
            </a:r>
            <a:r>
              <a:rPr lang="en-GB" dirty="0"/>
              <a:t>, </a:t>
            </a:r>
            <a:r>
              <a:rPr lang="en-GB" dirty="0" err="1"/>
              <a:t>diagrammas</a:t>
            </a:r>
            <a:r>
              <a:rPr lang="en-GB" dirty="0"/>
              <a:t>, </a:t>
            </a:r>
            <a:r>
              <a:rPr lang="en-GB" dirty="0" err="1"/>
              <a:t>formas</a:t>
            </a:r>
            <a:r>
              <a:rPr lang="en-GB" dirty="0"/>
              <a:t>, </a:t>
            </a:r>
            <a:r>
              <a:rPr lang="en-GB" dirty="0" err="1"/>
              <a:t>attēli</a:t>
            </a:r>
            <a:endParaRPr dirty="0">
              <a:solidFill>
                <a:srgbClr val="1D4289"/>
              </a:solidFill>
            </a:endParaRPr>
          </a:p>
        </p:txBody>
      </p:sp>
      <p:sp>
        <p:nvSpPr>
          <p:cNvPr id="136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49696" y="1483111"/>
            <a:ext cx="5482753" cy="451624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806874" y="6299210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t>4</a:t>
            </a:fld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>
            <a:spLocks noGrp="1"/>
          </p:cNvSpPr>
          <p:nvPr>
            <p:ph type="title"/>
          </p:nvPr>
        </p:nvSpPr>
        <p:spPr>
          <a:xfrm>
            <a:off x="401443" y="457199"/>
            <a:ext cx="5658046" cy="707458"/>
          </a:xfrm>
          <a:prstGeom prst="rect">
            <a:avLst/>
          </a:prstGeom>
        </p:spPr>
        <p:txBody>
          <a:bodyPr>
            <a:normAutofit/>
          </a:bodyPr>
          <a:lstStyle>
            <a:lvl1pPr defTabSz="768095">
              <a:defRPr sz="3696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lv-LV" sz="4400">
                <a:solidFill>
                  <a:srgbClr val="1D4289"/>
                </a:solidFill>
                <a:latin typeface="Aptos" panose="020B0004020202020204" pitchFamily="34" charset="0"/>
              </a:rPr>
              <a:t>Photo</a:t>
            </a:r>
            <a:endParaRPr sz="4400"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pic>
        <p:nvPicPr>
          <p:cNvPr id="140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5902750" y="457201"/>
            <a:ext cx="5319133" cy="5411788"/>
          </a:xfrm>
          <a:prstGeom prst="rect">
            <a:avLst/>
          </a:prstGeom>
        </p:spPr>
      </p:pic>
      <p:sp>
        <p:nvSpPr>
          <p:cNvPr id="141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778995" y="6297025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t>5</a:t>
            </a:fld>
            <a:endParaRPr dirty="0"/>
          </a:p>
        </p:txBody>
      </p:sp>
      <p:sp>
        <p:nvSpPr>
          <p:cNvPr id="142" name="Satura vietturis 2"/>
          <p:cNvSpPr txBox="1"/>
          <p:nvPr/>
        </p:nvSpPr>
        <p:spPr>
          <a:xfrm>
            <a:off x="463730" y="1449658"/>
            <a:ext cx="5289185" cy="4419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>
                <a:latin typeface="Aptos" panose="020B0004020202020204" pitchFamily="34" charset="0"/>
              </a:rPr>
              <a:t>A</a:t>
            </a:r>
            <a:r>
              <a:rPr lang="lv-LV">
                <a:latin typeface="Aptos" panose="020B0004020202020204" pitchFamily="34" charset="0"/>
              </a:rPr>
              <a:t>ptos</a:t>
            </a:r>
            <a:r>
              <a:rPr dirty="0">
                <a:latin typeface="Aptos" panose="020B0004020202020204" pitchFamily="34" charset="0"/>
              </a:rPr>
              <a:t> 28pt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510987" y="1228164"/>
            <a:ext cx="10692819" cy="4632886"/>
          </a:xfrm>
          <a:prstGeom prst="rect">
            <a:avLst/>
          </a:prstGeom>
        </p:spPr>
      </p:pic>
      <p:sp>
        <p:nvSpPr>
          <p:cNvPr id="145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813057" y="6296235"/>
            <a:ext cx="220004" cy="33308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6</a:t>
            </a:fld>
            <a:endParaRPr/>
          </a:p>
        </p:txBody>
      </p:sp>
      <p:sp>
        <p:nvSpPr>
          <p:cNvPr id="146" name="Title 1"/>
          <p:cNvSpPr txBox="1"/>
          <p:nvPr/>
        </p:nvSpPr>
        <p:spPr>
          <a:xfrm>
            <a:off x="447163" y="457199"/>
            <a:ext cx="5566606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sz="4400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lv-LV">
                <a:solidFill>
                  <a:srgbClr val="1D4289"/>
                </a:solidFill>
                <a:latin typeface="Aptos" panose="020B0004020202020204" pitchFamily="34" charset="0"/>
              </a:rPr>
              <a:t>Photo</a:t>
            </a:r>
            <a:endParaRPr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 Placeholder 2"/>
          <p:cNvSpPr txBox="1">
            <a:spLocks noGrp="1"/>
          </p:cNvSpPr>
          <p:nvPr>
            <p:ph type="sldNum" sz="quarter" idx="4294967295"/>
          </p:nvPr>
        </p:nvSpPr>
        <p:spPr>
          <a:xfrm>
            <a:off x="11808217" y="6289654"/>
            <a:ext cx="220003" cy="33308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7</a:t>
            </a:fld>
            <a:endParaRPr dirty="0"/>
          </a:p>
        </p:txBody>
      </p:sp>
      <p:sp>
        <p:nvSpPr>
          <p:cNvPr id="149" name="Title 4"/>
          <p:cNvSpPr txBox="1">
            <a:spLocks noGrp="1"/>
          </p:cNvSpPr>
          <p:nvPr>
            <p:ph type="title"/>
          </p:nvPr>
        </p:nvSpPr>
        <p:spPr>
          <a:xfrm>
            <a:off x="418010" y="517137"/>
            <a:ext cx="11610506" cy="79483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 err="1">
                <a:latin typeface="Aptos" panose="020B0004020202020204" pitchFamily="34" charset="0"/>
              </a:rPr>
              <a:t>Citu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prezentācijas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veidu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pielāgošanai</a:t>
            </a:r>
            <a:endParaRPr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150" name="Satura vietturis 2"/>
          <p:cNvSpPr txBox="1"/>
          <p:nvPr/>
        </p:nvSpPr>
        <p:spPr>
          <a:xfrm>
            <a:off x="463730" y="1709529"/>
            <a:ext cx="10802984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lang="en-GB" dirty="0" err="1">
                <a:latin typeface="Aptos" panose="020B0004020202020204" pitchFamily="34" charset="0"/>
              </a:rPr>
              <a:t>Citu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slaidu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veidiem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sagataves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izvēlieties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atbilstošo</a:t>
            </a:r>
            <a:endParaRPr lang="en-GB" dirty="0">
              <a:latin typeface="Aptos" panose="020B0004020202020204" pitchFamily="34" charset="0"/>
            </a:endParaRP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lang="en-GB" dirty="0">
                <a:latin typeface="Aptos" panose="020B0004020202020204" pitchFamily="34" charset="0"/>
              </a:rPr>
              <a:t>(Insert  &gt;  New Slide). </a:t>
            </a: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endParaRPr lang="en-GB" dirty="0">
              <a:latin typeface="Aptos" panose="020B0004020202020204" pitchFamily="34" charset="0"/>
            </a:endParaRP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lang="en-GB" dirty="0" err="1">
                <a:latin typeface="Aptos" panose="020B0004020202020204" pitchFamily="34" charset="0"/>
              </a:rPr>
              <a:t>Neaizmirstiet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nomainīt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fontu</a:t>
            </a:r>
            <a:r>
              <a:rPr lang="en-GB" dirty="0">
                <a:latin typeface="Aptos" panose="020B0004020202020204" pitchFamily="34" charset="0"/>
              </a:rPr>
              <a:t> un </a:t>
            </a:r>
            <a:r>
              <a:rPr lang="en-GB" dirty="0" err="1">
                <a:latin typeface="Aptos" panose="020B0004020202020204" pitchFamily="34" charset="0"/>
              </a:rPr>
              <a:t>atbilstošo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burtu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izmēru</a:t>
            </a:r>
            <a:br>
              <a:rPr lang="en-GB" dirty="0">
                <a:latin typeface="Aptos" panose="020B0004020202020204" pitchFamily="34" charset="0"/>
              </a:rPr>
            </a:br>
            <a:r>
              <a:rPr lang="en-GB" dirty="0">
                <a:latin typeface="Aptos" panose="020B0004020202020204" pitchFamily="34" charset="0"/>
              </a:rPr>
              <a:t>(sk., </a:t>
            </a:r>
            <a:r>
              <a:rPr lang="en-GB" dirty="0" err="1">
                <a:latin typeface="Aptos" panose="020B0004020202020204" pitchFamily="34" charset="0"/>
              </a:rPr>
              <a:t>piemēram</a:t>
            </a:r>
            <a:r>
              <a:rPr lang="en-GB" dirty="0">
                <a:latin typeface="Aptos" panose="020B0004020202020204" pitchFamily="34" charset="0"/>
              </a:rPr>
              <a:t>, </a:t>
            </a:r>
            <a:r>
              <a:rPr lang="en-GB" dirty="0" err="1">
                <a:latin typeface="Aptos" panose="020B0004020202020204" pitchFamily="34" charset="0"/>
              </a:rPr>
              <a:t>šīs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sagataves</a:t>
            </a:r>
            <a:r>
              <a:rPr lang="en-GB" dirty="0">
                <a:latin typeface="Aptos" panose="020B0004020202020204" pitchFamily="34" charset="0"/>
              </a:rPr>
              <a:t> 2. </a:t>
            </a:r>
            <a:r>
              <a:rPr lang="en-GB" dirty="0" err="1">
                <a:latin typeface="Aptos" panose="020B0004020202020204" pitchFamily="34" charset="0"/>
              </a:rPr>
              <a:t>slaidu</a:t>
            </a:r>
            <a:r>
              <a:rPr lang="en-GB" dirty="0">
                <a:latin typeface="Aptos" panose="020B0004020202020204" pitchFamily="34" charset="0"/>
              </a:rPr>
              <a:t>).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1"/>
          <p:cNvSpPr txBox="1">
            <a:spLocks noGrp="1"/>
          </p:cNvSpPr>
          <p:nvPr>
            <p:ph type="title"/>
          </p:nvPr>
        </p:nvSpPr>
        <p:spPr>
          <a:xfrm>
            <a:off x="1265661" y="1092692"/>
            <a:ext cx="9660671" cy="16002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lv-LV" sz="6000">
                <a:solidFill>
                  <a:srgbClr val="50C8CC"/>
                </a:solidFill>
              </a:rPr>
              <a:t>Paldies!</a:t>
            </a:r>
            <a:endParaRPr sz="6000" dirty="0">
              <a:solidFill>
                <a:srgbClr val="50C8CC"/>
              </a:solidFill>
            </a:endParaRPr>
          </a:p>
        </p:txBody>
      </p:sp>
      <p:pic>
        <p:nvPicPr>
          <p:cNvPr id="3" name="Picture 2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95D5A79F-3F1E-F9F4-A04A-8BD839A04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7" name="Picture 6" descr="A logo with blue and green circles&#10;&#10;Description automatically generated">
            <a:extLst>
              <a:ext uri="{FF2B5EF4-FFF2-40B4-BE49-F238E27FC236}">
                <a16:creationId xmlns:a16="http://schemas.microsoft.com/office/drawing/2014/main" id="{E4AD891B-3A4B-899D-12BC-BEDCBC82FC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519" y="3624181"/>
            <a:ext cx="3564953" cy="24372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A56A9BB659A844A1AB85BDC07DD464" ma:contentTypeVersion="12" ma:contentTypeDescription="Create a new document." ma:contentTypeScope="" ma:versionID="fa721a9032b88421e1a747d20560d9b8">
  <xsd:schema xmlns:xsd="http://www.w3.org/2001/XMLSchema" xmlns:xs="http://www.w3.org/2001/XMLSchema" xmlns:p="http://schemas.microsoft.com/office/2006/metadata/properties" xmlns:ns2="a94dbdb0-0d7a-48fa-b918-810b6d5afc12" xmlns:ns3="40a08685-cc23-4db5-9c50-e716a2d6a7dc" targetNamespace="http://schemas.microsoft.com/office/2006/metadata/properties" ma:root="true" ma:fieldsID="02ab598710e1141f5eec9f34ad3a14d1" ns2:_="" ns3:_="">
    <xsd:import namespace="a94dbdb0-0d7a-48fa-b918-810b6d5afc12"/>
    <xsd:import namespace="40a08685-cc23-4db5-9c50-e716a2d6a7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4dbdb0-0d7a-48fa-b918-810b6d5afc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bc0b185-4452-496b-8675-b05c282237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a08685-cc23-4db5-9c50-e716a2d6a7dc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c21ff6f-3bc2-4cd0-b200-9798d1d38a47}" ma:internalName="TaxCatchAll" ma:showField="CatchAllData" ma:web="40a08685-cc23-4db5-9c50-e716a2d6a7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94dbdb0-0d7a-48fa-b918-810b6d5afc12">
      <Terms xmlns="http://schemas.microsoft.com/office/infopath/2007/PartnerControls"/>
    </lcf76f155ced4ddcb4097134ff3c332f>
    <TaxCatchAll xmlns="40a08685-cc23-4db5-9c50-e716a2d6a7d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746767-C278-4E9A-924F-24EAC3D88306}"/>
</file>

<file path=customXml/itemProps2.xml><?xml version="1.0" encoding="utf-8"?>
<ds:datastoreItem xmlns:ds="http://schemas.openxmlformats.org/officeDocument/2006/customXml" ds:itemID="{835CB142-508F-4661-84F0-33DF31CBBA04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dd51c1e1-b1d7-4db2-ab98-996284ee1d0c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b8b769d9-0875-4bf4-9bfa-c0755bd295e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F51710B-7076-40C8-B0D9-60D0188F74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73</Words>
  <Application>Microsoft Macintosh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Calibri</vt:lpstr>
      <vt:lpstr>Office dizains</vt:lpstr>
      <vt:lpstr>1_Office dizains</vt:lpstr>
      <vt:lpstr>PowerPoint Presentation</vt:lpstr>
      <vt:lpstr>Aptos bold 44pt</vt:lpstr>
      <vt:lpstr>Aptos bold 44pt</vt:lpstr>
      <vt:lpstr>Tabulas, diagrammas, formas, attēli</vt:lpstr>
      <vt:lpstr>Photo</vt:lpstr>
      <vt:lpstr>PowerPoint Presentation</vt:lpstr>
      <vt:lpstr>Citu prezentācijas veidu pielāgošanai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Mārtiņš Locs</cp:lastModifiedBy>
  <cp:revision>15</cp:revision>
  <dcterms:modified xsi:type="dcterms:W3CDTF">2024-10-11T09:43:23Z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0x01010084A56A9BB659A844A1AB85BDC07DD464</vt:lpwstr>
  </property>
</Properties>
</file>