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" userDrawn="1">
          <p15:clr>
            <a:srgbClr val="A4A3A4"/>
          </p15:clr>
        </p15:guide>
        <p15:guide id="2" pos="9533" userDrawn="1">
          <p15:clr>
            <a:srgbClr val="A4A3A4"/>
          </p15:clr>
        </p15:guide>
        <p15:guide id="3" pos="18917" userDrawn="1">
          <p15:clr>
            <a:srgbClr val="A4A3A4"/>
          </p15:clr>
        </p15:guide>
        <p15:guide id="4" pos="149" userDrawn="1">
          <p15:clr>
            <a:srgbClr val="A4A3A4"/>
          </p15:clr>
        </p15:guide>
        <p15:guide id="5" orient="horz" pos="2682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dia Howes" initials="LH" lastIdx="1" clrIdx="0">
    <p:extLst>
      <p:ext uri="{19B8F6BF-5375-455C-9EA6-DF929625EA0E}">
        <p15:presenceInfo xmlns:p15="http://schemas.microsoft.com/office/powerpoint/2012/main" userId="S-1-5-21-3267252026-959778862-486524141-93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2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4106" autoAdjust="0"/>
    <p:restoredTop sz="96433" autoAdjust="0"/>
  </p:normalViewPr>
  <p:slideViewPr>
    <p:cSldViewPr snapToGrid="0" showGuides="1">
      <p:cViewPr varScale="1">
        <p:scale>
          <a:sx n="18" d="100"/>
          <a:sy n="18" d="100"/>
        </p:scale>
        <p:origin x="3738" y="12"/>
      </p:cViewPr>
      <p:guideLst>
        <p:guide orient="horz" pos="159"/>
        <p:guide pos="9533"/>
        <p:guide pos="18917"/>
        <p:guide pos="149"/>
        <p:guide orient="horz" pos="268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C6F1A-1039-4C54-9CFF-5DE3C97F7A89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A66B9-DB0A-49EB-B2C8-69ADD5BB5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0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A66B9-DB0A-49EB-B2C8-69ADD5BB59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2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A66B9-DB0A-49EB-B2C8-69ADD5BB59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5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5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6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3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8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5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8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9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4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6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1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95314-68FD-4919-B69A-04FEC013801C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B05BA-0348-42F8-93EF-7E6BE106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56180"/>
            <a:ext cx="30267275" cy="1578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lv-LV" sz="6000" dirty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lv-LV" sz="6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6000"/>
              </a:lnSpc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Affililations</a:t>
            </a:r>
            <a:r>
              <a:rPr lang="lv-LV" sz="4800" dirty="0">
                <a:latin typeface="Arial" panose="020B0604020202020204" pitchFamily="34" charset="0"/>
                <a:cs typeface="Arial" panose="020B0604020202020204" pitchFamily="34" charset="0"/>
              </a:rPr>
              <a:t> 48 </a:t>
            </a:r>
            <a:r>
              <a:rPr lang="lv-LV" sz="4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84244" y="5057877"/>
            <a:ext cx="13941432" cy="9458698"/>
            <a:chOff x="446015" y="3689357"/>
            <a:chExt cx="16242180" cy="10550174"/>
          </a:xfrm>
        </p:grpSpPr>
        <p:grpSp>
          <p:nvGrpSpPr>
            <p:cNvPr id="8" name="Group 7"/>
            <p:cNvGrpSpPr/>
            <p:nvPr/>
          </p:nvGrpSpPr>
          <p:grpSpPr>
            <a:xfrm>
              <a:off x="446015" y="3689357"/>
              <a:ext cx="16242180" cy="10550174"/>
              <a:chOff x="993908" y="7307089"/>
              <a:chExt cx="12159685" cy="1055017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993908" y="7307089"/>
                <a:ext cx="12159684" cy="105501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93911" y="7307089"/>
                <a:ext cx="12159682" cy="858230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Background</a:t>
                </a:r>
                <a:r>
                  <a:rPr lang="lv-LV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</a:t>
                </a:r>
                <a:r>
                  <a:rPr lang="lv-LV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Aim</a:t>
                </a:r>
                <a:r>
                  <a:rPr lang="lv-LV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36-44 </a:t>
                </a:r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pt</a:t>
                </a:r>
                <a:endParaRPr lang="en-US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93727" y="4880029"/>
              <a:ext cx="15764288" cy="514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at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least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24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pt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368588" y="5057877"/>
            <a:ext cx="13949364" cy="9458698"/>
            <a:chOff x="1246670" y="16535871"/>
            <a:chExt cx="13359096" cy="9655523"/>
          </a:xfrm>
        </p:grpSpPr>
        <p:grpSp>
          <p:nvGrpSpPr>
            <p:cNvPr id="15" name="Group 14"/>
            <p:cNvGrpSpPr/>
            <p:nvPr/>
          </p:nvGrpSpPr>
          <p:grpSpPr>
            <a:xfrm>
              <a:off x="1246670" y="16535871"/>
              <a:ext cx="13359096" cy="9655523"/>
              <a:chOff x="1599831" y="21942758"/>
              <a:chExt cx="10001269" cy="9655523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599831" y="21942758"/>
                <a:ext cx="10001269" cy="96555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99832" y="21942758"/>
                <a:ext cx="10001268" cy="785452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Methods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438232" y="17551534"/>
              <a:ext cx="12994216" cy="471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84243" y="16387591"/>
            <a:ext cx="28333710" cy="16366913"/>
            <a:chOff x="14138390" y="3623448"/>
            <a:chExt cx="28333710" cy="17773843"/>
          </a:xfrm>
        </p:grpSpPr>
        <p:grpSp>
          <p:nvGrpSpPr>
            <p:cNvPr id="20" name="Group 19"/>
            <p:cNvGrpSpPr/>
            <p:nvPr/>
          </p:nvGrpSpPr>
          <p:grpSpPr>
            <a:xfrm>
              <a:off x="14138390" y="3623448"/>
              <a:ext cx="28333710" cy="17773843"/>
              <a:chOff x="15259533" y="7307088"/>
              <a:chExt cx="31229073" cy="158394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5259533" y="7307088"/>
                <a:ext cx="31229073" cy="1583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5259533" y="7307089"/>
                <a:ext cx="31229070" cy="804214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Results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4351014" y="4888120"/>
              <a:ext cx="8930791" cy="13035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Column 1</a:t>
              </a:r>
              <a:endParaRPr lang="lv-LV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pPr algn="ctr"/>
              <a:endParaRPr lang="lv-LV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Text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24273186" y="56526155"/>
            <a:ext cx="6425225" cy="1425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84243" y="33209618"/>
            <a:ext cx="13941433" cy="8662282"/>
            <a:chOff x="14061878" y="23547850"/>
            <a:chExt cx="13941433" cy="9226455"/>
          </a:xfrm>
        </p:grpSpPr>
        <p:grpSp>
          <p:nvGrpSpPr>
            <p:cNvPr id="39" name="Group 38"/>
            <p:cNvGrpSpPr/>
            <p:nvPr/>
          </p:nvGrpSpPr>
          <p:grpSpPr>
            <a:xfrm>
              <a:off x="14061878" y="23547850"/>
              <a:ext cx="13941433" cy="9226455"/>
              <a:chOff x="17351773" y="24567726"/>
              <a:chExt cx="13899565" cy="9226455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351773" y="24567726"/>
                <a:ext cx="13899565" cy="92264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7351774" y="24567727"/>
                <a:ext cx="13899564" cy="885120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Conclusion</a:t>
                </a:r>
                <a:endParaRPr lang="en-US" sz="4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4305136" y="24730156"/>
              <a:ext cx="13501514" cy="491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/>
                <a:t>Text</a:t>
              </a:r>
              <a:endParaRPr lang="en-US" sz="2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5370518" y="33209618"/>
            <a:ext cx="13947431" cy="4912847"/>
            <a:chOff x="29786877" y="23547855"/>
            <a:chExt cx="12902555" cy="4912847"/>
          </a:xfrm>
        </p:grpSpPr>
        <p:grpSp>
          <p:nvGrpSpPr>
            <p:cNvPr id="44" name="Group 43"/>
            <p:cNvGrpSpPr/>
            <p:nvPr/>
          </p:nvGrpSpPr>
          <p:grpSpPr>
            <a:xfrm>
              <a:off x="29786877" y="23547855"/>
              <a:ext cx="12902555" cy="4912847"/>
              <a:chOff x="16817008" y="24567722"/>
              <a:chExt cx="13907366" cy="4688427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6817010" y="24567722"/>
                <a:ext cx="13907364" cy="46884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6817008" y="24567727"/>
                <a:ext cx="13907365" cy="836789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6700"/>
                  </a:lnSpc>
                </a:pPr>
                <a:r>
                  <a:rPr lang="lv-LV" sz="4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Acknowledgements</a:t>
                </a:r>
                <a:endParaRPr lang="en-US" sz="4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29905517" y="24717662"/>
              <a:ext cx="127084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Font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may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be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smaller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than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24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pt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Acknowledgelemts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458" y="795425"/>
            <a:ext cx="30267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lv-LV" sz="7800" b="1" dirty="0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lv-LV" sz="7800" b="1" dirty="0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72-84 </a:t>
            </a:r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7800" b="1" dirty="0">
              <a:solidFill>
                <a:srgbClr val="1D4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832523" y="17552155"/>
            <a:ext cx="9485425" cy="31239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Column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indent="-742950">
              <a:buFont typeface="+mj-lt"/>
              <a:buAutoNum type="arabicPeriod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6A0E68-28E8-DA26-DE93-F7E4F4B478C7}"/>
              </a:ext>
            </a:extLst>
          </p:cNvPr>
          <p:cNvSpPr txBox="1"/>
          <p:nvPr/>
        </p:nvSpPr>
        <p:spPr>
          <a:xfrm>
            <a:off x="11103218" y="17434906"/>
            <a:ext cx="893079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Column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lv-LV" sz="24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lv-LV" sz="24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lv-LV" sz="2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Text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33" descr="C:\Users\Līga Krauze.KPMI-16\AppData\Local\Microsoft\Windows\INetCache\Content.MSO\D111385E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239" y="38159418"/>
            <a:ext cx="13234737" cy="3517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5D5A79F-3F1E-F9F4-A04A-8BD839A04DE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41335" b="867"/>
          <a:stretch/>
        </p:blipFill>
        <p:spPr>
          <a:xfrm rot="16200000">
            <a:off x="12807808" y="-12952188"/>
            <a:ext cx="4507280" cy="3041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6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56180"/>
            <a:ext cx="30267275" cy="1578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lv-LV" sz="6000" dirty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lv-LV" sz="6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6000"/>
              </a:lnSpc>
            </a:pP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Affililations</a:t>
            </a:r>
            <a:r>
              <a:rPr lang="lv-LV" sz="4800" dirty="0">
                <a:latin typeface="Arial" panose="020B0604020202020204" pitchFamily="34" charset="0"/>
                <a:cs typeface="Arial" panose="020B0604020202020204" pitchFamily="34" charset="0"/>
              </a:rPr>
              <a:t> 48 </a:t>
            </a:r>
            <a:r>
              <a:rPr lang="lv-LV" sz="4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84244" y="5057877"/>
            <a:ext cx="13941432" cy="9458698"/>
            <a:chOff x="446015" y="3689357"/>
            <a:chExt cx="16242180" cy="10550174"/>
          </a:xfrm>
        </p:grpSpPr>
        <p:grpSp>
          <p:nvGrpSpPr>
            <p:cNvPr id="8" name="Group 7"/>
            <p:cNvGrpSpPr/>
            <p:nvPr/>
          </p:nvGrpSpPr>
          <p:grpSpPr>
            <a:xfrm>
              <a:off x="446015" y="3689357"/>
              <a:ext cx="16242180" cy="10550174"/>
              <a:chOff x="993908" y="7307089"/>
              <a:chExt cx="12159685" cy="1055017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993908" y="7307089"/>
                <a:ext cx="12159684" cy="1055017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93911" y="7307089"/>
                <a:ext cx="12159682" cy="858230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Background</a:t>
                </a:r>
                <a:r>
                  <a:rPr lang="lv-LV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36-44 </a:t>
                </a:r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pt</a:t>
                </a:r>
                <a:endParaRPr lang="en-US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693727" y="4880029"/>
              <a:ext cx="15764288" cy="514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at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least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24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pt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368588" y="5057877"/>
            <a:ext cx="13949364" cy="9458698"/>
            <a:chOff x="1246670" y="16535871"/>
            <a:chExt cx="13359096" cy="9655523"/>
          </a:xfrm>
        </p:grpSpPr>
        <p:grpSp>
          <p:nvGrpSpPr>
            <p:cNvPr id="15" name="Group 14"/>
            <p:cNvGrpSpPr/>
            <p:nvPr/>
          </p:nvGrpSpPr>
          <p:grpSpPr>
            <a:xfrm>
              <a:off x="1246670" y="16535871"/>
              <a:ext cx="13359096" cy="9655523"/>
              <a:chOff x="1599831" y="21942758"/>
              <a:chExt cx="10001269" cy="9655523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599831" y="21942758"/>
                <a:ext cx="10001269" cy="96555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99832" y="21942758"/>
                <a:ext cx="10001268" cy="785452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Aim</a:t>
                </a:r>
                <a:endParaRPr lang="en-US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438232" y="17551534"/>
              <a:ext cx="12994216" cy="471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24273186" y="56526155"/>
            <a:ext cx="6425225" cy="1425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984243" y="33209618"/>
            <a:ext cx="13941433" cy="8662282"/>
            <a:chOff x="14061878" y="23547850"/>
            <a:chExt cx="13941433" cy="9226455"/>
          </a:xfrm>
        </p:grpSpPr>
        <p:grpSp>
          <p:nvGrpSpPr>
            <p:cNvPr id="39" name="Group 38"/>
            <p:cNvGrpSpPr/>
            <p:nvPr/>
          </p:nvGrpSpPr>
          <p:grpSpPr>
            <a:xfrm>
              <a:off x="14061878" y="23547850"/>
              <a:ext cx="13941433" cy="9226455"/>
              <a:chOff x="17351773" y="24567726"/>
              <a:chExt cx="13899565" cy="9226455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351773" y="24567726"/>
                <a:ext cx="13899565" cy="92264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7351774" y="24567727"/>
                <a:ext cx="13899564" cy="885120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Conclusion</a:t>
                </a:r>
                <a:endParaRPr lang="en-US" sz="4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4305136" y="24730156"/>
              <a:ext cx="13501514" cy="491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/>
                <a:t>Text</a:t>
              </a:r>
              <a:endParaRPr lang="en-US" sz="2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5370518" y="33209618"/>
            <a:ext cx="13947431" cy="4912847"/>
            <a:chOff x="29786877" y="23547855"/>
            <a:chExt cx="12902555" cy="4912847"/>
          </a:xfrm>
        </p:grpSpPr>
        <p:grpSp>
          <p:nvGrpSpPr>
            <p:cNvPr id="44" name="Group 43"/>
            <p:cNvGrpSpPr/>
            <p:nvPr/>
          </p:nvGrpSpPr>
          <p:grpSpPr>
            <a:xfrm>
              <a:off x="29786877" y="23547855"/>
              <a:ext cx="12902555" cy="4912847"/>
              <a:chOff x="16817008" y="24567722"/>
              <a:chExt cx="13907366" cy="4688427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6817010" y="24567722"/>
                <a:ext cx="13907364" cy="46884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6817008" y="24567727"/>
                <a:ext cx="13907365" cy="836789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6700"/>
                  </a:lnSpc>
                </a:pPr>
                <a:r>
                  <a:rPr lang="lv-LV" sz="48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Acknowledgements</a:t>
                </a:r>
                <a:endParaRPr lang="en-US" sz="4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29905517" y="24717662"/>
              <a:ext cx="127084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Font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may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be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smaller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than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24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pt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in</a:t>
              </a:r>
              <a:r>
                <a:rPr lang="lv-LV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Acknowledgelemts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458" y="795425"/>
            <a:ext cx="30267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lv-LV" sz="7800" b="1" dirty="0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lv-LV" sz="7800" b="1" dirty="0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72-84 </a:t>
            </a:r>
            <a:r>
              <a:rPr lang="lv-LV" sz="7800" b="1" dirty="0" err="1">
                <a:solidFill>
                  <a:srgbClr val="1D42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7800" b="1" dirty="0">
              <a:solidFill>
                <a:srgbClr val="1D4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4B56C95-CFC6-8218-CCA1-42B3D36A5234}"/>
              </a:ext>
            </a:extLst>
          </p:cNvPr>
          <p:cNvGrpSpPr/>
          <p:nvPr/>
        </p:nvGrpSpPr>
        <p:grpSpPr>
          <a:xfrm>
            <a:off x="15368588" y="18010089"/>
            <a:ext cx="13949364" cy="9458698"/>
            <a:chOff x="1246670" y="16535871"/>
            <a:chExt cx="13359096" cy="965552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75CEF4C-3676-2FB6-BB4B-8440BEDB5EAB}"/>
                </a:ext>
              </a:extLst>
            </p:cNvPr>
            <p:cNvGrpSpPr/>
            <p:nvPr/>
          </p:nvGrpSpPr>
          <p:grpSpPr>
            <a:xfrm>
              <a:off x="1246670" y="16535871"/>
              <a:ext cx="13359096" cy="9655523"/>
              <a:chOff x="1599831" y="21942758"/>
              <a:chExt cx="10001269" cy="9655523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76E465-48E6-66B7-203F-EAAF6C54057D}"/>
                  </a:ext>
                </a:extLst>
              </p:cNvPr>
              <p:cNvSpPr/>
              <p:nvPr/>
            </p:nvSpPr>
            <p:spPr>
              <a:xfrm>
                <a:off x="1599831" y="21942758"/>
                <a:ext cx="10001269" cy="96555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653247-AAB7-7F3D-2C33-660FB62EE303}"/>
                  </a:ext>
                </a:extLst>
              </p:cNvPr>
              <p:cNvSpPr txBox="1"/>
              <p:nvPr/>
            </p:nvSpPr>
            <p:spPr>
              <a:xfrm>
                <a:off x="1599832" y="21942758"/>
                <a:ext cx="10001268" cy="785452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Results</a:t>
                </a:r>
                <a:endParaRPr lang="en-US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5B5733B-3279-5EF0-FA17-0CED73F31D88}"/>
                </a:ext>
              </a:extLst>
            </p:cNvPr>
            <p:cNvSpPr txBox="1"/>
            <p:nvPr/>
          </p:nvSpPr>
          <p:spPr>
            <a:xfrm>
              <a:off x="1438232" y="17551534"/>
              <a:ext cx="12994216" cy="471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C09BF04-ECBE-0753-CC20-087ADA63876C}"/>
              </a:ext>
            </a:extLst>
          </p:cNvPr>
          <p:cNvGrpSpPr/>
          <p:nvPr/>
        </p:nvGrpSpPr>
        <p:grpSpPr>
          <a:xfrm>
            <a:off x="778738" y="18010089"/>
            <a:ext cx="13949364" cy="9458698"/>
            <a:chOff x="1246670" y="16535871"/>
            <a:chExt cx="13359096" cy="9655523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7E8336F-FBAD-A507-6FA2-BF82319A3B50}"/>
                </a:ext>
              </a:extLst>
            </p:cNvPr>
            <p:cNvGrpSpPr/>
            <p:nvPr/>
          </p:nvGrpSpPr>
          <p:grpSpPr>
            <a:xfrm>
              <a:off x="1246670" y="16535871"/>
              <a:ext cx="13359096" cy="9655523"/>
              <a:chOff x="1599831" y="21942758"/>
              <a:chExt cx="10001269" cy="9655523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83D5674-85C0-97DB-26D8-200CC88B850D}"/>
                  </a:ext>
                </a:extLst>
              </p:cNvPr>
              <p:cNvSpPr/>
              <p:nvPr/>
            </p:nvSpPr>
            <p:spPr>
              <a:xfrm>
                <a:off x="1599831" y="21942758"/>
                <a:ext cx="10001269" cy="96555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B608934-92DC-59E2-9ED3-8702B6A110F5}"/>
                  </a:ext>
                </a:extLst>
              </p:cNvPr>
              <p:cNvSpPr txBox="1"/>
              <p:nvPr/>
            </p:nvSpPr>
            <p:spPr>
              <a:xfrm>
                <a:off x="1599832" y="21942758"/>
                <a:ext cx="10001268" cy="785452"/>
              </a:xfrm>
              <a:prstGeom prst="rect">
                <a:avLst/>
              </a:prstGeom>
              <a:solidFill>
                <a:srgbClr val="1D428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Methods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7927E6B-07B6-91E9-AFCB-21E58ABAFF51}"/>
                </a:ext>
              </a:extLst>
            </p:cNvPr>
            <p:cNvSpPr txBox="1"/>
            <p:nvPr/>
          </p:nvSpPr>
          <p:spPr>
            <a:xfrm>
              <a:off x="1438232" y="17551534"/>
              <a:ext cx="12994216" cy="471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endParaRPr>
            </a:p>
          </p:txBody>
        </p:sp>
      </p:grpSp>
      <p:pic>
        <p:nvPicPr>
          <p:cNvPr id="48" name="Picture 47" descr="C:\Users\Līga Krauze.KPMI-16\AppData\Local\Microsoft\Windows\INetCache\Content.MSO\D111385E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239" y="38159418"/>
            <a:ext cx="13234737" cy="3517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5D5A79F-3F1E-F9F4-A04A-8BD839A04DE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41335" b="867"/>
          <a:stretch/>
        </p:blipFill>
        <p:spPr>
          <a:xfrm rot="16200000">
            <a:off x="12807808" y="-12952188"/>
            <a:ext cx="4507280" cy="3041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3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, Teal, &amp; Orange">
      <a:dk1>
        <a:sysClr val="windowText" lastClr="000000"/>
      </a:dk1>
      <a:lt1>
        <a:sysClr val="window" lastClr="FFFFFF"/>
      </a:lt1>
      <a:dk2>
        <a:srgbClr val="48454A"/>
      </a:dk2>
      <a:lt2>
        <a:srgbClr val="E3E5EA"/>
      </a:lt2>
      <a:accent1>
        <a:srgbClr val="387278"/>
      </a:accent1>
      <a:accent2>
        <a:srgbClr val="D98F5F"/>
      </a:accent2>
      <a:accent3>
        <a:srgbClr val="72505B"/>
      </a:accent3>
      <a:accent4>
        <a:srgbClr val="6FB6BE"/>
      </a:accent4>
      <a:accent5>
        <a:srgbClr val="F0D9BB"/>
      </a:accent5>
      <a:accent6>
        <a:srgbClr val="CD8C77"/>
      </a:accent6>
      <a:hlink>
        <a:srgbClr val="6FB6BE"/>
      </a:hlink>
      <a:folHlink>
        <a:srgbClr val="387278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81</Words>
  <Application>Microsoft Office PowerPoint</Application>
  <PresentationFormat>Custom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SIU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Līga Krauze</cp:lastModifiedBy>
  <cp:revision>25</cp:revision>
  <dcterms:created xsi:type="dcterms:W3CDTF">2017-09-05T20:02:28Z</dcterms:created>
  <dcterms:modified xsi:type="dcterms:W3CDTF">2025-04-08T12:50:11Z</dcterms:modified>
</cp:coreProperties>
</file>