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modernComment_134_96CBC2F8.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modernComment_10C_A6A7DB68.xml" ContentType="application/vnd.ms-powerpoint.comments+xml"/>
  <Override PartName="/ppt/comments/modernComment_10D_85E9267A.xml" ContentType="application/vnd.ms-powerpoint.comment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comments/modernComment_10E_42996759.xml" ContentType="application/vnd.ms-powerpoint.comment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comments/modernComment_111_BC9F6F2C.xml" ContentType="application/vnd.ms-powerpoint.comments+xml"/>
  <Override PartName="/ppt/notesSlides/notesSlide11.xml" ContentType="application/vnd.openxmlformats-officedocument.presentationml.notesSlide+xml"/>
  <Override PartName="/ppt/comments/modernComment_1FA_BC7B0B6B.xml" ContentType="application/vnd.ms-powerpoint.comments+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4.xml" ContentType="application/vnd.openxmlformats-officedocument.presentationml.tags+xml"/>
  <Override PartName="/ppt/notesSlides/notesSlide18.xml" ContentType="application/vnd.openxmlformats-officedocument.presentationml.notesSlide+xml"/>
  <Override PartName="/ppt/tags/tag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107_7F92A53A.xml" ContentType="application/vnd.ms-powerpoint.comments+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 id="2147483686" r:id="rId3"/>
    <p:sldMasterId id="2147483697" r:id="rId4"/>
    <p:sldMasterId id="2147483701" r:id="rId5"/>
  </p:sldMasterIdLst>
  <p:notesMasterIdLst>
    <p:notesMasterId r:id="rId76"/>
  </p:notesMasterIdLst>
  <p:sldIdLst>
    <p:sldId id="456" r:id="rId6"/>
    <p:sldId id="482" r:id="rId7"/>
    <p:sldId id="483" r:id="rId8"/>
    <p:sldId id="484" r:id="rId9"/>
    <p:sldId id="260" r:id="rId10"/>
    <p:sldId id="486" r:id="rId11"/>
    <p:sldId id="487" r:id="rId12"/>
    <p:sldId id="266" r:id="rId13"/>
    <p:sldId id="267" r:id="rId14"/>
    <p:sldId id="265" r:id="rId15"/>
    <p:sldId id="328" r:id="rId16"/>
    <p:sldId id="471" r:id="rId17"/>
    <p:sldId id="291" r:id="rId18"/>
    <p:sldId id="306" r:id="rId19"/>
    <p:sldId id="310" r:id="rId20"/>
    <p:sldId id="258" r:id="rId21"/>
    <p:sldId id="502" r:id="rId22"/>
    <p:sldId id="503" r:id="rId23"/>
    <p:sldId id="262" r:id="rId24"/>
    <p:sldId id="308" r:id="rId25"/>
    <p:sldId id="458" r:id="rId26"/>
    <p:sldId id="504" r:id="rId27"/>
    <p:sldId id="460" r:id="rId28"/>
    <p:sldId id="505" r:id="rId29"/>
    <p:sldId id="297" r:id="rId30"/>
    <p:sldId id="268" r:id="rId31"/>
    <p:sldId id="269" r:id="rId32"/>
    <p:sldId id="270" r:id="rId33"/>
    <p:sldId id="298" r:id="rId34"/>
    <p:sldId id="461" r:id="rId35"/>
    <p:sldId id="423" r:id="rId36"/>
    <p:sldId id="417" r:id="rId37"/>
    <p:sldId id="273" r:id="rId38"/>
    <p:sldId id="506" r:id="rId39"/>
    <p:sldId id="462" r:id="rId40"/>
    <p:sldId id="454" r:id="rId41"/>
    <p:sldId id="301" r:id="rId42"/>
    <p:sldId id="426" r:id="rId43"/>
    <p:sldId id="463" r:id="rId44"/>
    <p:sldId id="466" r:id="rId45"/>
    <p:sldId id="294" r:id="rId46"/>
    <p:sldId id="286" r:id="rId47"/>
    <p:sldId id="507" r:id="rId48"/>
    <p:sldId id="278" r:id="rId49"/>
    <p:sldId id="276" r:id="rId50"/>
    <p:sldId id="300" r:id="rId51"/>
    <p:sldId id="277" r:id="rId52"/>
    <p:sldId id="279" r:id="rId53"/>
    <p:sldId id="288" r:id="rId54"/>
    <p:sldId id="307" r:id="rId55"/>
    <p:sldId id="280" r:id="rId56"/>
    <p:sldId id="464" r:id="rId57"/>
    <p:sldId id="263" r:id="rId58"/>
    <p:sldId id="467" r:id="rId59"/>
    <p:sldId id="481" r:id="rId60"/>
    <p:sldId id="312" r:id="rId61"/>
    <p:sldId id="384" r:id="rId62"/>
    <p:sldId id="385" r:id="rId63"/>
    <p:sldId id="387" r:id="rId64"/>
    <p:sldId id="386" r:id="rId65"/>
    <p:sldId id="389" r:id="rId66"/>
    <p:sldId id="388" r:id="rId67"/>
    <p:sldId id="438" r:id="rId68"/>
    <p:sldId id="440" r:id="rId69"/>
    <p:sldId id="441" r:id="rId70"/>
    <p:sldId id="435" r:id="rId71"/>
    <p:sldId id="499" r:id="rId72"/>
    <p:sldId id="500" r:id="rId73"/>
    <p:sldId id="498" r:id="rId74"/>
    <p:sldId id="353"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FD4792-27ED-9724-94A7-189C53867E2C}" name="Philip Bubb" initials="PB" userId="S::philip.bubb@unep-wcmc.org::c5aac892-5310-4419-9a0a-674a4e115397" providerId="AD"/>
  <p188:author id="{53499CE5-D3EE-7117-8383-C5BC9184CB97}" name="Ruth Fletcher" initials="RF" userId="S::ruth.fletcher@unep-wcmc.org::39018363-a7a2-4a05-9aa3-16df6a076313" providerId="AD"/>
  <p188:author id="{ACC9F8EA-DEDE-52FB-0B1D-9497DB5FC115}" name="Lisen Runsten" initials="LR" userId="S::lisen.runsten@unep-wcmc.org::cade6e96-7ed9-4fcb-ba7c-90f22cd05f65" providerId="AD"/>
  <p188:author id="{BE1548F6-D602-C223-8450-4878F2C8ECC3}" name="Philip Bubb" initials="PB" userId="S::Philip.Bubb@unep-wcmc.org::c5aac892-5310-4419-9a0a-674a4e11539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Stil tematic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A488322-F2BA-4B5B-9748-0D474271808F}" styleName="Stil mediu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35758FB7-9AC5-4552-8A53-C91805E547FA}" styleName="Stil tematic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8/10/relationships/authors" Target="author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FIE MIHAELA" userId="38f74a76-2820-4f7c-8009-1f2b1eb5c38d" providerId="ADAL" clId="{D5EAF6D7-97F5-4692-9900-8745F5EBD0B3}"/>
    <pc:docChg chg="custSel addSld delSld modSld delMainMaster">
      <pc:chgData name="ANTOFIE MIHAELA" userId="38f74a76-2820-4f7c-8009-1f2b1eb5c38d" providerId="ADAL" clId="{D5EAF6D7-97F5-4692-9900-8745F5EBD0B3}" dt="2026-03-11T11:06:16.467" v="204" actId="47"/>
      <pc:docMkLst>
        <pc:docMk/>
      </pc:docMkLst>
      <pc:sldChg chg="del">
        <pc:chgData name="ANTOFIE MIHAELA" userId="38f74a76-2820-4f7c-8009-1f2b1eb5c38d" providerId="ADAL" clId="{D5EAF6D7-97F5-4692-9900-8745F5EBD0B3}" dt="2026-03-11T11:06:16.467" v="204" actId="47"/>
        <pc:sldMkLst>
          <pc:docMk/>
          <pc:sldMk cId="896041864" sldId="257"/>
        </pc:sldMkLst>
      </pc:sldChg>
      <pc:sldChg chg="addSp modSp add del mod setBg">
        <pc:chgData name="ANTOFIE MIHAELA" userId="38f74a76-2820-4f7c-8009-1f2b1eb5c38d" providerId="ADAL" clId="{D5EAF6D7-97F5-4692-9900-8745F5EBD0B3}" dt="2026-03-11T11:03:00.588" v="159" actId="1076"/>
        <pc:sldMkLst>
          <pc:docMk/>
          <pc:sldMk cId="33008733" sldId="258"/>
        </pc:sldMkLst>
        <pc:spChg chg="add mod">
          <ac:chgData name="ANTOFIE MIHAELA" userId="38f74a76-2820-4f7c-8009-1f2b1eb5c38d" providerId="ADAL" clId="{D5EAF6D7-97F5-4692-9900-8745F5EBD0B3}" dt="2026-03-11T11:03:00.588" v="159" actId="1076"/>
          <ac:spMkLst>
            <pc:docMk/>
            <pc:sldMk cId="33008733" sldId="258"/>
            <ac:spMk id="6" creationId="{5D17475A-35F1-301E-1204-2B02BCF324A1}"/>
          </ac:spMkLst>
        </pc:spChg>
      </pc:sldChg>
      <pc:sldChg chg="del">
        <pc:chgData name="ANTOFIE MIHAELA" userId="38f74a76-2820-4f7c-8009-1f2b1eb5c38d" providerId="ADAL" clId="{D5EAF6D7-97F5-4692-9900-8745F5EBD0B3}" dt="2026-03-11T08:02:17.168" v="0" actId="47"/>
        <pc:sldMkLst>
          <pc:docMk/>
          <pc:sldMk cId="1531895340" sldId="258"/>
        </pc:sldMkLst>
      </pc:sldChg>
      <pc:sldChg chg="addSp delSp add del setBg delDesignElem">
        <pc:chgData name="ANTOFIE MIHAELA" userId="38f74a76-2820-4f7c-8009-1f2b1eb5c38d" providerId="ADAL" clId="{D5EAF6D7-97F5-4692-9900-8745F5EBD0B3}" dt="2026-03-11T11:02:34.448" v="157"/>
        <pc:sldMkLst>
          <pc:docMk/>
          <pc:sldMk cId="1500987966" sldId="262"/>
        </pc:sldMkLst>
        <pc:spChg chg="add del">
          <ac:chgData name="ANTOFIE MIHAELA" userId="38f74a76-2820-4f7c-8009-1f2b1eb5c38d" providerId="ADAL" clId="{D5EAF6D7-97F5-4692-9900-8745F5EBD0B3}" dt="2026-03-11T11:02:33.916" v="156"/>
          <ac:spMkLst>
            <pc:docMk/>
            <pc:sldMk cId="1500987966" sldId="262"/>
            <ac:spMk id="14" creationId="{04812C46-200A-4DEB-A05E-3ED6C68C2387}"/>
          </ac:spMkLst>
        </pc:spChg>
        <pc:spChg chg="add del">
          <ac:chgData name="ANTOFIE MIHAELA" userId="38f74a76-2820-4f7c-8009-1f2b1eb5c38d" providerId="ADAL" clId="{D5EAF6D7-97F5-4692-9900-8745F5EBD0B3}" dt="2026-03-11T11:02:33.916" v="156"/>
          <ac:spMkLst>
            <pc:docMk/>
            <pc:sldMk cId="1500987966" sldId="262"/>
            <ac:spMk id="16" creationId="{D1EA859B-E555-4109-94F3-6700E046E008}"/>
          </ac:spMkLst>
        </pc:spChg>
      </pc:sldChg>
      <pc:sldChg chg="add del setBg">
        <pc:chgData name="ANTOFIE MIHAELA" userId="38f74a76-2820-4f7c-8009-1f2b1eb5c38d" providerId="ADAL" clId="{D5EAF6D7-97F5-4692-9900-8745F5EBD0B3}" dt="2026-03-11T11:02:34.448" v="157"/>
        <pc:sldMkLst>
          <pc:docMk/>
          <pc:sldMk cId="2140316986" sldId="263"/>
        </pc:sldMkLst>
      </pc:sldChg>
      <pc:sldChg chg="del">
        <pc:chgData name="ANTOFIE MIHAELA" userId="38f74a76-2820-4f7c-8009-1f2b1eb5c38d" providerId="ADAL" clId="{D5EAF6D7-97F5-4692-9900-8745F5EBD0B3}" dt="2026-03-11T08:02:17.168" v="0" actId="47"/>
        <pc:sldMkLst>
          <pc:docMk/>
          <pc:sldMk cId="2341972224" sldId="263"/>
        </pc:sldMkLst>
      </pc:sldChg>
      <pc:sldChg chg="del">
        <pc:chgData name="ANTOFIE MIHAELA" userId="38f74a76-2820-4f7c-8009-1f2b1eb5c38d" providerId="ADAL" clId="{D5EAF6D7-97F5-4692-9900-8745F5EBD0B3}" dt="2026-03-11T11:06:16.467" v="204" actId="47"/>
        <pc:sldMkLst>
          <pc:docMk/>
          <pc:sldMk cId="281159524" sldId="264"/>
        </pc:sldMkLst>
      </pc:sldChg>
      <pc:sldChg chg="del">
        <pc:chgData name="ANTOFIE MIHAELA" userId="38f74a76-2820-4f7c-8009-1f2b1eb5c38d" providerId="ADAL" clId="{D5EAF6D7-97F5-4692-9900-8745F5EBD0B3}" dt="2026-03-11T08:02:17.168" v="0" actId="47"/>
        <pc:sldMkLst>
          <pc:docMk/>
          <pc:sldMk cId="299138982" sldId="268"/>
        </pc:sldMkLst>
      </pc:sldChg>
      <pc:sldChg chg="add del">
        <pc:chgData name="ANTOFIE MIHAELA" userId="38f74a76-2820-4f7c-8009-1f2b1eb5c38d" providerId="ADAL" clId="{D5EAF6D7-97F5-4692-9900-8745F5EBD0B3}" dt="2026-03-11T11:02:34.448" v="157"/>
        <pc:sldMkLst>
          <pc:docMk/>
          <pc:sldMk cId="2796018536" sldId="268"/>
        </pc:sldMkLst>
      </pc:sldChg>
      <pc:sldChg chg="del">
        <pc:chgData name="ANTOFIE MIHAELA" userId="38f74a76-2820-4f7c-8009-1f2b1eb5c38d" providerId="ADAL" clId="{D5EAF6D7-97F5-4692-9900-8745F5EBD0B3}" dt="2026-03-11T08:02:41.062" v="1" actId="47"/>
        <pc:sldMkLst>
          <pc:docMk/>
          <pc:sldMk cId="1245008662" sldId="269"/>
        </pc:sldMkLst>
      </pc:sldChg>
      <pc:sldChg chg="add del">
        <pc:chgData name="ANTOFIE MIHAELA" userId="38f74a76-2820-4f7c-8009-1f2b1eb5c38d" providerId="ADAL" clId="{D5EAF6D7-97F5-4692-9900-8745F5EBD0B3}" dt="2026-03-11T11:02:34.448" v="157"/>
        <pc:sldMkLst>
          <pc:docMk/>
          <pc:sldMk cId="2246649466" sldId="269"/>
        </pc:sldMkLst>
      </pc:sldChg>
      <pc:sldChg chg="add del">
        <pc:chgData name="ANTOFIE MIHAELA" userId="38f74a76-2820-4f7c-8009-1f2b1eb5c38d" providerId="ADAL" clId="{D5EAF6D7-97F5-4692-9900-8745F5EBD0B3}" dt="2026-03-11T11:02:34.448" v="157"/>
        <pc:sldMkLst>
          <pc:docMk/>
          <pc:sldMk cId="1117349721" sldId="270"/>
        </pc:sldMkLst>
      </pc:sldChg>
      <pc:sldChg chg="del">
        <pc:chgData name="ANTOFIE MIHAELA" userId="38f74a76-2820-4f7c-8009-1f2b1eb5c38d" providerId="ADAL" clId="{D5EAF6D7-97F5-4692-9900-8745F5EBD0B3}" dt="2026-03-11T08:02:41.062" v="1" actId="47"/>
        <pc:sldMkLst>
          <pc:docMk/>
          <pc:sldMk cId="3268297545" sldId="270"/>
        </pc:sldMkLst>
      </pc:sldChg>
      <pc:sldChg chg="del">
        <pc:chgData name="ANTOFIE MIHAELA" userId="38f74a76-2820-4f7c-8009-1f2b1eb5c38d" providerId="ADAL" clId="{D5EAF6D7-97F5-4692-9900-8745F5EBD0B3}" dt="2026-03-11T08:02:41.062" v="1" actId="47"/>
        <pc:sldMkLst>
          <pc:docMk/>
          <pc:sldMk cId="211184035" sldId="271"/>
        </pc:sldMkLst>
      </pc:sldChg>
      <pc:sldChg chg="del">
        <pc:chgData name="ANTOFIE MIHAELA" userId="38f74a76-2820-4f7c-8009-1f2b1eb5c38d" providerId="ADAL" clId="{D5EAF6D7-97F5-4692-9900-8745F5EBD0B3}" dt="2026-03-11T08:02:41.062" v="1" actId="47"/>
        <pc:sldMkLst>
          <pc:docMk/>
          <pc:sldMk cId="1968902275" sldId="272"/>
        </pc:sldMkLst>
      </pc:sldChg>
      <pc:sldChg chg="del">
        <pc:chgData name="ANTOFIE MIHAELA" userId="38f74a76-2820-4f7c-8009-1f2b1eb5c38d" providerId="ADAL" clId="{D5EAF6D7-97F5-4692-9900-8745F5EBD0B3}" dt="2026-03-11T08:02:54.181" v="2" actId="47"/>
        <pc:sldMkLst>
          <pc:docMk/>
          <pc:sldMk cId="16152589" sldId="273"/>
        </pc:sldMkLst>
      </pc:sldChg>
      <pc:sldChg chg="add del">
        <pc:chgData name="ANTOFIE MIHAELA" userId="38f74a76-2820-4f7c-8009-1f2b1eb5c38d" providerId="ADAL" clId="{D5EAF6D7-97F5-4692-9900-8745F5EBD0B3}" dt="2026-03-11T11:02:34.448" v="157"/>
        <pc:sldMkLst>
          <pc:docMk/>
          <pc:sldMk cId="3164565292" sldId="273"/>
        </pc:sldMkLst>
      </pc:sldChg>
      <pc:sldChg chg="del">
        <pc:chgData name="ANTOFIE MIHAELA" userId="38f74a76-2820-4f7c-8009-1f2b1eb5c38d" providerId="ADAL" clId="{D5EAF6D7-97F5-4692-9900-8745F5EBD0B3}" dt="2026-03-11T11:06:16.467" v="204" actId="47"/>
        <pc:sldMkLst>
          <pc:docMk/>
          <pc:sldMk cId="813566744" sldId="274"/>
        </pc:sldMkLst>
      </pc:sldChg>
      <pc:sldChg chg="del">
        <pc:chgData name="ANTOFIE MIHAELA" userId="38f74a76-2820-4f7c-8009-1f2b1eb5c38d" providerId="ADAL" clId="{D5EAF6D7-97F5-4692-9900-8745F5EBD0B3}" dt="2026-03-11T11:06:16.467" v="204" actId="47"/>
        <pc:sldMkLst>
          <pc:docMk/>
          <pc:sldMk cId="2850299090" sldId="275"/>
        </pc:sldMkLst>
      </pc:sldChg>
      <pc:sldChg chg="add del setBg">
        <pc:chgData name="ANTOFIE MIHAELA" userId="38f74a76-2820-4f7c-8009-1f2b1eb5c38d" providerId="ADAL" clId="{D5EAF6D7-97F5-4692-9900-8745F5EBD0B3}" dt="2026-03-11T11:02:34.448" v="157"/>
        <pc:sldMkLst>
          <pc:docMk/>
          <pc:sldMk cId="1060515285" sldId="276"/>
        </pc:sldMkLst>
      </pc:sldChg>
      <pc:sldChg chg="del">
        <pc:chgData name="ANTOFIE MIHAELA" userId="38f74a76-2820-4f7c-8009-1f2b1eb5c38d" providerId="ADAL" clId="{D5EAF6D7-97F5-4692-9900-8745F5EBD0B3}" dt="2026-03-11T08:03:09.154" v="3" actId="47"/>
        <pc:sldMkLst>
          <pc:docMk/>
          <pc:sldMk cId="1742574142" sldId="276"/>
        </pc:sldMkLst>
      </pc:sldChg>
      <pc:sldChg chg="add del setBg">
        <pc:chgData name="ANTOFIE MIHAELA" userId="38f74a76-2820-4f7c-8009-1f2b1eb5c38d" providerId="ADAL" clId="{D5EAF6D7-97F5-4692-9900-8745F5EBD0B3}" dt="2026-03-11T11:02:34.448" v="157"/>
        <pc:sldMkLst>
          <pc:docMk/>
          <pc:sldMk cId="677029414" sldId="277"/>
        </pc:sldMkLst>
      </pc:sldChg>
      <pc:sldChg chg="del">
        <pc:chgData name="ANTOFIE MIHAELA" userId="38f74a76-2820-4f7c-8009-1f2b1eb5c38d" providerId="ADAL" clId="{D5EAF6D7-97F5-4692-9900-8745F5EBD0B3}" dt="2026-03-11T08:03:09.154" v="3" actId="47"/>
        <pc:sldMkLst>
          <pc:docMk/>
          <pc:sldMk cId="3584938496" sldId="277"/>
        </pc:sldMkLst>
      </pc:sldChg>
      <pc:sldChg chg="add del setBg">
        <pc:chgData name="ANTOFIE MIHAELA" userId="38f74a76-2820-4f7c-8009-1f2b1eb5c38d" providerId="ADAL" clId="{D5EAF6D7-97F5-4692-9900-8745F5EBD0B3}" dt="2026-03-11T11:02:34.448" v="157"/>
        <pc:sldMkLst>
          <pc:docMk/>
          <pc:sldMk cId="1483961422" sldId="278"/>
        </pc:sldMkLst>
      </pc:sldChg>
      <pc:sldChg chg="del">
        <pc:chgData name="ANTOFIE MIHAELA" userId="38f74a76-2820-4f7c-8009-1f2b1eb5c38d" providerId="ADAL" clId="{D5EAF6D7-97F5-4692-9900-8745F5EBD0B3}" dt="2026-03-11T08:03:13.206" v="4" actId="47"/>
        <pc:sldMkLst>
          <pc:docMk/>
          <pc:sldMk cId="3606354934" sldId="278"/>
        </pc:sldMkLst>
      </pc:sldChg>
      <pc:sldChg chg="del">
        <pc:chgData name="ANTOFIE MIHAELA" userId="38f74a76-2820-4f7c-8009-1f2b1eb5c38d" providerId="ADAL" clId="{D5EAF6D7-97F5-4692-9900-8745F5EBD0B3}" dt="2026-03-11T08:03:13.206" v="4" actId="47"/>
        <pc:sldMkLst>
          <pc:docMk/>
          <pc:sldMk cId="419795069" sldId="279"/>
        </pc:sldMkLst>
      </pc:sldChg>
      <pc:sldChg chg="add del">
        <pc:chgData name="ANTOFIE MIHAELA" userId="38f74a76-2820-4f7c-8009-1f2b1eb5c38d" providerId="ADAL" clId="{D5EAF6D7-97F5-4692-9900-8745F5EBD0B3}" dt="2026-03-11T11:02:34.448" v="157"/>
        <pc:sldMkLst>
          <pc:docMk/>
          <pc:sldMk cId="3817026893" sldId="279"/>
        </pc:sldMkLst>
      </pc:sldChg>
      <pc:sldChg chg="add del">
        <pc:chgData name="ANTOFIE MIHAELA" userId="38f74a76-2820-4f7c-8009-1f2b1eb5c38d" providerId="ADAL" clId="{D5EAF6D7-97F5-4692-9900-8745F5EBD0B3}" dt="2026-03-11T11:02:34.448" v="157"/>
        <pc:sldMkLst>
          <pc:docMk/>
          <pc:sldMk cId="362611550" sldId="280"/>
        </pc:sldMkLst>
      </pc:sldChg>
      <pc:sldChg chg="addSp delSp add del setBg delDesignElem">
        <pc:chgData name="ANTOFIE MIHAELA" userId="38f74a76-2820-4f7c-8009-1f2b1eb5c38d" providerId="ADAL" clId="{D5EAF6D7-97F5-4692-9900-8745F5EBD0B3}" dt="2026-03-11T11:02:34.448" v="157"/>
        <pc:sldMkLst>
          <pc:docMk/>
          <pc:sldMk cId="2120231525" sldId="286"/>
        </pc:sldMkLst>
        <pc:spChg chg="add del">
          <ac:chgData name="ANTOFIE MIHAELA" userId="38f74a76-2820-4f7c-8009-1f2b1eb5c38d" providerId="ADAL" clId="{D5EAF6D7-97F5-4692-9900-8745F5EBD0B3}" dt="2026-03-11T11:02:33.916" v="156"/>
          <ac:spMkLst>
            <pc:docMk/>
            <pc:sldMk cId="2120231525" sldId="286"/>
            <ac:spMk id="10" creationId="{665DBBEF-238B-476B-96AB-8AAC3224ECEA}"/>
          </ac:spMkLst>
        </pc:spChg>
        <pc:spChg chg="add del">
          <ac:chgData name="ANTOFIE MIHAELA" userId="38f74a76-2820-4f7c-8009-1f2b1eb5c38d" providerId="ADAL" clId="{D5EAF6D7-97F5-4692-9900-8745F5EBD0B3}" dt="2026-03-11T11:02:33.916" v="156"/>
          <ac:spMkLst>
            <pc:docMk/>
            <pc:sldMk cId="2120231525" sldId="286"/>
            <ac:spMk id="12" creationId="{3FCFB1DE-0B7E-48CC-BA90-B2AB0889F9D6}"/>
          </ac:spMkLst>
        </pc:spChg>
      </pc:sldChg>
      <pc:sldChg chg="add del setBg">
        <pc:chgData name="ANTOFIE MIHAELA" userId="38f74a76-2820-4f7c-8009-1f2b1eb5c38d" providerId="ADAL" clId="{D5EAF6D7-97F5-4692-9900-8745F5EBD0B3}" dt="2026-03-11T11:02:34.448" v="157"/>
        <pc:sldMkLst>
          <pc:docMk/>
          <pc:sldMk cId="2634262413" sldId="288"/>
        </pc:sldMkLst>
      </pc:sldChg>
      <pc:sldChg chg="addSp delSp add del setBg delDesignElem">
        <pc:chgData name="ANTOFIE MIHAELA" userId="38f74a76-2820-4f7c-8009-1f2b1eb5c38d" providerId="ADAL" clId="{D5EAF6D7-97F5-4692-9900-8745F5EBD0B3}" dt="2026-03-11T11:02:34.448" v="157"/>
        <pc:sldMkLst>
          <pc:docMk/>
          <pc:sldMk cId="1975200195" sldId="294"/>
        </pc:sldMkLst>
        <pc:spChg chg="add del">
          <ac:chgData name="ANTOFIE MIHAELA" userId="38f74a76-2820-4f7c-8009-1f2b1eb5c38d" providerId="ADAL" clId="{D5EAF6D7-97F5-4692-9900-8745F5EBD0B3}" dt="2026-03-11T11:02:33.916" v="156"/>
          <ac:spMkLst>
            <pc:docMk/>
            <pc:sldMk cId="1975200195" sldId="294"/>
            <ac:spMk id="5" creationId="{665DBBEF-238B-476B-96AB-8AAC3224ECEA}"/>
          </ac:spMkLst>
        </pc:spChg>
        <pc:spChg chg="add del">
          <ac:chgData name="ANTOFIE MIHAELA" userId="38f74a76-2820-4f7c-8009-1f2b1eb5c38d" providerId="ADAL" clId="{D5EAF6D7-97F5-4692-9900-8745F5EBD0B3}" dt="2026-03-11T11:02:33.916" v="156"/>
          <ac:spMkLst>
            <pc:docMk/>
            <pc:sldMk cId="1975200195" sldId="294"/>
            <ac:spMk id="7" creationId="{3FCFB1DE-0B7E-48CC-BA90-B2AB0889F9D6}"/>
          </ac:spMkLst>
        </pc:spChg>
      </pc:sldChg>
      <pc:sldChg chg="add del">
        <pc:chgData name="ANTOFIE MIHAELA" userId="38f74a76-2820-4f7c-8009-1f2b1eb5c38d" providerId="ADAL" clId="{D5EAF6D7-97F5-4692-9900-8745F5EBD0B3}" dt="2026-03-11T11:02:34.448" v="157"/>
        <pc:sldMkLst>
          <pc:docMk/>
          <pc:sldMk cId="2995310239" sldId="297"/>
        </pc:sldMkLst>
      </pc:sldChg>
      <pc:sldChg chg="addSp delSp add del setBg delDesignElem">
        <pc:chgData name="ANTOFIE MIHAELA" userId="38f74a76-2820-4f7c-8009-1f2b1eb5c38d" providerId="ADAL" clId="{D5EAF6D7-97F5-4692-9900-8745F5EBD0B3}" dt="2026-03-11T11:02:34.448" v="157"/>
        <pc:sldMkLst>
          <pc:docMk/>
          <pc:sldMk cId="3086876994" sldId="298"/>
        </pc:sldMkLst>
        <pc:spChg chg="add del">
          <ac:chgData name="ANTOFIE MIHAELA" userId="38f74a76-2820-4f7c-8009-1f2b1eb5c38d" providerId="ADAL" clId="{D5EAF6D7-97F5-4692-9900-8745F5EBD0B3}" dt="2026-03-11T11:02:33.916" v="156"/>
          <ac:spMkLst>
            <pc:docMk/>
            <pc:sldMk cId="3086876994" sldId="298"/>
            <ac:spMk id="21" creationId="{07977D39-626F-40D7-B00F-16E02602DD5A}"/>
          </ac:spMkLst>
        </pc:spChg>
        <pc:spChg chg="add del">
          <ac:chgData name="ANTOFIE MIHAELA" userId="38f74a76-2820-4f7c-8009-1f2b1eb5c38d" providerId="ADAL" clId="{D5EAF6D7-97F5-4692-9900-8745F5EBD0B3}" dt="2026-03-11T11:02:33.916" v="156"/>
          <ac:spMkLst>
            <pc:docMk/>
            <pc:sldMk cId="3086876994" sldId="298"/>
            <ac:spMk id="23" creationId="{B905CDE4-B751-4B3E-B625-6E59F8903414}"/>
          </ac:spMkLst>
        </pc:spChg>
        <pc:spChg chg="add del">
          <ac:chgData name="ANTOFIE MIHAELA" userId="38f74a76-2820-4f7c-8009-1f2b1eb5c38d" providerId="ADAL" clId="{D5EAF6D7-97F5-4692-9900-8745F5EBD0B3}" dt="2026-03-11T11:02:33.916" v="156"/>
          <ac:spMkLst>
            <pc:docMk/>
            <pc:sldMk cId="3086876994" sldId="298"/>
            <ac:spMk id="25" creationId="{08108C16-F4C0-44AA-999D-17BD39219B24}"/>
          </ac:spMkLst>
        </pc:spChg>
        <pc:spChg chg="add del">
          <ac:chgData name="ANTOFIE MIHAELA" userId="38f74a76-2820-4f7c-8009-1f2b1eb5c38d" providerId="ADAL" clId="{D5EAF6D7-97F5-4692-9900-8745F5EBD0B3}" dt="2026-03-11T11:02:33.916" v="156"/>
          <ac:spMkLst>
            <pc:docMk/>
            <pc:sldMk cId="3086876994" sldId="298"/>
            <ac:spMk id="27" creationId="{CDC29AC1-2821-4FCC-B597-88DAF39C36FE}"/>
          </ac:spMkLst>
        </pc:spChg>
        <pc:spChg chg="add del">
          <ac:chgData name="ANTOFIE MIHAELA" userId="38f74a76-2820-4f7c-8009-1f2b1eb5c38d" providerId="ADAL" clId="{D5EAF6D7-97F5-4692-9900-8745F5EBD0B3}" dt="2026-03-11T11:02:33.916" v="156"/>
          <ac:spMkLst>
            <pc:docMk/>
            <pc:sldMk cId="3086876994" sldId="298"/>
            <ac:spMk id="32" creationId="{0640CCAE-325C-4DD0-BB26-38BF690F3BBB}"/>
          </ac:spMkLst>
        </pc:spChg>
        <pc:spChg chg="add del">
          <ac:chgData name="ANTOFIE MIHAELA" userId="38f74a76-2820-4f7c-8009-1f2b1eb5c38d" providerId="ADAL" clId="{D5EAF6D7-97F5-4692-9900-8745F5EBD0B3}" dt="2026-03-11T11:02:33.916" v="156"/>
          <ac:spMkLst>
            <pc:docMk/>
            <pc:sldMk cId="3086876994" sldId="298"/>
            <ac:spMk id="34" creationId="{C8F10CB3-3B5E-4C7A-98CF-B87454DDFA39}"/>
          </ac:spMkLst>
        </pc:spChg>
      </pc:sldChg>
      <pc:sldChg chg="addSp delSp add del setBg delDesignElem">
        <pc:chgData name="ANTOFIE MIHAELA" userId="38f74a76-2820-4f7c-8009-1f2b1eb5c38d" providerId="ADAL" clId="{D5EAF6D7-97F5-4692-9900-8745F5EBD0B3}" dt="2026-03-11T11:02:34.448" v="157"/>
        <pc:sldMkLst>
          <pc:docMk/>
          <pc:sldMk cId="2428597740" sldId="300"/>
        </pc:sldMkLst>
        <pc:spChg chg="add del">
          <ac:chgData name="ANTOFIE MIHAELA" userId="38f74a76-2820-4f7c-8009-1f2b1eb5c38d" providerId="ADAL" clId="{D5EAF6D7-97F5-4692-9900-8745F5EBD0B3}" dt="2026-03-11T11:02:33.916" v="156"/>
          <ac:spMkLst>
            <pc:docMk/>
            <pc:sldMk cId="2428597740" sldId="300"/>
            <ac:spMk id="1031" creationId="{687AFE0E-B37D-4531-AFE8-231C8348EAF1}"/>
          </ac:spMkLst>
        </pc:spChg>
      </pc:sldChg>
      <pc:sldChg chg="add del">
        <pc:chgData name="ANTOFIE MIHAELA" userId="38f74a76-2820-4f7c-8009-1f2b1eb5c38d" providerId="ADAL" clId="{D5EAF6D7-97F5-4692-9900-8745F5EBD0B3}" dt="2026-03-11T11:02:34.448" v="157"/>
        <pc:sldMkLst>
          <pc:docMk/>
          <pc:sldMk cId="1086677305" sldId="301"/>
        </pc:sldMkLst>
      </pc:sldChg>
      <pc:sldChg chg="del">
        <pc:chgData name="ANTOFIE MIHAELA" userId="38f74a76-2820-4f7c-8009-1f2b1eb5c38d" providerId="ADAL" clId="{D5EAF6D7-97F5-4692-9900-8745F5EBD0B3}" dt="2026-03-11T08:02:17.168" v="0" actId="47"/>
        <pc:sldMkLst>
          <pc:docMk/>
          <pc:sldMk cId="893125103" sldId="307"/>
        </pc:sldMkLst>
      </pc:sldChg>
      <pc:sldChg chg="add del">
        <pc:chgData name="ANTOFIE MIHAELA" userId="38f74a76-2820-4f7c-8009-1f2b1eb5c38d" providerId="ADAL" clId="{D5EAF6D7-97F5-4692-9900-8745F5EBD0B3}" dt="2026-03-11T11:02:34.448" v="157"/>
        <pc:sldMkLst>
          <pc:docMk/>
          <pc:sldMk cId="3632933824" sldId="307"/>
        </pc:sldMkLst>
      </pc:sldChg>
      <pc:sldChg chg="del">
        <pc:chgData name="ANTOFIE MIHAELA" userId="38f74a76-2820-4f7c-8009-1f2b1eb5c38d" providerId="ADAL" clId="{D5EAF6D7-97F5-4692-9900-8745F5EBD0B3}" dt="2026-03-11T08:02:17.168" v="0" actId="47"/>
        <pc:sldMkLst>
          <pc:docMk/>
          <pc:sldMk cId="2208225693" sldId="308"/>
        </pc:sldMkLst>
      </pc:sldChg>
      <pc:sldChg chg="addSp delSp modSp add del mod setBg modAnim delDesignElem modCm">
        <pc:chgData name="ANTOFIE MIHAELA" userId="38f74a76-2820-4f7c-8009-1f2b1eb5c38d" providerId="ADAL" clId="{D5EAF6D7-97F5-4692-9900-8745F5EBD0B3}" dt="2026-03-11T11:03:58.329" v="202" actId="6549"/>
        <pc:sldMkLst>
          <pc:docMk/>
          <pc:sldMk cId="2529936120" sldId="308"/>
        </pc:sldMkLst>
        <pc:spChg chg="mod">
          <ac:chgData name="ANTOFIE MIHAELA" userId="38f74a76-2820-4f7c-8009-1f2b1eb5c38d" providerId="ADAL" clId="{D5EAF6D7-97F5-4692-9900-8745F5EBD0B3}" dt="2026-03-11T11:03:26.303" v="167" actId="20577"/>
          <ac:spMkLst>
            <pc:docMk/>
            <pc:sldMk cId="2529936120" sldId="308"/>
            <ac:spMk id="2" creationId="{5FED425B-07AD-4DF1-9FBE-E00BE9CD7B7A}"/>
          </ac:spMkLst>
        </pc:spChg>
        <pc:spChg chg="mod">
          <ac:chgData name="ANTOFIE MIHAELA" userId="38f74a76-2820-4f7c-8009-1f2b1eb5c38d" providerId="ADAL" clId="{D5EAF6D7-97F5-4692-9900-8745F5EBD0B3}" dt="2026-03-11T11:03:58.329" v="202" actId="6549"/>
          <ac:spMkLst>
            <pc:docMk/>
            <pc:sldMk cId="2529936120" sldId="308"/>
            <ac:spMk id="3" creationId="{EBCCD9CE-45FC-48EE-959F-4DCBA6BF0C1C}"/>
          </ac:spMkLst>
        </pc:spChg>
        <pc:spChg chg="add del">
          <ac:chgData name="ANTOFIE MIHAELA" userId="38f74a76-2820-4f7c-8009-1f2b1eb5c38d" providerId="ADAL" clId="{D5EAF6D7-97F5-4692-9900-8745F5EBD0B3}" dt="2026-03-11T11:02:33.916" v="156"/>
          <ac:spMkLst>
            <pc:docMk/>
            <pc:sldMk cId="2529936120" sldId="308"/>
            <ac:spMk id="14" creationId="{04812C46-200A-4DEB-A05E-3ED6C68C2387}"/>
          </ac:spMkLst>
        </pc:spChg>
        <pc:spChg chg="add del">
          <ac:chgData name="ANTOFIE MIHAELA" userId="38f74a76-2820-4f7c-8009-1f2b1eb5c38d" providerId="ADAL" clId="{D5EAF6D7-97F5-4692-9900-8745F5EBD0B3}" dt="2026-03-11T11:02:33.916" v="156"/>
          <ac:spMkLst>
            <pc:docMk/>
            <pc:sldMk cId="2529936120" sldId="308"/>
            <ac:spMk id="16" creationId="{D1EA859B-E555-4109-94F3-6700E046E008}"/>
          </ac:spMkLst>
        </pc:spChg>
        <pc:extLst>
          <p:ext xmlns:p="http://schemas.openxmlformats.org/presentationml/2006/main" uri="{D6D511B9-2390-475A-947B-AFAB55BFBCF1}">
            <pc226:cmChg xmlns:pc226="http://schemas.microsoft.com/office/powerpoint/2022/06/main/command" chg="mod">
              <pc226:chgData name="ANTOFIE MIHAELA" userId="38f74a76-2820-4f7c-8009-1f2b1eb5c38d" providerId="ADAL" clId="{D5EAF6D7-97F5-4692-9900-8745F5EBD0B3}" dt="2026-03-11T11:03:24.850" v="164" actId="6549"/>
              <pc2:cmMkLst xmlns:pc2="http://schemas.microsoft.com/office/powerpoint/2019/9/main/command">
                <pc:docMk/>
                <pc:sldMk cId="2529936120" sldId="308"/>
                <pc2:cmMk id="{7CFC657D-2D22-4BF0-BF93-51BFEDD29526}"/>
              </pc2:cmMkLst>
            </pc226:cmChg>
          </p:ext>
        </pc:extLst>
      </pc:sldChg>
      <pc:sldChg chg="del">
        <pc:chgData name="ANTOFIE MIHAELA" userId="38f74a76-2820-4f7c-8009-1f2b1eb5c38d" providerId="ADAL" clId="{D5EAF6D7-97F5-4692-9900-8745F5EBD0B3}" dt="2026-03-11T08:02:17.168" v="0" actId="47"/>
        <pc:sldMkLst>
          <pc:docMk/>
          <pc:sldMk cId="925982416" sldId="309"/>
        </pc:sldMkLst>
      </pc:sldChg>
      <pc:sldChg chg="addSp modSp mod">
        <pc:chgData name="ANTOFIE MIHAELA" userId="38f74a76-2820-4f7c-8009-1f2b1eb5c38d" providerId="ADAL" clId="{D5EAF6D7-97F5-4692-9900-8745F5EBD0B3}" dt="2026-03-11T11:02:15.402" v="144"/>
        <pc:sldMkLst>
          <pc:docMk/>
          <pc:sldMk cId="181954401" sldId="310"/>
        </pc:sldMkLst>
        <pc:spChg chg="mod">
          <ac:chgData name="ANTOFIE MIHAELA" userId="38f74a76-2820-4f7c-8009-1f2b1eb5c38d" providerId="ADAL" clId="{D5EAF6D7-97F5-4692-9900-8745F5EBD0B3}" dt="2026-03-11T10:54:45.681" v="118" actId="20577"/>
          <ac:spMkLst>
            <pc:docMk/>
            <pc:sldMk cId="181954401" sldId="310"/>
            <ac:spMk id="3" creationId="{6335EFF0-AA8C-12F8-C13C-B7EEF19C76FD}"/>
          </ac:spMkLst>
        </pc:spChg>
        <pc:picChg chg="add">
          <ac:chgData name="ANTOFIE MIHAELA" userId="38f74a76-2820-4f7c-8009-1f2b1eb5c38d" providerId="ADAL" clId="{D5EAF6D7-97F5-4692-9900-8745F5EBD0B3}" dt="2026-03-11T11:02:15.402" v="144"/>
          <ac:picMkLst>
            <pc:docMk/>
            <pc:sldMk cId="181954401" sldId="310"/>
            <ac:picMk id="5" creationId="{B48088AE-2CDE-DCCD-04DB-AA2828D30647}"/>
          </ac:picMkLst>
        </pc:picChg>
      </pc:sldChg>
      <pc:sldChg chg="del">
        <pc:chgData name="ANTOFIE MIHAELA" userId="38f74a76-2820-4f7c-8009-1f2b1eb5c38d" providerId="ADAL" clId="{D5EAF6D7-97F5-4692-9900-8745F5EBD0B3}" dt="2026-03-11T08:02:17.168" v="0" actId="47"/>
        <pc:sldMkLst>
          <pc:docMk/>
          <pc:sldMk cId="3497268589" sldId="350"/>
        </pc:sldMkLst>
      </pc:sldChg>
      <pc:sldChg chg="del">
        <pc:chgData name="ANTOFIE MIHAELA" userId="38f74a76-2820-4f7c-8009-1f2b1eb5c38d" providerId="ADAL" clId="{D5EAF6D7-97F5-4692-9900-8745F5EBD0B3}" dt="2026-03-11T08:02:17.168" v="0" actId="47"/>
        <pc:sldMkLst>
          <pc:docMk/>
          <pc:sldMk cId="1141047581" sldId="351"/>
        </pc:sldMkLst>
      </pc:sldChg>
      <pc:sldChg chg="del">
        <pc:chgData name="ANTOFIE MIHAELA" userId="38f74a76-2820-4f7c-8009-1f2b1eb5c38d" providerId="ADAL" clId="{D5EAF6D7-97F5-4692-9900-8745F5EBD0B3}" dt="2026-03-11T08:02:17.168" v="0" actId="47"/>
        <pc:sldMkLst>
          <pc:docMk/>
          <pc:sldMk cId="2575185466" sldId="352"/>
        </pc:sldMkLst>
      </pc:sldChg>
      <pc:sldChg chg="del">
        <pc:chgData name="ANTOFIE MIHAELA" userId="38f74a76-2820-4f7c-8009-1f2b1eb5c38d" providerId="ADAL" clId="{D5EAF6D7-97F5-4692-9900-8745F5EBD0B3}" dt="2026-03-11T11:06:16.467" v="204" actId="47"/>
        <pc:sldMkLst>
          <pc:docMk/>
          <pc:sldMk cId="1454406570" sldId="383"/>
        </pc:sldMkLst>
      </pc:sldChg>
      <pc:sldChg chg="add del">
        <pc:chgData name="ANTOFIE MIHAELA" userId="38f74a76-2820-4f7c-8009-1f2b1eb5c38d" providerId="ADAL" clId="{D5EAF6D7-97F5-4692-9900-8745F5EBD0B3}" dt="2026-03-11T11:02:34.448" v="157"/>
        <pc:sldMkLst>
          <pc:docMk/>
          <pc:sldMk cId="3518080779" sldId="417"/>
        </pc:sldMkLst>
      </pc:sldChg>
      <pc:sldChg chg="del">
        <pc:chgData name="ANTOFIE MIHAELA" userId="38f74a76-2820-4f7c-8009-1f2b1eb5c38d" providerId="ADAL" clId="{D5EAF6D7-97F5-4692-9900-8745F5EBD0B3}" dt="2026-03-11T08:02:17.168" v="0" actId="47"/>
        <pc:sldMkLst>
          <pc:docMk/>
          <pc:sldMk cId="735773329" sldId="418"/>
        </pc:sldMkLst>
      </pc:sldChg>
      <pc:sldChg chg="add del">
        <pc:chgData name="ANTOFIE MIHAELA" userId="38f74a76-2820-4f7c-8009-1f2b1eb5c38d" providerId="ADAL" clId="{D5EAF6D7-97F5-4692-9900-8745F5EBD0B3}" dt="2026-03-11T11:02:34.448" v="157"/>
        <pc:sldMkLst>
          <pc:docMk/>
          <pc:sldMk cId="1596948506" sldId="423"/>
        </pc:sldMkLst>
      </pc:sldChg>
      <pc:sldChg chg="del">
        <pc:chgData name="ANTOFIE MIHAELA" userId="38f74a76-2820-4f7c-8009-1f2b1eb5c38d" providerId="ADAL" clId="{D5EAF6D7-97F5-4692-9900-8745F5EBD0B3}" dt="2026-03-11T08:02:17.168" v="0" actId="47"/>
        <pc:sldMkLst>
          <pc:docMk/>
          <pc:sldMk cId="3456889198" sldId="424"/>
        </pc:sldMkLst>
      </pc:sldChg>
      <pc:sldChg chg="del">
        <pc:chgData name="ANTOFIE MIHAELA" userId="38f74a76-2820-4f7c-8009-1f2b1eb5c38d" providerId="ADAL" clId="{D5EAF6D7-97F5-4692-9900-8745F5EBD0B3}" dt="2026-03-11T08:02:17.168" v="0" actId="47"/>
        <pc:sldMkLst>
          <pc:docMk/>
          <pc:sldMk cId="3404302946" sldId="425"/>
        </pc:sldMkLst>
      </pc:sldChg>
      <pc:sldChg chg="del">
        <pc:chgData name="ANTOFIE MIHAELA" userId="38f74a76-2820-4f7c-8009-1f2b1eb5c38d" providerId="ADAL" clId="{D5EAF6D7-97F5-4692-9900-8745F5EBD0B3}" dt="2026-03-11T08:02:17.168" v="0" actId="47"/>
        <pc:sldMkLst>
          <pc:docMk/>
          <pc:sldMk cId="449146674" sldId="426"/>
        </pc:sldMkLst>
      </pc:sldChg>
      <pc:sldChg chg="add del">
        <pc:chgData name="ANTOFIE MIHAELA" userId="38f74a76-2820-4f7c-8009-1f2b1eb5c38d" providerId="ADAL" clId="{D5EAF6D7-97F5-4692-9900-8745F5EBD0B3}" dt="2026-03-11T11:02:34.448" v="157"/>
        <pc:sldMkLst>
          <pc:docMk/>
          <pc:sldMk cId="3620023839" sldId="426"/>
        </pc:sldMkLst>
      </pc:sldChg>
      <pc:sldChg chg="del">
        <pc:chgData name="ANTOFIE MIHAELA" userId="38f74a76-2820-4f7c-8009-1f2b1eb5c38d" providerId="ADAL" clId="{D5EAF6D7-97F5-4692-9900-8745F5EBD0B3}" dt="2026-03-11T08:02:17.168" v="0" actId="47"/>
        <pc:sldMkLst>
          <pc:docMk/>
          <pc:sldMk cId="656590138" sldId="430"/>
        </pc:sldMkLst>
      </pc:sldChg>
      <pc:sldChg chg="del">
        <pc:chgData name="ANTOFIE MIHAELA" userId="38f74a76-2820-4f7c-8009-1f2b1eb5c38d" providerId="ADAL" clId="{D5EAF6D7-97F5-4692-9900-8745F5EBD0B3}" dt="2026-03-11T08:02:17.168" v="0" actId="47"/>
        <pc:sldMkLst>
          <pc:docMk/>
          <pc:sldMk cId="1139914840" sldId="431"/>
        </pc:sldMkLst>
      </pc:sldChg>
      <pc:sldChg chg="del">
        <pc:chgData name="ANTOFIE MIHAELA" userId="38f74a76-2820-4f7c-8009-1f2b1eb5c38d" providerId="ADAL" clId="{D5EAF6D7-97F5-4692-9900-8745F5EBD0B3}" dt="2026-03-11T08:02:41.062" v="1" actId="47"/>
        <pc:sldMkLst>
          <pc:docMk/>
          <pc:sldMk cId="3232640670" sldId="434"/>
        </pc:sldMkLst>
      </pc:sldChg>
      <pc:sldChg chg="del">
        <pc:chgData name="ANTOFIE MIHAELA" userId="38f74a76-2820-4f7c-8009-1f2b1eb5c38d" providerId="ADAL" clId="{D5EAF6D7-97F5-4692-9900-8745F5EBD0B3}" dt="2026-03-11T08:02:17.168" v="0" actId="47"/>
        <pc:sldMkLst>
          <pc:docMk/>
          <pc:sldMk cId="3513286649" sldId="436"/>
        </pc:sldMkLst>
      </pc:sldChg>
      <pc:sldChg chg="del">
        <pc:chgData name="ANTOFIE MIHAELA" userId="38f74a76-2820-4f7c-8009-1f2b1eb5c38d" providerId="ADAL" clId="{D5EAF6D7-97F5-4692-9900-8745F5EBD0B3}" dt="2026-03-11T08:02:17.168" v="0" actId="47"/>
        <pc:sldMkLst>
          <pc:docMk/>
          <pc:sldMk cId="788606793" sldId="437"/>
        </pc:sldMkLst>
      </pc:sldChg>
      <pc:sldChg chg="del">
        <pc:chgData name="ANTOFIE MIHAELA" userId="38f74a76-2820-4f7c-8009-1f2b1eb5c38d" providerId="ADAL" clId="{D5EAF6D7-97F5-4692-9900-8745F5EBD0B3}" dt="2026-03-11T08:02:41.062" v="1" actId="47"/>
        <pc:sldMkLst>
          <pc:docMk/>
          <pc:sldMk cId="450813910" sldId="442"/>
        </pc:sldMkLst>
      </pc:sldChg>
      <pc:sldChg chg="del">
        <pc:chgData name="ANTOFIE MIHAELA" userId="38f74a76-2820-4f7c-8009-1f2b1eb5c38d" providerId="ADAL" clId="{D5EAF6D7-97F5-4692-9900-8745F5EBD0B3}" dt="2026-03-11T08:03:30.692" v="6" actId="47"/>
        <pc:sldMkLst>
          <pc:docMk/>
          <pc:sldMk cId="2016986118" sldId="443"/>
        </pc:sldMkLst>
      </pc:sldChg>
      <pc:sldChg chg="del">
        <pc:chgData name="ANTOFIE MIHAELA" userId="38f74a76-2820-4f7c-8009-1f2b1eb5c38d" providerId="ADAL" clId="{D5EAF6D7-97F5-4692-9900-8745F5EBD0B3}" dt="2026-03-11T08:03:30.692" v="6" actId="47"/>
        <pc:sldMkLst>
          <pc:docMk/>
          <pc:sldMk cId="3418153088" sldId="444"/>
        </pc:sldMkLst>
      </pc:sldChg>
      <pc:sldChg chg="del">
        <pc:chgData name="ANTOFIE MIHAELA" userId="38f74a76-2820-4f7c-8009-1f2b1eb5c38d" providerId="ADAL" clId="{D5EAF6D7-97F5-4692-9900-8745F5EBD0B3}" dt="2026-03-11T08:03:30.692" v="6" actId="47"/>
        <pc:sldMkLst>
          <pc:docMk/>
          <pc:sldMk cId="741606636" sldId="445"/>
        </pc:sldMkLst>
      </pc:sldChg>
      <pc:sldChg chg="del">
        <pc:chgData name="ANTOFIE MIHAELA" userId="38f74a76-2820-4f7c-8009-1f2b1eb5c38d" providerId="ADAL" clId="{D5EAF6D7-97F5-4692-9900-8745F5EBD0B3}" dt="2026-03-11T08:03:30.692" v="6" actId="47"/>
        <pc:sldMkLst>
          <pc:docMk/>
          <pc:sldMk cId="4253274117" sldId="446"/>
        </pc:sldMkLst>
      </pc:sldChg>
      <pc:sldChg chg="del">
        <pc:chgData name="ANTOFIE MIHAELA" userId="38f74a76-2820-4f7c-8009-1f2b1eb5c38d" providerId="ADAL" clId="{D5EAF6D7-97F5-4692-9900-8745F5EBD0B3}" dt="2026-03-11T08:03:30.692" v="6" actId="47"/>
        <pc:sldMkLst>
          <pc:docMk/>
          <pc:sldMk cId="2713230105" sldId="447"/>
        </pc:sldMkLst>
      </pc:sldChg>
      <pc:sldChg chg="del">
        <pc:chgData name="ANTOFIE MIHAELA" userId="38f74a76-2820-4f7c-8009-1f2b1eb5c38d" providerId="ADAL" clId="{D5EAF6D7-97F5-4692-9900-8745F5EBD0B3}" dt="2026-03-11T08:03:30.692" v="6" actId="47"/>
        <pc:sldMkLst>
          <pc:docMk/>
          <pc:sldMk cId="3463073834" sldId="448"/>
        </pc:sldMkLst>
      </pc:sldChg>
      <pc:sldChg chg="del">
        <pc:chgData name="ANTOFIE MIHAELA" userId="38f74a76-2820-4f7c-8009-1f2b1eb5c38d" providerId="ADAL" clId="{D5EAF6D7-97F5-4692-9900-8745F5EBD0B3}" dt="2026-03-11T08:03:30.692" v="6" actId="47"/>
        <pc:sldMkLst>
          <pc:docMk/>
          <pc:sldMk cId="3889127250" sldId="449"/>
        </pc:sldMkLst>
      </pc:sldChg>
      <pc:sldChg chg="del">
        <pc:chgData name="ANTOFIE MIHAELA" userId="38f74a76-2820-4f7c-8009-1f2b1eb5c38d" providerId="ADAL" clId="{D5EAF6D7-97F5-4692-9900-8745F5EBD0B3}" dt="2026-03-11T08:03:21.791" v="5" actId="47"/>
        <pc:sldMkLst>
          <pc:docMk/>
          <pc:sldMk cId="1354744918" sldId="451"/>
        </pc:sldMkLst>
      </pc:sldChg>
      <pc:sldChg chg="del">
        <pc:chgData name="ANTOFIE MIHAELA" userId="38f74a76-2820-4f7c-8009-1f2b1eb5c38d" providerId="ADAL" clId="{D5EAF6D7-97F5-4692-9900-8745F5EBD0B3}" dt="2026-03-11T08:03:21.791" v="5" actId="47"/>
        <pc:sldMkLst>
          <pc:docMk/>
          <pc:sldMk cId="2787766282" sldId="452"/>
        </pc:sldMkLst>
      </pc:sldChg>
      <pc:sldChg chg="del">
        <pc:chgData name="ANTOFIE MIHAELA" userId="38f74a76-2820-4f7c-8009-1f2b1eb5c38d" providerId="ADAL" clId="{D5EAF6D7-97F5-4692-9900-8745F5EBD0B3}" dt="2026-03-11T08:03:21.791" v="5" actId="47"/>
        <pc:sldMkLst>
          <pc:docMk/>
          <pc:sldMk cId="916948379" sldId="453"/>
        </pc:sldMkLst>
      </pc:sldChg>
      <pc:sldChg chg="add del setBg">
        <pc:chgData name="ANTOFIE MIHAELA" userId="38f74a76-2820-4f7c-8009-1f2b1eb5c38d" providerId="ADAL" clId="{D5EAF6D7-97F5-4692-9900-8745F5EBD0B3}" dt="2026-03-11T11:02:34.448" v="157"/>
        <pc:sldMkLst>
          <pc:docMk/>
          <pc:sldMk cId="805191436" sldId="454"/>
        </pc:sldMkLst>
      </pc:sldChg>
      <pc:sldChg chg="del">
        <pc:chgData name="ANTOFIE MIHAELA" userId="38f74a76-2820-4f7c-8009-1f2b1eb5c38d" providerId="ADAL" clId="{D5EAF6D7-97F5-4692-9900-8745F5EBD0B3}" dt="2026-03-11T08:03:21.791" v="5" actId="47"/>
        <pc:sldMkLst>
          <pc:docMk/>
          <pc:sldMk cId="4215153712" sldId="454"/>
        </pc:sldMkLst>
      </pc:sldChg>
      <pc:sldChg chg="del">
        <pc:chgData name="ANTOFIE MIHAELA" userId="38f74a76-2820-4f7c-8009-1f2b1eb5c38d" providerId="ADAL" clId="{D5EAF6D7-97F5-4692-9900-8745F5EBD0B3}" dt="2026-03-11T11:06:16.467" v="204" actId="47"/>
        <pc:sldMkLst>
          <pc:docMk/>
          <pc:sldMk cId="3858674511" sldId="455"/>
        </pc:sldMkLst>
      </pc:sldChg>
      <pc:sldChg chg="addSp delSp modSp mod">
        <pc:chgData name="ANTOFIE MIHAELA" userId="38f74a76-2820-4f7c-8009-1f2b1eb5c38d" providerId="ADAL" clId="{D5EAF6D7-97F5-4692-9900-8745F5EBD0B3}" dt="2026-03-11T10:53:40.415" v="102" actId="1076"/>
        <pc:sldMkLst>
          <pc:docMk/>
          <pc:sldMk cId="3219941438" sldId="456"/>
        </pc:sldMkLst>
        <pc:spChg chg="add mod">
          <ac:chgData name="ANTOFIE MIHAELA" userId="38f74a76-2820-4f7c-8009-1f2b1eb5c38d" providerId="ADAL" clId="{D5EAF6D7-97F5-4692-9900-8745F5EBD0B3}" dt="2026-03-11T10:53:40.415" v="102" actId="1076"/>
          <ac:spMkLst>
            <pc:docMk/>
            <pc:sldMk cId="3219941438" sldId="456"/>
            <ac:spMk id="2" creationId="{7F149203-5A22-A22A-A480-C13611209005}"/>
          </ac:spMkLst>
        </pc:spChg>
        <pc:spChg chg="add mod">
          <ac:chgData name="ANTOFIE MIHAELA" userId="38f74a76-2820-4f7c-8009-1f2b1eb5c38d" providerId="ADAL" clId="{D5EAF6D7-97F5-4692-9900-8745F5EBD0B3}" dt="2026-03-11T10:53:26.691" v="99" actId="1076"/>
          <ac:spMkLst>
            <pc:docMk/>
            <pc:sldMk cId="3219941438" sldId="456"/>
            <ac:spMk id="3" creationId="{63D32B2D-7C75-5ECB-C03C-AECED43BA6F9}"/>
          </ac:spMkLst>
        </pc:spChg>
        <pc:spChg chg="add mod">
          <ac:chgData name="ANTOFIE MIHAELA" userId="38f74a76-2820-4f7c-8009-1f2b1eb5c38d" providerId="ADAL" clId="{D5EAF6D7-97F5-4692-9900-8745F5EBD0B3}" dt="2026-03-11T10:53:31.378" v="100" actId="1076"/>
          <ac:spMkLst>
            <pc:docMk/>
            <pc:sldMk cId="3219941438" sldId="456"/>
            <ac:spMk id="4" creationId="{63A91A63-6B81-02CC-F859-B517038953BE}"/>
          </ac:spMkLst>
        </pc:spChg>
        <pc:spChg chg="del">
          <ac:chgData name="ANTOFIE MIHAELA" userId="38f74a76-2820-4f7c-8009-1f2b1eb5c38d" providerId="ADAL" clId="{D5EAF6D7-97F5-4692-9900-8745F5EBD0B3}" dt="2026-03-11T10:53:05.983" v="95" actId="478"/>
          <ac:spMkLst>
            <pc:docMk/>
            <pc:sldMk cId="3219941438" sldId="456"/>
            <ac:spMk id="7" creationId="{217ACA0A-C119-33AD-62C0-3682DEF550C2}"/>
          </ac:spMkLst>
        </pc:spChg>
        <pc:spChg chg="del">
          <ac:chgData name="ANTOFIE MIHAELA" userId="38f74a76-2820-4f7c-8009-1f2b1eb5c38d" providerId="ADAL" clId="{D5EAF6D7-97F5-4692-9900-8745F5EBD0B3}" dt="2026-03-11T10:53:10.514" v="96" actId="478"/>
          <ac:spMkLst>
            <pc:docMk/>
            <pc:sldMk cId="3219941438" sldId="456"/>
            <ac:spMk id="8" creationId="{7798E27B-5CD3-8F05-1D27-C5B2ABAEA02A}"/>
          </ac:spMkLst>
        </pc:spChg>
        <pc:spChg chg="del">
          <ac:chgData name="ANTOFIE MIHAELA" userId="38f74a76-2820-4f7c-8009-1f2b1eb5c38d" providerId="ADAL" clId="{D5EAF6D7-97F5-4692-9900-8745F5EBD0B3}" dt="2026-03-11T10:53:01.117" v="94" actId="478"/>
          <ac:spMkLst>
            <pc:docMk/>
            <pc:sldMk cId="3219941438" sldId="456"/>
            <ac:spMk id="9" creationId="{58077C7A-B206-5B56-30A8-56FD2899DF66}"/>
          </ac:spMkLst>
        </pc:spChg>
      </pc:sldChg>
      <pc:sldChg chg="add del">
        <pc:chgData name="ANTOFIE MIHAELA" userId="38f74a76-2820-4f7c-8009-1f2b1eb5c38d" providerId="ADAL" clId="{D5EAF6D7-97F5-4692-9900-8745F5EBD0B3}" dt="2026-03-11T11:02:34.448" v="157"/>
        <pc:sldMkLst>
          <pc:docMk/>
          <pc:sldMk cId="3157104445" sldId="458"/>
        </pc:sldMkLst>
      </pc:sldChg>
      <pc:sldChg chg="add del">
        <pc:chgData name="ANTOFIE MIHAELA" userId="38f74a76-2820-4f7c-8009-1f2b1eb5c38d" providerId="ADAL" clId="{D5EAF6D7-97F5-4692-9900-8745F5EBD0B3}" dt="2026-03-11T11:02:34.448" v="157"/>
        <pc:sldMkLst>
          <pc:docMk/>
          <pc:sldMk cId="2180508978" sldId="460"/>
        </pc:sldMkLst>
      </pc:sldChg>
      <pc:sldChg chg="add del">
        <pc:chgData name="ANTOFIE MIHAELA" userId="38f74a76-2820-4f7c-8009-1f2b1eb5c38d" providerId="ADAL" clId="{D5EAF6D7-97F5-4692-9900-8745F5EBD0B3}" dt="2026-03-11T11:02:34.448" v="157"/>
        <pc:sldMkLst>
          <pc:docMk/>
          <pc:sldMk cId="1404056072" sldId="461"/>
        </pc:sldMkLst>
      </pc:sldChg>
      <pc:sldChg chg="addSp delSp add del setBg delDesignElem">
        <pc:chgData name="ANTOFIE MIHAELA" userId="38f74a76-2820-4f7c-8009-1f2b1eb5c38d" providerId="ADAL" clId="{D5EAF6D7-97F5-4692-9900-8745F5EBD0B3}" dt="2026-03-11T11:02:34.448" v="157"/>
        <pc:sldMkLst>
          <pc:docMk/>
          <pc:sldMk cId="2335679757" sldId="462"/>
        </pc:sldMkLst>
        <pc:spChg chg="add del">
          <ac:chgData name="ANTOFIE MIHAELA" userId="38f74a76-2820-4f7c-8009-1f2b1eb5c38d" providerId="ADAL" clId="{D5EAF6D7-97F5-4692-9900-8745F5EBD0B3}" dt="2026-03-11T11:02:33.916" v="156"/>
          <ac:spMkLst>
            <pc:docMk/>
            <pc:sldMk cId="2335679757" sldId="462"/>
            <ac:spMk id="14" creationId="{8FC9BE17-9A7B-462D-AE50-3D8777387304}"/>
          </ac:spMkLst>
        </pc:spChg>
        <pc:spChg chg="add del">
          <ac:chgData name="ANTOFIE MIHAELA" userId="38f74a76-2820-4f7c-8009-1f2b1eb5c38d" providerId="ADAL" clId="{D5EAF6D7-97F5-4692-9900-8745F5EBD0B3}" dt="2026-03-11T11:02:33.916" v="156"/>
          <ac:spMkLst>
            <pc:docMk/>
            <pc:sldMk cId="2335679757" sldId="462"/>
            <ac:spMk id="16" creationId="{3EBE8569-6AEC-4B8C-8D53-2DE337CDBA65}"/>
          </ac:spMkLst>
        </pc:spChg>
        <pc:spChg chg="add del">
          <ac:chgData name="ANTOFIE MIHAELA" userId="38f74a76-2820-4f7c-8009-1f2b1eb5c38d" providerId="ADAL" clId="{D5EAF6D7-97F5-4692-9900-8745F5EBD0B3}" dt="2026-03-11T11:02:33.916" v="156"/>
          <ac:spMkLst>
            <pc:docMk/>
            <pc:sldMk cId="2335679757" sldId="462"/>
            <ac:spMk id="18" creationId="{55D4142C-5077-457F-A6AD-3FECFDB39685}"/>
          </ac:spMkLst>
        </pc:spChg>
        <pc:spChg chg="add del">
          <ac:chgData name="ANTOFIE MIHAELA" userId="38f74a76-2820-4f7c-8009-1f2b1eb5c38d" providerId="ADAL" clId="{D5EAF6D7-97F5-4692-9900-8745F5EBD0B3}" dt="2026-03-11T11:02:33.916" v="156"/>
          <ac:spMkLst>
            <pc:docMk/>
            <pc:sldMk cId="2335679757" sldId="462"/>
            <ac:spMk id="20" creationId="{7A5F0580-5EE9-419F-96EE-B6529EF6E7D0}"/>
          </ac:spMkLst>
        </pc:spChg>
      </pc:sldChg>
      <pc:sldChg chg="addSp delSp add del setBg delDesignElem">
        <pc:chgData name="ANTOFIE MIHAELA" userId="38f74a76-2820-4f7c-8009-1f2b1eb5c38d" providerId="ADAL" clId="{D5EAF6D7-97F5-4692-9900-8745F5EBD0B3}" dt="2026-03-11T11:02:34.448" v="157"/>
        <pc:sldMkLst>
          <pc:docMk/>
          <pc:sldMk cId="1992987031" sldId="463"/>
        </pc:sldMkLst>
        <pc:spChg chg="add del">
          <ac:chgData name="ANTOFIE MIHAELA" userId="38f74a76-2820-4f7c-8009-1f2b1eb5c38d" providerId="ADAL" clId="{D5EAF6D7-97F5-4692-9900-8745F5EBD0B3}" dt="2026-03-11T11:02:33.916" v="156"/>
          <ac:spMkLst>
            <pc:docMk/>
            <pc:sldMk cId="1992987031" sldId="463"/>
            <ac:spMk id="10" creationId="{C1DD1A8A-57D5-4A81-AD04-532B043C5611}"/>
          </ac:spMkLst>
        </pc:spChg>
        <pc:spChg chg="add del">
          <ac:chgData name="ANTOFIE MIHAELA" userId="38f74a76-2820-4f7c-8009-1f2b1eb5c38d" providerId="ADAL" clId="{D5EAF6D7-97F5-4692-9900-8745F5EBD0B3}" dt="2026-03-11T11:02:33.916" v="156"/>
          <ac:spMkLst>
            <pc:docMk/>
            <pc:sldMk cId="1992987031" sldId="463"/>
            <ac:spMk id="12" creationId="{007891EC-4501-44ED-A8C8-B11B6DB767AB}"/>
          </ac:spMkLst>
        </pc:spChg>
      </pc:sldChg>
      <pc:sldChg chg="addSp delSp add del setBg delDesignElem">
        <pc:chgData name="ANTOFIE MIHAELA" userId="38f74a76-2820-4f7c-8009-1f2b1eb5c38d" providerId="ADAL" clId="{D5EAF6D7-97F5-4692-9900-8745F5EBD0B3}" dt="2026-03-11T11:02:34.448" v="157"/>
        <pc:sldMkLst>
          <pc:docMk/>
          <pc:sldMk cId="2279158125" sldId="464"/>
        </pc:sldMkLst>
        <pc:cxnChg chg="add del">
          <ac:chgData name="ANTOFIE MIHAELA" userId="38f74a76-2820-4f7c-8009-1f2b1eb5c38d" providerId="ADAL" clId="{D5EAF6D7-97F5-4692-9900-8745F5EBD0B3}" dt="2026-03-11T11:02:33.916" v="156"/>
          <ac:cxnSpMkLst>
            <pc:docMk/>
            <pc:sldMk cId="2279158125" sldId="464"/>
            <ac:cxnSpMk id="11" creationId="{1503BFE4-729B-D9D0-C17B-501E6AF1127A}"/>
          </ac:cxnSpMkLst>
        </pc:cxnChg>
      </pc:sldChg>
      <pc:sldChg chg="add del">
        <pc:chgData name="ANTOFIE MIHAELA" userId="38f74a76-2820-4f7c-8009-1f2b1eb5c38d" providerId="ADAL" clId="{D5EAF6D7-97F5-4692-9900-8745F5EBD0B3}" dt="2026-03-11T11:05:45.174" v="203" actId="47"/>
        <pc:sldMkLst>
          <pc:docMk/>
          <pc:sldMk cId="2894625515" sldId="465"/>
        </pc:sldMkLst>
      </pc:sldChg>
      <pc:sldChg chg="add del">
        <pc:chgData name="ANTOFIE MIHAELA" userId="38f74a76-2820-4f7c-8009-1f2b1eb5c38d" providerId="ADAL" clId="{D5EAF6D7-97F5-4692-9900-8745F5EBD0B3}" dt="2026-03-11T11:02:34.448" v="157"/>
        <pc:sldMkLst>
          <pc:docMk/>
          <pc:sldMk cId="1136543948" sldId="466"/>
        </pc:sldMkLst>
      </pc:sldChg>
      <pc:sldChg chg="add del">
        <pc:chgData name="ANTOFIE MIHAELA" userId="38f74a76-2820-4f7c-8009-1f2b1eb5c38d" providerId="ADAL" clId="{D5EAF6D7-97F5-4692-9900-8745F5EBD0B3}" dt="2026-03-11T11:02:34.448" v="157"/>
        <pc:sldMkLst>
          <pc:docMk/>
          <pc:sldMk cId="2044074458" sldId="467"/>
        </pc:sldMkLst>
      </pc:sldChg>
      <pc:sldChg chg="del">
        <pc:chgData name="ANTOFIE MIHAELA" userId="38f74a76-2820-4f7c-8009-1f2b1eb5c38d" providerId="ADAL" clId="{D5EAF6D7-97F5-4692-9900-8745F5EBD0B3}" dt="2026-03-11T08:02:17.168" v="0" actId="47"/>
        <pc:sldMkLst>
          <pc:docMk/>
          <pc:sldMk cId="2853179650" sldId="488"/>
        </pc:sldMkLst>
      </pc:sldChg>
      <pc:sldChg chg="del">
        <pc:chgData name="ANTOFIE MIHAELA" userId="38f74a76-2820-4f7c-8009-1f2b1eb5c38d" providerId="ADAL" clId="{D5EAF6D7-97F5-4692-9900-8745F5EBD0B3}" dt="2026-03-11T08:03:21.791" v="5" actId="47"/>
        <pc:sldMkLst>
          <pc:docMk/>
          <pc:sldMk cId="1386827868" sldId="489"/>
        </pc:sldMkLst>
      </pc:sldChg>
      <pc:sldChg chg="del">
        <pc:chgData name="ANTOFIE MIHAELA" userId="38f74a76-2820-4f7c-8009-1f2b1eb5c38d" providerId="ADAL" clId="{D5EAF6D7-97F5-4692-9900-8745F5EBD0B3}" dt="2026-03-11T10:55:08.867" v="119" actId="47"/>
        <pc:sldMkLst>
          <pc:docMk/>
          <pc:sldMk cId="1306706363" sldId="490"/>
        </pc:sldMkLst>
      </pc:sldChg>
      <pc:sldChg chg="addSp modSp del mod">
        <pc:chgData name="ANTOFIE MIHAELA" userId="38f74a76-2820-4f7c-8009-1f2b1eb5c38d" providerId="ADAL" clId="{D5EAF6D7-97F5-4692-9900-8745F5EBD0B3}" dt="2026-03-11T10:53:45.225" v="103" actId="47"/>
        <pc:sldMkLst>
          <pc:docMk/>
          <pc:sldMk cId="1378775723" sldId="491"/>
        </pc:sldMkLst>
        <pc:spChg chg="add mod">
          <ac:chgData name="ANTOFIE MIHAELA" userId="38f74a76-2820-4f7c-8009-1f2b1eb5c38d" providerId="ADAL" clId="{D5EAF6D7-97F5-4692-9900-8745F5EBD0B3}" dt="2026-03-11T10:52:24.724" v="93" actId="6549"/>
          <ac:spMkLst>
            <pc:docMk/>
            <pc:sldMk cId="1378775723" sldId="491"/>
            <ac:spMk id="2" creationId="{31CBE7B2-B35B-340D-DFF6-F160C149D96C}"/>
          </ac:spMkLst>
        </pc:spChg>
        <pc:spChg chg="mod">
          <ac:chgData name="ANTOFIE MIHAELA" userId="38f74a76-2820-4f7c-8009-1f2b1eb5c38d" providerId="ADAL" clId="{D5EAF6D7-97F5-4692-9900-8745F5EBD0B3}" dt="2026-03-11T10:51:40.177" v="13"/>
          <ac:spMkLst>
            <pc:docMk/>
            <pc:sldMk cId="1378775723" sldId="491"/>
            <ac:spMk id="4" creationId="{B9A96312-6BAC-1BEC-32AF-B37E46A8D824}"/>
          </ac:spMkLst>
        </pc:spChg>
        <pc:spChg chg="mod">
          <ac:chgData name="ANTOFIE MIHAELA" userId="38f74a76-2820-4f7c-8009-1f2b1eb5c38d" providerId="ADAL" clId="{D5EAF6D7-97F5-4692-9900-8745F5EBD0B3}" dt="2026-03-11T10:51:57.173" v="29" actId="1076"/>
          <ac:spMkLst>
            <pc:docMk/>
            <pc:sldMk cId="1378775723" sldId="491"/>
            <ac:spMk id="5" creationId="{31D7485E-52D2-AB93-A75C-9381FDCE3F1E}"/>
          </ac:spMkLst>
        </pc:spChg>
      </pc:sldChg>
      <pc:sldChg chg="del">
        <pc:chgData name="ANTOFIE MIHAELA" userId="38f74a76-2820-4f7c-8009-1f2b1eb5c38d" providerId="ADAL" clId="{D5EAF6D7-97F5-4692-9900-8745F5EBD0B3}" dt="2026-03-11T10:53:45.225" v="103" actId="47"/>
        <pc:sldMkLst>
          <pc:docMk/>
          <pc:sldMk cId="1408590734" sldId="492"/>
        </pc:sldMkLst>
      </pc:sldChg>
      <pc:sldChg chg="del">
        <pc:chgData name="ANTOFIE MIHAELA" userId="38f74a76-2820-4f7c-8009-1f2b1eb5c38d" providerId="ADAL" clId="{D5EAF6D7-97F5-4692-9900-8745F5EBD0B3}" dt="2026-03-11T08:03:21.791" v="5" actId="47"/>
        <pc:sldMkLst>
          <pc:docMk/>
          <pc:sldMk cId="2513537122" sldId="493"/>
        </pc:sldMkLst>
      </pc:sldChg>
      <pc:sldChg chg="del">
        <pc:chgData name="ANTOFIE MIHAELA" userId="38f74a76-2820-4f7c-8009-1f2b1eb5c38d" providerId="ADAL" clId="{D5EAF6D7-97F5-4692-9900-8745F5EBD0B3}" dt="2026-03-11T08:02:17.168" v="0" actId="47"/>
        <pc:sldMkLst>
          <pc:docMk/>
          <pc:sldMk cId="0" sldId="494"/>
        </pc:sldMkLst>
      </pc:sldChg>
      <pc:sldChg chg="del">
        <pc:chgData name="ANTOFIE MIHAELA" userId="38f74a76-2820-4f7c-8009-1f2b1eb5c38d" providerId="ADAL" clId="{D5EAF6D7-97F5-4692-9900-8745F5EBD0B3}" dt="2026-03-11T08:02:17.168" v="0" actId="47"/>
        <pc:sldMkLst>
          <pc:docMk/>
          <pc:sldMk cId="1610326003" sldId="495"/>
        </pc:sldMkLst>
      </pc:sldChg>
      <pc:sldChg chg="del">
        <pc:chgData name="ANTOFIE MIHAELA" userId="38f74a76-2820-4f7c-8009-1f2b1eb5c38d" providerId="ADAL" clId="{D5EAF6D7-97F5-4692-9900-8745F5EBD0B3}" dt="2026-03-11T08:03:52.194" v="7" actId="47"/>
        <pc:sldMkLst>
          <pc:docMk/>
          <pc:sldMk cId="570169725" sldId="496"/>
        </pc:sldMkLst>
      </pc:sldChg>
      <pc:sldChg chg="del">
        <pc:chgData name="ANTOFIE MIHAELA" userId="38f74a76-2820-4f7c-8009-1f2b1eb5c38d" providerId="ADAL" clId="{D5EAF6D7-97F5-4692-9900-8745F5EBD0B3}" dt="2026-03-11T08:04:07.079" v="8" actId="47"/>
        <pc:sldMkLst>
          <pc:docMk/>
          <pc:sldMk cId="2786076175" sldId="497"/>
        </pc:sldMkLst>
      </pc:sldChg>
      <pc:sldChg chg="add del">
        <pc:chgData name="ANTOFIE MIHAELA" userId="38f74a76-2820-4f7c-8009-1f2b1eb5c38d" providerId="ADAL" clId="{D5EAF6D7-97F5-4692-9900-8745F5EBD0B3}" dt="2026-03-11T11:03:03.282" v="160" actId="47"/>
        <pc:sldMkLst>
          <pc:docMk/>
          <pc:sldMk cId="3576255814" sldId="501"/>
        </pc:sldMkLst>
      </pc:sldChg>
      <pc:sldChg chg="modSp add del mod setBg">
        <pc:chgData name="ANTOFIE MIHAELA" userId="38f74a76-2820-4f7c-8009-1f2b1eb5c38d" providerId="ADAL" clId="{D5EAF6D7-97F5-4692-9900-8745F5EBD0B3}" dt="2026-03-11T11:03:11.792" v="163" actId="6549"/>
        <pc:sldMkLst>
          <pc:docMk/>
          <pc:sldMk cId="1497339295" sldId="502"/>
        </pc:sldMkLst>
        <pc:spChg chg="mod">
          <ac:chgData name="ANTOFIE MIHAELA" userId="38f74a76-2820-4f7c-8009-1f2b1eb5c38d" providerId="ADAL" clId="{D5EAF6D7-97F5-4692-9900-8745F5EBD0B3}" dt="2026-03-11T11:03:11.792" v="163" actId="6549"/>
          <ac:spMkLst>
            <pc:docMk/>
            <pc:sldMk cId="1497339295" sldId="502"/>
            <ac:spMk id="3" creationId="{46B0F7BC-0E7D-2549-A4EF-4B25CDF44502}"/>
          </ac:spMkLst>
        </pc:spChg>
      </pc:sldChg>
      <pc:sldChg chg="add del setBg">
        <pc:chgData name="ANTOFIE MIHAELA" userId="38f74a76-2820-4f7c-8009-1f2b1eb5c38d" providerId="ADAL" clId="{D5EAF6D7-97F5-4692-9900-8745F5EBD0B3}" dt="2026-03-11T11:02:34.448" v="157"/>
        <pc:sldMkLst>
          <pc:docMk/>
          <pc:sldMk cId="2682757391" sldId="503"/>
        </pc:sldMkLst>
      </pc:sldChg>
      <pc:sldChg chg="add del">
        <pc:chgData name="ANTOFIE MIHAELA" userId="38f74a76-2820-4f7c-8009-1f2b1eb5c38d" providerId="ADAL" clId="{D5EAF6D7-97F5-4692-9900-8745F5EBD0B3}" dt="2026-03-11T11:02:34.448" v="157"/>
        <pc:sldMkLst>
          <pc:docMk/>
          <pc:sldMk cId="4223530928" sldId="504"/>
        </pc:sldMkLst>
      </pc:sldChg>
      <pc:sldChg chg="add del">
        <pc:chgData name="ANTOFIE MIHAELA" userId="38f74a76-2820-4f7c-8009-1f2b1eb5c38d" providerId="ADAL" clId="{D5EAF6D7-97F5-4692-9900-8745F5EBD0B3}" dt="2026-03-11T11:02:34.448" v="157"/>
        <pc:sldMkLst>
          <pc:docMk/>
          <pc:sldMk cId="1642363358" sldId="505"/>
        </pc:sldMkLst>
      </pc:sldChg>
      <pc:sldChg chg="add del">
        <pc:chgData name="ANTOFIE MIHAELA" userId="38f74a76-2820-4f7c-8009-1f2b1eb5c38d" providerId="ADAL" clId="{D5EAF6D7-97F5-4692-9900-8745F5EBD0B3}" dt="2026-03-11T11:02:34.448" v="157"/>
        <pc:sldMkLst>
          <pc:docMk/>
          <pc:sldMk cId="3162180459" sldId="506"/>
        </pc:sldMkLst>
      </pc:sldChg>
      <pc:sldChg chg="addSp delSp add del setBg delDesignElem">
        <pc:chgData name="ANTOFIE MIHAELA" userId="38f74a76-2820-4f7c-8009-1f2b1eb5c38d" providerId="ADAL" clId="{D5EAF6D7-97F5-4692-9900-8745F5EBD0B3}" dt="2026-03-11T11:02:34.448" v="157"/>
        <pc:sldMkLst>
          <pc:docMk/>
          <pc:sldMk cId="2873320333" sldId="507"/>
        </pc:sldMkLst>
        <pc:spChg chg="add del">
          <ac:chgData name="ANTOFIE MIHAELA" userId="38f74a76-2820-4f7c-8009-1f2b1eb5c38d" providerId="ADAL" clId="{D5EAF6D7-97F5-4692-9900-8745F5EBD0B3}" dt="2026-03-11T11:02:33.916" v="156"/>
          <ac:spMkLst>
            <pc:docMk/>
            <pc:sldMk cId="2873320333" sldId="507"/>
            <ac:spMk id="11" creationId="{A9F529C3-C941-49FD-8C67-82F134F64BDB}"/>
          </ac:spMkLst>
        </pc:spChg>
        <pc:spChg chg="add del">
          <ac:chgData name="ANTOFIE MIHAELA" userId="38f74a76-2820-4f7c-8009-1f2b1eb5c38d" providerId="ADAL" clId="{D5EAF6D7-97F5-4692-9900-8745F5EBD0B3}" dt="2026-03-11T11:02:33.916" v="156"/>
          <ac:spMkLst>
            <pc:docMk/>
            <pc:sldMk cId="2873320333" sldId="507"/>
            <ac:spMk id="12" creationId="{20586029-32A0-47E5-9AEC-AE3ABA6B94D0}"/>
          </ac:spMkLst>
        </pc:spChg>
        <pc:cxnChg chg="add del">
          <ac:chgData name="ANTOFIE MIHAELA" userId="38f74a76-2820-4f7c-8009-1f2b1eb5c38d" providerId="ADAL" clId="{D5EAF6D7-97F5-4692-9900-8745F5EBD0B3}" dt="2026-03-11T11:02:33.916" v="156"/>
          <ac:cxnSpMkLst>
            <pc:docMk/>
            <pc:sldMk cId="2873320333" sldId="507"/>
            <ac:cxnSpMk id="18" creationId="{8C730EAB-A532-4295-A302-FB4B90DB9F5E}"/>
          </ac:cxnSpMkLst>
        </pc:cxnChg>
      </pc:sldChg>
      <pc:sldMasterChg chg="del delSldLayout">
        <pc:chgData name="ANTOFIE MIHAELA" userId="38f74a76-2820-4f7c-8009-1f2b1eb5c38d" providerId="ADAL" clId="{D5EAF6D7-97F5-4692-9900-8745F5EBD0B3}" dt="2026-03-11T10:53:45.225" v="103" actId="47"/>
        <pc:sldMasterMkLst>
          <pc:docMk/>
          <pc:sldMasterMk cId="3921530993" sldId="2147483661"/>
        </pc:sldMasterMkLst>
        <pc:sldLayoutChg chg="del">
          <pc:chgData name="ANTOFIE MIHAELA" userId="38f74a76-2820-4f7c-8009-1f2b1eb5c38d" providerId="ADAL" clId="{D5EAF6D7-97F5-4692-9900-8745F5EBD0B3}" dt="2026-03-11T10:53:45.225" v="103" actId="47"/>
          <pc:sldLayoutMkLst>
            <pc:docMk/>
            <pc:sldMasterMk cId="3921530993" sldId="2147483661"/>
            <pc:sldLayoutMk cId="3183344739" sldId="2147483662"/>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3068616685" sldId="2147483663"/>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3799992307" sldId="2147483664"/>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3920194721" sldId="2147483665"/>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2148069513" sldId="2147483666"/>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3785103203" sldId="2147483667"/>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2000384018" sldId="2147483668"/>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3498794475" sldId="2147483669"/>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73094675" sldId="2147483670"/>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1458423221" sldId="2147483671"/>
          </pc:sldLayoutMkLst>
        </pc:sldLayoutChg>
        <pc:sldLayoutChg chg="del">
          <pc:chgData name="ANTOFIE MIHAELA" userId="38f74a76-2820-4f7c-8009-1f2b1eb5c38d" providerId="ADAL" clId="{D5EAF6D7-97F5-4692-9900-8745F5EBD0B3}" dt="2026-03-11T10:53:45.225" v="103" actId="47"/>
          <pc:sldLayoutMkLst>
            <pc:docMk/>
            <pc:sldMasterMk cId="3921530993" sldId="2147483661"/>
            <pc:sldLayoutMk cId="1899767282" sldId="2147483672"/>
          </pc:sldLayoutMkLst>
        </pc:sldLayoutChg>
      </pc:sldMasterChg>
    </pc:docChg>
  </pc:docChgLst>
</pc:chgInfo>
</file>

<file path=ppt/comments/modernComment_107_7F92A53A.xml><?xml version="1.0" encoding="utf-8"?>
<p188:cmLst xmlns:a="http://schemas.openxmlformats.org/drawingml/2006/main" xmlns:r="http://schemas.openxmlformats.org/officeDocument/2006/relationships" xmlns:p188="http://schemas.microsoft.com/office/powerpoint/2018/8/main">
  <p188:cm id="{D61609BC-02D5-47EA-BF7F-F4338D294E52}" authorId="{BE1548F6-D602-C223-8450-4878F2C8ECC3}" created="2025-04-02T16:31:08.674">
    <pc:sldMkLst xmlns:pc="http://schemas.microsoft.com/office/powerpoint/2013/main/command">
      <pc:docMk/>
      <pc:sldMk cId="2140316986" sldId="263"/>
    </pc:sldMkLst>
    <p188:txBody>
      <a:bodyPr/>
      <a:lstStyle/>
      <a:p>
        <a:r>
          <a:rPr lang="en-GB"/>
          <a:t>I don't feel we can say much of worth about monitoring in one or two slides.
The Project Management Framework slides that follow in include Monitoring.
 I think we have a lot of content in the session already and prefer not to address monitoring here. It is planned for later sessions</a:t>
        </a:r>
      </a:p>
    </p188:txBody>
  </p188:cm>
</p188:cmLst>
</file>

<file path=ppt/comments/modernComment_10C_A6A7DB68.xml><?xml version="1.0" encoding="utf-8"?>
<p188:cmLst xmlns:a="http://schemas.openxmlformats.org/drawingml/2006/main" xmlns:r="http://schemas.openxmlformats.org/officeDocument/2006/relationships" xmlns:p188="http://schemas.microsoft.com/office/powerpoint/2018/8/main">
  <p188:cm id="{CCEA8B9E-159D-4814-94B5-C727E012132B}" authorId="{ACC9F8EA-DEDE-52FB-0B1D-9497DB5FC115}" status="resolved" created="2025-03-05T15:11:23.023">
    <pc:sldMkLst xmlns:pc="http://schemas.microsoft.com/office/powerpoint/2013/main/command">
      <pc:docMk/>
      <pc:sldMk cId="2796018536" sldId="268"/>
    </pc:sldMkLst>
    <p188:replyLst>
      <p188:reply id="{42F5ADBA-AFD1-45BF-AD75-049AE43559CC}" authorId="{53499CE5-D3EE-7117-8383-C5BC9184CB97}" created="2025-03-10T13:49:26.158">
        <p188:txBody>
          <a:bodyPr/>
          <a:lstStyle/>
          <a:p>
            <a:r>
              <a:rPr lang="en-GB"/>
              <a:t>very helpful. lets consider this.</a:t>
            </a:r>
          </a:p>
        </p188:txBody>
      </p188:reply>
    </p188:replyLst>
    <p188:txBody>
      <a:bodyPr/>
      <a:lstStyle/>
      <a:p>
        <a:r>
          <a:rPr lang="en-GB"/>
          <a:t>On this slide I think we need to right away say that there are several stages of outcomes - rarely does it work to identify just one level.  --&gt;
At the basic level, I support the distinction that outcomes is change in behaviour of stakeholders, while impact is change in state or condition of beneficiaries.
Early stage outcomes are things like trust built, outputs used or cited, quoting of our research, decision made, policy debates initiated etc.
mid-stage outcomes (part of intermediate state) can be changes at policy or legal level, adoption of new practices
Late stage outcomes  could include new protected areas established, new laws or policies implemented*…
….whereas impact in the end, is the state change we want to really see. Poverty reduction. Sustained or increased delivery of ecosystem services or ecosystem resilience. Increased species populations, restoration, improved/effectively protected habitat, output of agricultural production. 
*unless you set as your goal to change the policy landscape, and you don't really care what happens after that. 
(not at all sure about the early mid late terminology I am using here)</a:t>
        </a:r>
      </a:p>
    </p188:txBody>
  </p188:cm>
</p188:cmLst>
</file>

<file path=ppt/comments/modernComment_10D_85E9267A.xml><?xml version="1.0" encoding="utf-8"?>
<p188:cmLst xmlns:a="http://schemas.openxmlformats.org/drawingml/2006/main" xmlns:r="http://schemas.openxmlformats.org/officeDocument/2006/relationships" xmlns:p188="http://schemas.microsoft.com/office/powerpoint/2018/8/main">
  <p188:cm id="{7058C9F6-8673-4CA9-80A5-D4D1CCAC0B6F}" authorId="{ACC9F8EA-DEDE-52FB-0B1D-9497DB5FC115}" created="2025-03-05T15:12:12.908">
    <pc:sldMkLst xmlns:pc="http://schemas.microsoft.com/office/powerpoint/2013/main/command">
      <pc:docMk/>
      <pc:sldMk cId="2246649466" sldId="269"/>
    </pc:sldMkLst>
    <p188:replyLst>
      <p188:reply id="{ACB1D566-0500-4B30-B770-D05A54E43AFC}" authorId="{53499CE5-D3EE-7117-8383-C5BC9184CB97}" created="2025-04-08T08:31:17.098">
        <p188:txBody>
          <a:bodyPr/>
          <a:lstStyle/>
          <a:p>
            <a:r>
              <a:rPr lang="en-GB"/>
              <a:t>We should do this in the second session - that sounds really helpful to illustrate</a:t>
            </a:r>
          </a:p>
        </p188:txBody>
      </p188:reply>
    </p188:replyLst>
    <p188:txBody>
      <a:bodyPr/>
      <a:lstStyle/>
      <a:p>
        <a:r>
          <a:rPr lang="en-GB"/>
          <a:t>I like the structure of this. Can it be complemented with a similar figure that shows how these are connected in causal chains?</a:t>
        </a:r>
      </a:p>
    </p188:txBody>
  </p188:cm>
</p188:cmLst>
</file>

<file path=ppt/comments/modernComment_10E_42996759.xml><?xml version="1.0" encoding="utf-8"?>
<p188:cmLst xmlns:a="http://schemas.openxmlformats.org/drawingml/2006/main" xmlns:r="http://schemas.openxmlformats.org/officeDocument/2006/relationships" xmlns:p188="http://schemas.microsoft.com/office/powerpoint/2018/8/main">
  <p188:cm id="{C9D7806D-ED3C-43B8-9B21-CBF7F98572FD}" authorId="{ACC9F8EA-DEDE-52FB-0B1D-9497DB5FC115}" created="2025-03-05T15:15:10.730">
    <pc:sldMkLst xmlns:pc="http://schemas.microsoft.com/office/powerpoint/2013/main/command">
      <pc:docMk/>
      <pc:sldMk cId="1117349721" sldId="270"/>
    </pc:sldMkLst>
    <p188:txBody>
      <a:bodyPr/>
      <a:lstStyle/>
      <a:p>
        <a:r>
          <a:rPr lang="en-GB"/>
          <a:t>Not sure I remember the beaver story ☺️ but looking at the slide, It looks confusing to me. I would put "ecosystem retains more water" firmly as an impact, as it is a state change in the system we want to influence. </a:t>
        </a:r>
      </a:p>
    </p188:txBody>
  </p188:cm>
</p188:cmLst>
</file>

<file path=ppt/comments/modernComment_111_BC9F6F2C.xml><?xml version="1.0" encoding="utf-8"?>
<p188:cmLst xmlns:a="http://schemas.openxmlformats.org/drawingml/2006/main" xmlns:r="http://schemas.openxmlformats.org/officeDocument/2006/relationships" xmlns:p188="http://schemas.microsoft.com/office/powerpoint/2018/8/main">
  <p188:cm id="{AFAF3542-E928-4197-A185-0060B14ACF12}" authorId="{BE1548F6-D602-C223-8450-4878F2C8ECC3}" status="resolved" created="2025-04-07T13:43:49.028">
    <ac:deMkLst xmlns:ac="http://schemas.microsoft.com/office/drawing/2013/main/command">
      <pc:docMk xmlns:pc="http://schemas.microsoft.com/office/powerpoint/2013/main/command"/>
      <pc:sldMk xmlns:pc="http://schemas.microsoft.com/office/powerpoint/2013/main/command" cId="3164565292" sldId="273"/>
      <ac:spMk id="6" creationId="{E363577D-61A5-4BAE-BD13-5E902586FB96}"/>
    </ac:deMkLst>
    <p188:txBody>
      <a:bodyPr/>
      <a:lstStyle/>
      <a:p>
        <a:r>
          <a:rPr lang="en-GB"/>
          <a:t>This is the definition in the PMF
Assumptions: External factors that can influence the success of the project but are beyond its direct control. These are the conditions that need to be in place for the project to succeed.
 Please can we use this?</a:t>
        </a:r>
      </a:p>
    </p188:txBody>
  </p188:cm>
  <p188:cm id="{D1059BD2-0A83-4771-9604-232356FFA1CE}" authorId="{BE1548F6-D602-C223-8450-4878F2C8ECC3}" status="resolved" created="2025-04-07T13:50:54.970">
    <ac:deMkLst xmlns:ac="http://schemas.microsoft.com/office/drawing/2013/main/command">
      <pc:docMk xmlns:pc="http://schemas.microsoft.com/office/powerpoint/2013/main/command"/>
      <pc:sldMk xmlns:pc="http://schemas.microsoft.com/office/powerpoint/2013/main/command" cId="3164565292" sldId="273"/>
      <ac:spMk id="5" creationId="{BB5BE0FE-26F4-4222-AE0A-4DA4B6955BBE}"/>
    </ac:deMkLst>
    <p188:txBody>
      <a:bodyPr/>
      <a:lstStyle/>
      <a:p>
        <a:r>
          <a:rPr lang="en-GB"/>
          <a:t>I have swapped the headings of Risks and Assumptions around, as they seemed to refer to the wrong column?</a:t>
        </a:r>
      </a:p>
    </p188:txBody>
  </p188:cm>
</p188:cmLst>
</file>

<file path=ppt/comments/modernComment_134_96CBC2F8.xml><?xml version="1.0" encoding="utf-8"?>
<p188:cmLst xmlns:a="http://schemas.openxmlformats.org/drawingml/2006/main" xmlns:r="http://schemas.openxmlformats.org/officeDocument/2006/relationships" xmlns:p188="http://schemas.microsoft.com/office/powerpoint/2018/8/main">
  <p188:cm id="{7CFC657D-2D22-4BF0-BF93-51BFEDD29526}" authorId="{53499CE5-D3EE-7117-8383-C5BC9184CB97}" created="2025-04-02T10:36:49.271">
    <ac:txMkLst xmlns:ac="http://schemas.microsoft.com/office/drawing/2013/main/command">
      <pc:docMk xmlns:pc="http://schemas.microsoft.com/office/powerpoint/2013/main/command"/>
      <pc:sldMk xmlns:pc="http://schemas.microsoft.com/office/powerpoint/2013/main/command" cId="2529936120" sldId="308"/>
      <ac:spMk id="3" creationId="{EBCCD9CE-45FC-48EE-959F-4DCBA6BF0C1C}"/>
      <ac:txMk cp="1">
        <ac:context len="266" hash="846204326"/>
      </ac:txMk>
    </ac:txMkLst>
    <p188:pos x="3236025" y="712519"/>
    <p188:txBody>
      <a:bodyPr/>
      <a:lstStyle/>
      <a:p>
        <a:r>
          <a:rPr lang="en-GB"/>
          <a:t>part of a bigger picture
our organisation </a:t>
        </a:r>
      </a:p>
    </p188:txBody>
  </p188:cm>
</p188:cmLst>
</file>

<file path=ppt/comments/modernComment_1FA_BC7B0B6B.xml><?xml version="1.0" encoding="utf-8"?>
<p188:cmLst xmlns:a="http://schemas.openxmlformats.org/drawingml/2006/main" xmlns:r="http://schemas.openxmlformats.org/officeDocument/2006/relationships" xmlns:p188="http://schemas.microsoft.com/office/powerpoint/2018/8/main">
  <p188:cm id="{3751D5E7-E1D4-422D-97A9-5402608761C3}" authorId="{CEFD4792-27ED-9724-94A7-189C53867E2C}" created="2025-04-04T15:42:46.247">
    <ac:txMkLst xmlns:ac="http://schemas.microsoft.com/office/drawing/2013/main/command">
      <pc:docMk xmlns:pc="http://schemas.microsoft.com/office/powerpoint/2013/main/command"/>
      <pc:sldMk xmlns:pc="http://schemas.microsoft.com/office/powerpoint/2013/main/command" cId="3162180459" sldId="506"/>
      <ac:spMk id="21" creationId="{D4F7E92D-2B6E-E397-5163-059F8EA6D3BE}"/>
      <ac:txMk cp="0" len="1">
        <ac:context len="193" hash="873853883"/>
      </ac:txMk>
    </ac:txMkLst>
    <p188:pos x="4322472" y="349612"/>
    <p188:txBody>
      <a:bodyPr/>
      <a:lstStyle/>
      <a:p>
        <a:r>
          <a:rPr lang="en-GB"/>
          <a:t>This isn't very clear to me. Don't do this at the project design stage? Why don’t' do this?</a:t>
        </a:r>
      </a:p>
    </p188:txBody>
  </p188:cm>
</p188:cmLst>
</file>

<file path=ppt/diagrams/_rels/data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ata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rawing7.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image" Target="../media/image115.svg"/><Relationship Id="rId1" Type="http://schemas.openxmlformats.org/officeDocument/2006/relationships/image" Target="../media/image114.png"/><Relationship Id="rId6" Type="http://schemas.openxmlformats.org/officeDocument/2006/relationships/image" Target="../media/image119.svg"/><Relationship Id="rId5" Type="http://schemas.openxmlformats.org/officeDocument/2006/relationships/image" Target="../media/image118.png"/><Relationship Id="rId10" Type="http://schemas.openxmlformats.org/officeDocument/2006/relationships/image" Target="../media/image123.svg"/><Relationship Id="rId4" Type="http://schemas.openxmlformats.org/officeDocument/2006/relationships/image" Target="../media/image117.svg"/><Relationship Id="rId9" Type="http://schemas.openxmlformats.org/officeDocument/2006/relationships/image" Target="../media/image122.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75C6A3-5BD0-4048-B100-16E0A039AC94}" type="doc">
      <dgm:prSet loTypeId="urn:microsoft.com/office/officeart/2005/8/layout/lProcess2" loCatId="list" qsTypeId="urn:microsoft.com/office/officeart/2005/8/quickstyle/simple5" qsCatId="simple" csTypeId="urn:microsoft.com/office/officeart/2005/8/colors/accent3_2" csCatId="accent3" phldr="1"/>
      <dgm:spPr/>
      <dgm:t>
        <a:bodyPr/>
        <a:lstStyle/>
        <a:p>
          <a:endParaRPr lang="it-IT"/>
        </a:p>
      </dgm:t>
    </dgm:pt>
    <dgm:pt modelId="{8C0670DA-0F5E-4329-9C18-8EDC1DBF4918}">
      <dgm:prSet phldrT="[Testo]" custT="1"/>
      <dgm:spPr>
        <a:solidFill>
          <a:schemeClr val="accent4">
            <a:lumMod val="20000"/>
            <a:lumOff val="80000"/>
          </a:schemeClr>
        </a:solidFill>
      </dgm:spPr>
      <dgm:t>
        <a:bodyPr/>
        <a:lstStyle/>
        <a:p>
          <a:r>
            <a:rPr lang="en-US" sz="4000" b="1" kern="1200" cap="small" baseline="0" noProof="1">
              <a:solidFill>
                <a:srgbClr val="196B24"/>
              </a:solidFill>
              <a:latin typeface="Bahnschrift" panose="020B0502040204020203" pitchFamily="34" charset="0"/>
            </a:rPr>
            <a:t>Need </a:t>
          </a:r>
          <a:r>
            <a:rPr lang="en-US" sz="4000" b="1" kern="1200" noProof="1">
              <a:solidFill>
                <a:srgbClr val="196B24"/>
              </a:solidFill>
              <a:latin typeface="Bahnschrift" panose="020B0502040204020203" pitchFamily="34" charset="0"/>
              <a:ea typeface="+mn-ea"/>
              <a:cs typeface="+mn-cs"/>
            </a:rPr>
            <a:t>1</a:t>
          </a:r>
        </a:p>
      </dgm:t>
    </dgm:pt>
    <dgm:pt modelId="{D49D41B9-5E69-4F8E-8516-09B693982046}" type="parTrans" cxnId="{BB23EE00-95DD-435A-8C7B-654801D59D47}">
      <dgm:prSet/>
      <dgm:spPr/>
      <dgm:t>
        <a:bodyPr/>
        <a:lstStyle/>
        <a:p>
          <a:endParaRPr lang="it-IT"/>
        </a:p>
      </dgm:t>
    </dgm:pt>
    <dgm:pt modelId="{D16804B1-ACD7-4D78-B5DB-5B6D6003F99C}" type="sibTrans" cxnId="{BB23EE00-95DD-435A-8C7B-654801D59D47}">
      <dgm:prSet/>
      <dgm:spPr/>
      <dgm:t>
        <a:bodyPr/>
        <a:lstStyle/>
        <a:p>
          <a:endParaRPr lang="it-IT"/>
        </a:p>
      </dgm:t>
    </dgm:pt>
    <dgm:pt modelId="{4B4D3134-9EC2-4506-BF87-3D34A075708D}">
      <dgm:prSet phldrT="[Testo]"/>
      <dgm:spPr>
        <a:solidFill>
          <a:srgbClr val="00975F"/>
        </a:solidFill>
      </dgm:spPr>
      <dgm:t>
        <a:bodyPr/>
        <a:lstStyle/>
        <a:p>
          <a:pPr>
            <a:buFont typeface="Wingdings" panose="05000000000000000000" pitchFamily="2" charset="2"/>
            <a:buChar char="Ø"/>
          </a:pPr>
          <a:r>
            <a:rPr lang="en-US" noProof="1">
              <a:latin typeface="Bahnschrift" panose="020B0502040204020203" pitchFamily="34" charset="0"/>
            </a:rPr>
            <a:t>Rural and peri-urban communities need support to drive and accelerate the CBE in an inclusive and sustainable manner</a:t>
          </a:r>
          <a:endParaRPr lang="en-US" noProof="1"/>
        </a:p>
      </dgm:t>
    </dgm:pt>
    <dgm:pt modelId="{8A52E413-C477-4F78-98E6-5C7387B0663D}" type="parTrans" cxnId="{6139818D-344D-4A29-AC09-62B3E0F2876E}">
      <dgm:prSet/>
      <dgm:spPr/>
      <dgm:t>
        <a:bodyPr/>
        <a:lstStyle/>
        <a:p>
          <a:endParaRPr lang="it-IT"/>
        </a:p>
      </dgm:t>
    </dgm:pt>
    <dgm:pt modelId="{AF61FAA2-8E17-4427-8A99-0112918DA01F}" type="sibTrans" cxnId="{6139818D-344D-4A29-AC09-62B3E0F2876E}">
      <dgm:prSet/>
      <dgm:spPr/>
      <dgm:t>
        <a:bodyPr/>
        <a:lstStyle/>
        <a:p>
          <a:endParaRPr lang="it-IT"/>
        </a:p>
      </dgm:t>
    </dgm:pt>
    <dgm:pt modelId="{5B66CC65-5DDD-4AF7-A7F4-E1C59933CF1F}">
      <dgm:prSet phldrT="[Testo]" custT="1"/>
      <dgm:spPr>
        <a:solidFill>
          <a:schemeClr val="accent4">
            <a:lumMod val="20000"/>
            <a:lumOff val="80000"/>
          </a:schemeClr>
        </a:solidFill>
      </dgm:spPr>
      <dgm:t>
        <a:bodyPr/>
        <a:lstStyle/>
        <a:p>
          <a:r>
            <a:rPr lang="en-US" sz="4000" b="1" cap="small" baseline="0" noProof="1">
              <a:solidFill>
                <a:srgbClr val="196B24"/>
              </a:solidFill>
              <a:latin typeface="Bahnschrift" panose="020B0502040204020203" pitchFamily="34" charset="0"/>
            </a:rPr>
            <a:t>Need 2</a:t>
          </a:r>
          <a:endParaRPr lang="en-US" sz="4000" noProof="1"/>
        </a:p>
      </dgm:t>
    </dgm:pt>
    <dgm:pt modelId="{995FD64F-CD91-4E07-8DBF-88436997B4A1}" type="parTrans" cxnId="{69F6ADA5-BFDD-459E-9CE6-9D97B3165F7C}">
      <dgm:prSet/>
      <dgm:spPr/>
      <dgm:t>
        <a:bodyPr/>
        <a:lstStyle/>
        <a:p>
          <a:endParaRPr lang="it-IT"/>
        </a:p>
      </dgm:t>
    </dgm:pt>
    <dgm:pt modelId="{0108FFF8-2D1D-44C2-B15C-7583094E2E71}" type="sibTrans" cxnId="{69F6ADA5-BFDD-459E-9CE6-9D97B3165F7C}">
      <dgm:prSet/>
      <dgm:spPr/>
      <dgm:t>
        <a:bodyPr/>
        <a:lstStyle/>
        <a:p>
          <a:endParaRPr lang="it-IT"/>
        </a:p>
      </dgm:t>
    </dgm:pt>
    <dgm:pt modelId="{877183B5-5B37-4CB1-B3C1-2FF1693A83CA}">
      <dgm:prSet phldrT="[Testo]"/>
      <dgm:spPr>
        <a:solidFill>
          <a:srgbClr val="00975F"/>
        </a:solidFill>
      </dgm:spPr>
      <dgm:t>
        <a:bodyPr/>
        <a:lstStyle/>
        <a:p>
          <a:r>
            <a:rPr lang="en-US" noProof="1">
              <a:latin typeface="Bahnschrift" panose="020B0502040204020203" pitchFamily="34" charset="0"/>
            </a:rPr>
            <a:t>Enhance decision-making and increase the absorptive capacity of rural actors and bridge research to practice, empowering them to realise their innovative bio-based business models</a:t>
          </a:r>
          <a:endParaRPr lang="en-US" noProof="1"/>
        </a:p>
      </dgm:t>
    </dgm:pt>
    <dgm:pt modelId="{43C66716-A622-452C-A386-C70F42ACC307}" type="parTrans" cxnId="{B8A179AD-D403-48A6-8252-39D7CAB6BA82}">
      <dgm:prSet/>
      <dgm:spPr/>
      <dgm:t>
        <a:bodyPr/>
        <a:lstStyle/>
        <a:p>
          <a:endParaRPr lang="it-IT"/>
        </a:p>
      </dgm:t>
    </dgm:pt>
    <dgm:pt modelId="{56B183B8-6BDD-4F9E-B717-00CF51857B11}" type="sibTrans" cxnId="{B8A179AD-D403-48A6-8252-39D7CAB6BA82}">
      <dgm:prSet/>
      <dgm:spPr/>
      <dgm:t>
        <a:bodyPr/>
        <a:lstStyle/>
        <a:p>
          <a:endParaRPr lang="it-IT"/>
        </a:p>
      </dgm:t>
    </dgm:pt>
    <dgm:pt modelId="{D3C6CB08-B94B-418E-A9FC-DBD7141B1CAB}">
      <dgm:prSet phldrT="[Testo]" custT="1"/>
      <dgm:spPr>
        <a:solidFill>
          <a:schemeClr val="accent4">
            <a:lumMod val="20000"/>
            <a:lumOff val="80000"/>
          </a:schemeClr>
        </a:solidFill>
      </dgm:spPr>
      <dgm:t>
        <a:bodyPr/>
        <a:lstStyle/>
        <a:p>
          <a:r>
            <a:rPr lang="en-US" sz="4000" b="1" cap="small" baseline="0" noProof="1">
              <a:solidFill>
                <a:srgbClr val="196B24"/>
              </a:solidFill>
              <a:latin typeface="Bahnschrift" panose="020B0502040204020203" pitchFamily="34" charset="0"/>
            </a:rPr>
            <a:t>Need 3</a:t>
          </a:r>
          <a:endParaRPr lang="en-US" sz="4000" b="1" cap="small" baseline="0" noProof="1">
            <a:solidFill>
              <a:srgbClr val="196B24"/>
            </a:solidFill>
          </a:endParaRPr>
        </a:p>
      </dgm:t>
    </dgm:pt>
    <dgm:pt modelId="{03239D43-484A-4C14-809D-312F4C66EA3C}" type="parTrans" cxnId="{9E8D763B-8C53-4788-A17E-22DEE166CEC1}">
      <dgm:prSet/>
      <dgm:spPr/>
      <dgm:t>
        <a:bodyPr/>
        <a:lstStyle/>
        <a:p>
          <a:endParaRPr lang="it-IT"/>
        </a:p>
      </dgm:t>
    </dgm:pt>
    <dgm:pt modelId="{C9ED4BB6-76E1-4B64-B261-32A383328D1A}" type="sibTrans" cxnId="{9E8D763B-8C53-4788-A17E-22DEE166CEC1}">
      <dgm:prSet/>
      <dgm:spPr/>
      <dgm:t>
        <a:bodyPr/>
        <a:lstStyle/>
        <a:p>
          <a:endParaRPr lang="it-IT"/>
        </a:p>
      </dgm:t>
    </dgm:pt>
    <dgm:pt modelId="{D8CEA016-BAA9-4398-BF86-F525D502F951}">
      <dgm:prSet phldrT="[Testo]"/>
      <dgm:spPr>
        <a:solidFill>
          <a:srgbClr val="00975F"/>
        </a:solidFill>
      </dgm:spPr>
      <dgm:t>
        <a:bodyPr/>
        <a:lstStyle/>
        <a:p>
          <a:r>
            <a:rPr lang="en-US" noProof="1">
              <a:latin typeface="Bahnschrift" panose="020B0502040204020203" pitchFamily="34" charset="0"/>
            </a:rPr>
            <a:t>Need to create innovative governance models and structures to support enhanced and more meaningful engagement of regional/local bioeconomy actors</a:t>
          </a:r>
          <a:endParaRPr lang="en-US" noProof="1"/>
        </a:p>
      </dgm:t>
    </dgm:pt>
    <dgm:pt modelId="{DA58B5C1-37FF-4E8E-928F-F0C7C6ADBCB7}" type="parTrans" cxnId="{26DE18BC-E7F7-42E7-BA34-2104FD9F0CCA}">
      <dgm:prSet/>
      <dgm:spPr/>
      <dgm:t>
        <a:bodyPr/>
        <a:lstStyle/>
        <a:p>
          <a:endParaRPr lang="it-IT"/>
        </a:p>
      </dgm:t>
    </dgm:pt>
    <dgm:pt modelId="{271C648E-17CC-4091-B940-DF9B96D90DCC}" type="sibTrans" cxnId="{26DE18BC-E7F7-42E7-BA34-2104FD9F0CCA}">
      <dgm:prSet/>
      <dgm:spPr/>
      <dgm:t>
        <a:bodyPr/>
        <a:lstStyle/>
        <a:p>
          <a:endParaRPr lang="it-IT"/>
        </a:p>
      </dgm:t>
    </dgm:pt>
    <dgm:pt modelId="{13DFDC24-FD42-42B7-9DC3-3AC80A01360D}">
      <dgm:prSet phldrT="[Testo]" custT="1"/>
      <dgm:spPr>
        <a:solidFill>
          <a:schemeClr val="accent4">
            <a:lumMod val="20000"/>
            <a:lumOff val="80000"/>
          </a:schemeClr>
        </a:solidFill>
      </dgm:spPr>
      <dgm:t>
        <a:bodyPr/>
        <a:lstStyle/>
        <a:p>
          <a:r>
            <a:rPr lang="en-US" sz="4000" b="1" cap="small" baseline="0" noProof="1">
              <a:solidFill>
                <a:srgbClr val="196B24"/>
              </a:solidFill>
              <a:latin typeface="Bahnschrift" panose="020B0502040204020203" pitchFamily="34" charset="0"/>
            </a:rPr>
            <a:t>Need 4</a:t>
          </a:r>
          <a:endParaRPr lang="en-US" sz="4000" noProof="1"/>
        </a:p>
      </dgm:t>
    </dgm:pt>
    <dgm:pt modelId="{8F02573C-67ED-4E62-89BB-7F23E982C5A6}" type="parTrans" cxnId="{973E5B6E-2918-4E61-BB2F-D2FCF7736A49}">
      <dgm:prSet/>
      <dgm:spPr/>
      <dgm:t>
        <a:bodyPr/>
        <a:lstStyle/>
        <a:p>
          <a:endParaRPr lang="it-IT"/>
        </a:p>
      </dgm:t>
    </dgm:pt>
    <dgm:pt modelId="{D35EB004-385B-42C3-A2B8-03BA43770842}" type="sibTrans" cxnId="{973E5B6E-2918-4E61-BB2F-D2FCF7736A49}">
      <dgm:prSet/>
      <dgm:spPr/>
      <dgm:t>
        <a:bodyPr/>
        <a:lstStyle/>
        <a:p>
          <a:endParaRPr lang="it-IT"/>
        </a:p>
      </dgm:t>
    </dgm:pt>
    <dgm:pt modelId="{D2244335-AF05-40BD-8F3C-769949BCE99A}">
      <dgm:prSet phldrT="[Testo]"/>
      <dgm:spPr>
        <a:solidFill>
          <a:srgbClr val="00975F"/>
        </a:solidFill>
      </dgm:spPr>
      <dgm:t>
        <a:bodyPr/>
        <a:lstStyle/>
        <a:p>
          <a:r>
            <a:rPr lang="en-US" noProof="1">
              <a:latin typeface="Bahnschrift" panose="020B0502040204020203" pitchFamily="34" charset="0"/>
            </a:rPr>
            <a:t>Tools and good practices are needed for improved governance and better support social engagement and social innovation</a:t>
          </a:r>
          <a:endParaRPr lang="en-US" noProof="1"/>
        </a:p>
      </dgm:t>
    </dgm:pt>
    <dgm:pt modelId="{D64EB62E-E587-4345-A831-6F65A7837A96}" type="parTrans" cxnId="{936D90DC-00AA-4809-AC5F-BD10538D4E04}">
      <dgm:prSet/>
      <dgm:spPr/>
      <dgm:t>
        <a:bodyPr/>
        <a:lstStyle/>
        <a:p>
          <a:endParaRPr lang="it-IT"/>
        </a:p>
      </dgm:t>
    </dgm:pt>
    <dgm:pt modelId="{5FE93DF2-3205-442A-B41A-0A8FDCE5ECC2}" type="sibTrans" cxnId="{936D90DC-00AA-4809-AC5F-BD10538D4E04}">
      <dgm:prSet/>
      <dgm:spPr/>
      <dgm:t>
        <a:bodyPr/>
        <a:lstStyle/>
        <a:p>
          <a:endParaRPr lang="it-IT"/>
        </a:p>
      </dgm:t>
    </dgm:pt>
    <dgm:pt modelId="{A3870641-7D8F-4904-A9C1-6FD0D4F39AD2}" type="pres">
      <dgm:prSet presAssocID="{F475C6A3-5BD0-4048-B100-16E0A039AC94}" presName="theList" presStyleCnt="0">
        <dgm:presLayoutVars>
          <dgm:dir/>
          <dgm:animLvl val="lvl"/>
          <dgm:resizeHandles val="exact"/>
        </dgm:presLayoutVars>
      </dgm:prSet>
      <dgm:spPr/>
    </dgm:pt>
    <dgm:pt modelId="{CD84165E-6E74-4288-B37A-910096156E74}" type="pres">
      <dgm:prSet presAssocID="{8C0670DA-0F5E-4329-9C18-8EDC1DBF4918}" presName="compNode" presStyleCnt="0"/>
      <dgm:spPr/>
    </dgm:pt>
    <dgm:pt modelId="{73271B12-2F18-4295-A8A4-8DD1BE6E4AD6}" type="pres">
      <dgm:prSet presAssocID="{8C0670DA-0F5E-4329-9C18-8EDC1DBF4918}" presName="aNode" presStyleLbl="bgShp" presStyleIdx="0" presStyleCnt="4"/>
      <dgm:spPr/>
    </dgm:pt>
    <dgm:pt modelId="{5728800C-CA77-4C54-B4F3-489AC6F1C7A2}" type="pres">
      <dgm:prSet presAssocID="{8C0670DA-0F5E-4329-9C18-8EDC1DBF4918}" presName="textNode" presStyleLbl="bgShp" presStyleIdx="0" presStyleCnt="4"/>
      <dgm:spPr/>
    </dgm:pt>
    <dgm:pt modelId="{FB4A3CFB-4683-46B7-B958-EB95510ED624}" type="pres">
      <dgm:prSet presAssocID="{8C0670DA-0F5E-4329-9C18-8EDC1DBF4918}" presName="compChildNode" presStyleCnt="0"/>
      <dgm:spPr/>
    </dgm:pt>
    <dgm:pt modelId="{7B2CB710-8A66-4133-ADFF-A3A2C3798146}" type="pres">
      <dgm:prSet presAssocID="{8C0670DA-0F5E-4329-9C18-8EDC1DBF4918}" presName="theInnerList" presStyleCnt="0"/>
      <dgm:spPr/>
    </dgm:pt>
    <dgm:pt modelId="{EE3F78A8-0511-42BA-A353-A2B2615672C3}" type="pres">
      <dgm:prSet presAssocID="{4B4D3134-9EC2-4506-BF87-3D34A075708D}" presName="childNode" presStyleLbl="node1" presStyleIdx="0" presStyleCnt="4">
        <dgm:presLayoutVars>
          <dgm:bulletEnabled val="1"/>
        </dgm:presLayoutVars>
      </dgm:prSet>
      <dgm:spPr/>
    </dgm:pt>
    <dgm:pt modelId="{CA3E94A1-8B99-48FF-B94F-C8C9B48E7BDE}" type="pres">
      <dgm:prSet presAssocID="{8C0670DA-0F5E-4329-9C18-8EDC1DBF4918}" presName="aSpace" presStyleCnt="0"/>
      <dgm:spPr/>
    </dgm:pt>
    <dgm:pt modelId="{790DE79A-DB2B-4FE0-BB89-3C362481D2D4}" type="pres">
      <dgm:prSet presAssocID="{5B66CC65-5DDD-4AF7-A7F4-E1C59933CF1F}" presName="compNode" presStyleCnt="0"/>
      <dgm:spPr/>
    </dgm:pt>
    <dgm:pt modelId="{C9C01B7A-4678-4DF4-81F2-3731E15F5213}" type="pres">
      <dgm:prSet presAssocID="{5B66CC65-5DDD-4AF7-A7F4-E1C59933CF1F}" presName="aNode" presStyleLbl="bgShp" presStyleIdx="1" presStyleCnt="4"/>
      <dgm:spPr/>
    </dgm:pt>
    <dgm:pt modelId="{AEC8ADC9-5B98-42CC-BB29-E56A7CC90C9B}" type="pres">
      <dgm:prSet presAssocID="{5B66CC65-5DDD-4AF7-A7F4-E1C59933CF1F}" presName="textNode" presStyleLbl="bgShp" presStyleIdx="1" presStyleCnt="4"/>
      <dgm:spPr/>
    </dgm:pt>
    <dgm:pt modelId="{D8E1675A-339C-4419-8A38-C0DC797EF328}" type="pres">
      <dgm:prSet presAssocID="{5B66CC65-5DDD-4AF7-A7F4-E1C59933CF1F}" presName="compChildNode" presStyleCnt="0"/>
      <dgm:spPr/>
    </dgm:pt>
    <dgm:pt modelId="{9AEEC302-7BFE-4BA1-A2BD-746F0764C747}" type="pres">
      <dgm:prSet presAssocID="{5B66CC65-5DDD-4AF7-A7F4-E1C59933CF1F}" presName="theInnerList" presStyleCnt="0"/>
      <dgm:spPr/>
    </dgm:pt>
    <dgm:pt modelId="{950E8521-0AFB-40BF-B33C-447A261A8305}" type="pres">
      <dgm:prSet presAssocID="{877183B5-5B37-4CB1-B3C1-2FF1693A83CA}" presName="childNode" presStyleLbl="node1" presStyleIdx="1" presStyleCnt="4">
        <dgm:presLayoutVars>
          <dgm:bulletEnabled val="1"/>
        </dgm:presLayoutVars>
      </dgm:prSet>
      <dgm:spPr/>
    </dgm:pt>
    <dgm:pt modelId="{70090D73-C495-4736-BA7B-D5B75A617E23}" type="pres">
      <dgm:prSet presAssocID="{5B66CC65-5DDD-4AF7-A7F4-E1C59933CF1F}" presName="aSpace" presStyleCnt="0"/>
      <dgm:spPr/>
    </dgm:pt>
    <dgm:pt modelId="{EB173A46-D364-4146-B3E1-435CBA13B857}" type="pres">
      <dgm:prSet presAssocID="{D3C6CB08-B94B-418E-A9FC-DBD7141B1CAB}" presName="compNode" presStyleCnt="0"/>
      <dgm:spPr/>
    </dgm:pt>
    <dgm:pt modelId="{D007FC7B-1166-49BB-8EAA-303DE94AE67A}" type="pres">
      <dgm:prSet presAssocID="{D3C6CB08-B94B-418E-A9FC-DBD7141B1CAB}" presName="aNode" presStyleLbl="bgShp" presStyleIdx="2" presStyleCnt="4"/>
      <dgm:spPr/>
    </dgm:pt>
    <dgm:pt modelId="{060A2590-FAA6-4FE7-A27B-99C1EFAC60BC}" type="pres">
      <dgm:prSet presAssocID="{D3C6CB08-B94B-418E-A9FC-DBD7141B1CAB}" presName="textNode" presStyleLbl="bgShp" presStyleIdx="2" presStyleCnt="4"/>
      <dgm:spPr/>
    </dgm:pt>
    <dgm:pt modelId="{D7887860-F9BD-49DA-970D-F6ADA1793901}" type="pres">
      <dgm:prSet presAssocID="{D3C6CB08-B94B-418E-A9FC-DBD7141B1CAB}" presName="compChildNode" presStyleCnt="0"/>
      <dgm:spPr/>
    </dgm:pt>
    <dgm:pt modelId="{0C7CC662-D881-4A2A-AF50-615DECD2E759}" type="pres">
      <dgm:prSet presAssocID="{D3C6CB08-B94B-418E-A9FC-DBD7141B1CAB}" presName="theInnerList" presStyleCnt="0"/>
      <dgm:spPr/>
    </dgm:pt>
    <dgm:pt modelId="{9C931CC7-A5DD-422A-AAD6-E21A76FCA416}" type="pres">
      <dgm:prSet presAssocID="{D8CEA016-BAA9-4398-BF86-F525D502F951}" presName="childNode" presStyleLbl="node1" presStyleIdx="2" presStyleCnt="4">
        <dgm:presLayoutVars>
          <dgm:bulletEnabled val="1"/>
        </dgm:presLayoutVars>
      </dgm:prSet>
      <dgm:spPr/>
    </dgm:pt>
    <dgm:pt modelId="{9EF197E8-EF25-4A7B-917A-673804F59E09}" type="pres">
      <dgm:prSet presAssocID="{D3C6CB08-B94B-418E-A9FC-DBD7141B1CAB}" presName="aSpace" presStyleCnt="0"/>
      <dgm:spPr/>
    </dgm:pt>
    <dgm:pt modelId="{4E257C32-CDA8-421D-B6A4-4842457A7360}" type="pres">
      <dgm:prSet presAssocID="{13DFDC24-FD42-42B7-9DC3-3AC80A01360D}" presName="compNode" presStyleCnt="0"/>
      <dgm:spPr/>
    </dgm:pt>
    <dgm:pt modelId="{E18DA1C9-C31F-451D-A8DF-E27443E58A44}" type="pres">
      <dgm:prSet presAssocID="{13DFDC24-FD42-42B7-9DC3-3AC80A01360D}" presName="aNode" presStyleLbl="bgShp" presStyleIdx="3" presStyleCnt="4"/>
      <dgm:spPr/>
    </dgm:pt>
    <dgm:pt modelId="{89EBF18B-3CB4-4E28-AFC9-E2EA06ADF5CB}" type="pres">
      <dgm:prSet presAssocID="{13DFDC24-FD42-42B7-9DC3-3AC80A01360D}" presName="textNode" presStyleLbl="bgShp" presStyleIdx="3" presStyleCnt="4"/>
      <dgm:spPr/>
    </dgm:pt>
    <dgm:pt modelId="{A038A262-CACA-4587-86E3-273B60276A7A}" type="pres">
      <dgm:prSet presAssocID="{13DFDC24-FD42-42B7-9DC3-3AC80A01360D}" presName="compChildNode" presStyleCnt="0"/>
      <dgm:spPr/>
    </dgm:pt>
    <dgm:pt modelId="{92F302BD-AA5E-4967-830E-4CE5D32B6C02}" type="pres">
      <dgm:prSet presAssocID="{13DFDC24-FD42-42B7-9DC3-3AC80A01360D}" presName="theInnerList" presStyleCnt="0"/>
      <dgm:spPr/>
    </dgm:pt>
    <dgm:pt modelId="{CED52598-5BCC-4D1F-B68C-D2BEBAF04140}" type="pres">
      <dgm:prSet presAssocID="{D2244335-AF05-40BD-8F3C-769949BCE99A}" presName="childNode" presStyleLbl="node1" presStyleIdx="3" presStyleCnt="4">
        <dgm:presLayoutVars>
          <dgm:bulletEnabled val="1"/>
        </dgm:presLayoutVars>
      </dgm:prSet>
      <dgm:spPr/>
    </dgm:pt>
  </dgm:ptLst>
  <dgm:cxnLst>
    <dgm:cxn modelId="{BB23EE00-95DD-435A-8C7B-654801D59D47}" srcId="{F475C6A3-5BD0-4048-B100-16E0A039AC94}" destId="{8C0670DA-0F5E-4329-9C18-8EDC1DBF4918}" srcOrd="0" destOrd="0" parTransId="{D49D41B9-5E69-4F8E-8516-09B693982046}" sibTransId="{D16804B1-ACD7-4D78-B5DB-5B6D6003F99C}"/>
    <dgm:cxn modelId="{2C3F7B05-F7A7-43DB-A5DF-F0976DCF7F0E}" type="presOf" srcId="{13DFDC24-FD42-42B7-9DC3-3AC80A01360D}" destId="{E18DA1C9-C31F-451D-A8DF-E27443E58A44}" srcOrd="0" destOrd="0" presId="urn:microsoft.com/office/officeart/2005/8/layout/lProcess2"/>
    <dgm:cxn modelId="{78741B0E-A38D-40F5-873B-5565816363E3}" type="presOf" srcId="{5B66CC65-5DDD-4AF7-A7F4-E1C59933CF1F}" destId="{C9C01B7A-4678-4DF4-81F2-3731E15F5213}" srcOrd="0" destOrd="0" presId="urn:microsoft.com/office/officeart/2005/8/layout/lProcess2"/>
    <dgm:cxn modelId="{F1038614-048B-48DF-AAFE-2F748E018B0B}" type="presOf" srcId="{8C0670DA-0F5E-4329-9C18-8EDC1DBF4918}" destId="{73271B12-2F18-4295-A8A4-8DD1BE6E4AD6}" srcOrd="0" destOrd="0" presId="urn:microsoft.com/office/officeart/2005/8/layout/lProcess2"/>
    <dgm:cxn modelId="{0155DE1C-6C19-4AD1-BE84-8480F493DBDD}" type="presOf" srcId="{D3C6CB08-B94B-418E-A9FC-DBD7141B1CAB}" destId="{060A2590-FAA6-4FE7-A27B-99C1EFAC60BC}" srcOrd="1" destOrd="0" presId="urn:microsoft.com/office/officeart/2005/8/layout/lProcess2"/>
    <dgm:cxn modelId="{9E8D763B-8C53-4788-A17E-22DEE166CEC1}" srcId="{F475C6A3-5BD0-4048-B100-16E0A039AC94}" destId="{D3C6CB08-B94B-418E-A9FC-DBD7141B1CAB}" srcOrd="2" destOrd="0" parTransId="{03239D43-484A-4C14-809D-312F4C66EA3C}" sibTransId="{C9ED4BB6-76E1-4B64-B261-32A383328D1A}"/>
    <dgm:cxn modelId="{3A769660-AB61-46A7-BB77-8090A641D572}" type="presOf" srcId="{F475C6A3-5BD0-4048-B100-16E0A039AC94}" destId="{A3870641-7D8F-4904-A9C1-6FD0D4F39AD2}" srcOrd="0" destOrd="0" presId="urn:microsoft.com/office/officeart/2005/8/layout/lProcess2"/>
    <dgm:cxn modelId="{A631E04D-FB33-4764-83D7-E1CB2A4EE1A7}" type="presOf" srcId="{8C0670DA-0F5E-4329-9C18-8EDC1DBF4918}" destId="{5728800C-CA77-4C54-B4F3-489AC6F1C7A2}" srcOrd="1" destOrd="0" presId="urn:microsoft.com/office/officeart/2005/8/layout/lProcess2"/>
    <dgm:cxn modelId="{973E5B6E-2918-4E61-BB2F-D2FCF7736A49}" srcId="{F475C6A3-5BD0-4048-B100-16E0A039AC94}" destId="{13DFDC24-FD42-42B7-9DC3-3AC80A01360D}" srcOrd="3" destOrd="0" parTransId="{8F02573C-67ED-4E62-89BB-7F23E982C5A6}" sibTransId="{D35EB004-385B-42C3-A2B8-03BA43770842}"/>
    <dgm:cxn modelId="{896A244F-655B-4CDD-A996-1EB481765B33}" type="presOf" srcId="{877183B5-5B37-4CB1-B3C1-2FF1693A83CA}" destId="{950E8521-0AFB-40BF-B33C-447A261A8305}" srcOrd="0" destOrd="0" presId="urn:microsoft.com/office/officeart/2005/8/layout/lProcess2"/>
    <dgm:cxn modelId="{DCF6D379-FFA1-4AE0-9847-3647555B5409}" type="presOf" srcId="{4B4D3134-9EC2-4506-BF87-3D34A075708D}" destId="{EE3F78A8-0511-42BA-A353-A2B2615672C3}" srcOrd="0" destOrd="0" presId="urn:microsoft.com/office/officeart/2005/8/layout/lProcess2"/>
    <dgm:cxn modelId="{6139818D-344D-4A29-AC09-62B3E0F2876E}" srcId="{8C0670DA-0F5E-4329-9C18-8EDC1DBF4918}" destId="{4B4D3134-9EC2-4506-BF87-3D34A075708D}" srcOrd="0" destOrd="0" parTransId="{8A52E413-C477-4F78-98E6-5C7387B0663D}" sibTransId="{AF61FAA2-8E17-4427-8A99-0112918DA01F}"/>
    <dgm:cxn modelId="{4676B09C-BBFF-495E-9970-F2206A82DB3C}" type="presOf" srcId="{13DFDC24-FD42-42B7-9DC3-3AC80A01360D}" destId="{89EBF18B-3CB4-4E28-AFC9-E2EA06ADF5CB}" srcOrd="1" destOrd="0" presId="urn:microsoft.com/office/officeart/2005/8/layout/lProcess2"/>
    <dgm:cxn modelId="{69F6ADA5-BFDD-459E-9CE6-9D97B3165F7C}" srcId="{F475C6A3-5BD0-4048-B100-16E0A039AC94}" destId="{5B66CC65-5DDD-4AF7-A7F4-E1C59933CF1F}" srcOrd="1" destOrd="0" parTransId="{995FD64F-CD91-4E07-8DBF-88436997B4A1}" sibTransId="{0108FFF8-2D1D-44C2-B15C-7583094E2E71}"/>
    <dgm:cxn modelId="{5F91F7A7-5B9F-456D-8317-265093C4A46D}" type="presOf" srcId="{D3C6CB08-B94B-418E-A9FC-DBD7141B1CAB}" destId="{D007FC7B-1166-49BB-8EAA-303DE94AE67A}" srcOrd="0" destOrd="0" presId="urn:microsoft.com/office/officeart/2005/8/layout/lProcess2"/>
    <dgm:cxn modelId="{B8A179AD-D403-48A6-8252-39D7CAB6BA82}" srcId="{5B66CC65-5DDD-4AF7-A7F4-E1C59933CF1F}" destId="{877183B5-5B37-4CB1-B3C1-2FF1693A83CA}" srcOrd="0" destOrd="0" parTransId="{43C66716-A622-452C-A386-C70F42ACC307}" sibTransId="{56B183B8-6BDD-4F9E-B717-00CF51857B11}"/>
    <dgm:cxn modelId="{26DE18BC-E7F7-42E7-BA34-2104FD9F0CCA}" srcId="{D3C6CB08-B94B-418E-A9FC-DBD7141B1CAB}" destId="{D8CEA016-BAA9-4398-BF86-F525D502F951}" srcOrd="0" destOrd="0" parTransId="{DA58B5C1-37FF-4E8E-928F-F0C7C6ADBCB7}" sibTransId="{271C648E-17CC-4091-B940-DF9B96D90DCC}"/>
    <dgm:cxn modelId="{1BE711C5-11E0-4B7C-A882-8C8524253A74}" type="presOf" srcId="{D8CEA016-BAA9-4398-BF86-F525D502F951}" destId="{9C931CC7-A5DD-422A-AAD6-E21A76FCA416}" srcOrd="0" destOrd="0" presId="urn:microsoft.com/office/officeart/2005/8/layout/lProcess2"/>
    <dgm:cxn modelId="{936D90DC-00AA-4809-AC5F-BD10538D4E04}" srcId="{13DFDC24-FD42-42B7-9DC3-3AC80A01360D}" destId="{D2244335-AF05-40BD-8F3C-769949BCE99A}" srcOrd="0" destOrd="0" parTransId="{D64EB62E-E587-4345-A831-6F65A7837A96}" sibTransId="{5FE93DF2-3205-442A-B41A-0A8FDCE5ECC2}"/>
    <dgm:cxn modelId="{C38641EA-ECA8-498C-A1F0-211423F56885}" type="presOf" srcId="{D2244335-AF05-40BD-8F3C-769949BCE99A}" destId="{CED52598-5BCC-4D1F-B68C-D2BEBAF04140}" srcOrd="0" destOrd="0" presId="urn:microsoft.com/office/officeart/2005/8/layout/lProcess2"/>
    <dgm:cxn modelId="{150D6FF9-7488-44EF-B295-3F8D4BC4D465}" type="presOf" srcId="{5B66CC65-5DDD-4AF7-A7F4-E1C59933CF1F}" destId="{AEC8ADC9-5B98-42CC-BB29-E56A7CC90C9B}" srcOrd="1" destOrd="0" presId="urn:microsoft.com/office/officeart/2005/8/layout/lProcess2"/>
    <dgm:cxn modelId="{9792D97D-0AB8-4743-AC8A-76C3CAD063E4}" type="presParOf" srcId="{A3870641-7D8F-4904-A9C1-6FD0D4F39AD2}" destId="{CD84165E-6E74-4288-B37A-910096156E74}" srcOrd="0" destOrd="0" presId="urn:microsoft.com/office/officeart/2005/8/layout/lProcess2"/>
    <dgm:cxn modelId="{ACF69B21-3BD7-4736-BCA3-BCFAF1E2442D}" type="presParOf" srcId="{CD84165E-6E74-4288-B37A-910096156E74}" destId="{73271B12-2F18-4295-A8A4-8DD1BE6E4AD6}" srcOrd="0" destOrd="0" presId="urn:microsoft.com/office/officeart/2005/8/layout/lProcess2"/>
    <dgm:cxn modelId="{6933DE8A-7943-4449-A6DA-C13D65A19F4C}" type="presParOf" srcId="{CD84165E-6E74-4288-B37A-910096156E74}" destId="{5728800C-CA77-4C54-B4F3-489AC6F1C7A2}" srcOrd="1" destOrd="0" presId="urn:microsoft.com/office/officeart/2005/8/layout/lProcess2"/>
    <dgm:cxn modelId="{4CD71163-7431-4D42-B514-AEBF31E865AE}" type="presParOf" srcId="{CD84165E-6E74-4288-B37A-910096156E74}" destId="{FB4A3CFB-4683-46B7-B958-EB95510ED624}" srcOrd="2" destOrd="0" presId="urn:microsoft.com/office/officeart/2005/8/layout/lProcess2"/>
    <dgm:cxn modelId="{DE25A4B9-CB22-4BCD-8074-1BC0217F3D73}" type="presParOf" srcId="{FB4A3CFB-4683-46B7-B958-EB95510ED624}" destId="{7B2CB710-8A66-4133-ADFF-A3A2C3798146}" srcOrd="0" destOrd="0" presId="urn:microsoft.com/office/officeart/2005/8/layout/lProcess2"/>
    <dgm:cxn modelId="{03DDB6F1-F571-4D9C-AFC0-5ED2504B568A}" type="presParOf" srcId="{7B2CB710-8A66-4133-ADFF-A3A2C3798146}" destId="{EE3F78A8-0511-42BA-A353-A2B2615672C3}" srcOrd="0" destOrd="0" presId="urn:microsoft.com/office/officeart/2005/8/layout/lProcess2"/>
    <dgm:cxn modelId="{FE5E087F-BF5E-42F4-967D-2BF2358EA665}" type="presParOf" srcId="{A3870641-7D8F-4904-A9C1-6FD0D4F39AD2}" destId="{CA3E94A1-8B99-48FF-B94F-C8C9B48E7BDE}" srcOrd="1" destOrd="0" presId="urn:microsoft.com/office/officeart/2005/8/layout/lProcess2"/>
    <dgm:cxn modelId="{2D567801-2F0B-482F-B7E9-E7747EF686E4}" type="presParOf" srcId="{A3870641-7D8F-4904-A9C1-6FD0D4F39AD2}" destId="{790DE79A-DB2B-4FE0-BB89-3C362481D2D4}" srcOrd="2" destOrd="0" presId="urn:microsoft.com/office/officeart/2005/8/layout/lProcess2"/>
    <dgm:cxn modelId="{2BDF00AB-A2E0-400A-BEB4-59CF8D4F2B1D}" type="presParOf" srcId="{790DE79A-DB2B-4FE0-BB89-3C362481D2D4}" destId="{C9C01B7A-4678-4DF4-81F2-3731E15F5213}" srcOrd="0" destOrd="0" presId="urn:microsoft.com/office/officeart/2005/8/layout/lProcess2"/>
    <dgm:cxn modelId="{340DD019-F138-437A-B6AF-5C642C89BCCD}" type="presParOf" srcId="{790DE79A-DB2B-4FE0-BB89-3C362481D2D4}" destId="{AEC8ADC9-5B98-42CC-BB29-E56A7CC90C9B}" srcOrd="1" destOrd="0" presId="urn:microsoft.com/office/officeart/2005/8/layout/lProcess2"/>
    <dgm:cxn modelId="{3E1AB51D-3449-477A-AB18-8D2EA40B02A0}" type="presParOf" srcId="{790DE79A-DB2B-4FE0-BB89-3C362481D2D4}" destId="{D8E1675A-339C-4419-8A38-C0DC797EF328}" srcOrd="2" destOrd="0" presId="urn:microsoft.com/office/officeart/2005/8/layout/lProcess2"/>
    <dgm:cxn modelId="{FE403242-58A8-4828-AF4B-095749A069A6}" type="presParOf" srcId="{D8E1675A-339C-4419-8A38-C0DC797EF328}" destId="{9AEEC302-7BFE-4BA1-A2BD-746F0764C747}" srcOrd="0" destOrd="0" presId="urn:microsoft.com/office/officeart/2005/8/layout/lProcess2"/>
    <dgm:cxn modelId="{647E80AF-6E03-4693-934F-4D7BBB6ADEAD}" type="presParOf" srcId="{9AEEC302-7BFE-4BA1-A2BD-746F0764C747}" destId="{950E8521-0AFB-40BF-B33C-447A261A8305}" srcOrd="0" destOrd="0" presId="urn:microsoft.com/office/officeart/2005/8/layout/lProcess2"/>
    <dgm:cxn modelId="{070971E2-92C2-45B1-B182-8C616FCB2581}" type="presParOf" srcId="{A3870641-7D8F-4904-A9C1-6FD0D4F39AD2}" destId="{70090D73-C495-4736-BA7B-D5B75A617E23}" srcOrd="3" destOrd="0" presId="urn:microsoft.com/office/officeart/2005/8/layout/lProcess2"/>
    <dgm:cxn modelId="{CC619466-0E03-470B-95B7-EAE1C73FF16D}" type="presParOf" srcId="{A3870641-7D8F-4904-A9C1-6FD0D4F39AD2}" destId="{EB173A46-D364-4146-B3E1-435CBA13B857}" srcOrd="4" destOrd="0" presId="urn:microsoft.com/office/officeart/2005/8/layout/lProcess2"/>
    <dgm:cxn modelId="{73E78E4A-7682-4FF9-8E45-F3351CDC3F03}" type="presParOf" srcId="{EB173A46-D364-4146-B3E1-435CBA13B857}" destId="{D007FC7B-1166-49BB-8EAA-303DE94AE67A}" srcOrd="0" destOrd="0" presId="urn:microsoft.com/office/officeart/2005/8/layout/lProcess2"/>
    <dgm:cxn modelId="{D9255638-4322-4EBE-8B30-740340F43E72}" type="presParOf" srcId="{EB173A46-D364-4146-B3E1-435CBA13B857}" destId="{060A2590-FAA6-4FE7-A27B-99C1EFAC60BC}" srcOrd="1" destOrd="0" presId="urn:microsoft.com/office/officeart/2005/8/layout/lProcess2"/>
    <dgm:cxn modelId="{495C06D2-0944-4B94-BD3A-7C1EEE44733D}" type="presParOf" srcId="{EB173A46-D364-4146-B3E1-435CBA13B857}" destId="{D7887860-F9BD-49DA-970D-F6ADA1793901}" srcOrd="2" destOrd="0" presId="urn:microsoft.com/office/officeart/2005/8/layout/lProcess2"/>
    <dgm:cxn modelId="{048423B3-23B2-40BD-A5F2-153254BE8C7C}" type="presParOf" srcId="{D7887860-F9BD-49DA-970D-F6ADA1793901}" destId="{0C7CC662-D881-4A2A-AF50-615DECD2E759}" srcOrd="0" destOrd="0" presId="urn:microsoft.com/office/officeart/2005/8/layout/lProcess2"/>
    <dgm:cxn modelId="{7D9BC4B8-1C82-4409-B70E-70C4FE3701A6}" type="presParOf" srcId="{0C7CC662-D881-4A2A-AF50-615DECD2E759}" destId="{9C931CC7-A5DD-422A-AAD6-E21A76FCA416}" srcOrd="0" destOrd="0" presId="urn:microsoft.com/office/officeart/2005/8/layout/lProcess2"/>
    <dgm:cxn modelId="{3E14984A-A295-46DF-ADE2-A01E49AF9DEF}" type="presParOf" srcId="{A3870641-7D8F-4904-A9C1-6FD0D4F39AD2}" destId="{9EF197E8-EF25-4A7B-917A-673804F59E09}" srcOrd="5" destOrd="0" presId="urn:microsoft.com/office/officeart/2005/8/layout/lProcess2"/>
    <dgm:cxn modelId="{0DA69E36-34ED-42D2-8A14-7E8806248D5D}" type="presParOf" srcId="{A3870641-7D8F-4904-A9C1-6FD0D4F39AD2}" destId="{4E257C32-CDA8-421D-B6A4-4842457A7360}" srcOrd="6" destOrd="0" presId="urn:microsoft.com/office/officeart/2005/8/layout/lProcess2"/>
    <dgm:cxn modelId="{876A6EDE-5B32-4717-BF59-413771343E53}" type="presParOf" srcId="{4E257C32-CDA8-421D-B6A4-4842457A7360}" destId="{E18DA1C9-C31F-451D-A8DF-E27443E58A44}" srcOrd="0" destOrd="0" presId="urn:microsoft.com/office/officeart/2005/8/layout/lProcess2"/>
    <dgm:cxn modelId="{55E42DDB-2FE8-4C44-A9F7-F8D16DC28C7E}" type="presParOf" srcId="{4E257C32-CDA8-421D-B6A4-4842457A7360}" destId="{89EBF18B-3CB4-4E28-AFC9-E2EA06ADF5CB}" srcOrd="1" destOrd="0" presId="urn:microsoft.com/office/officeart/2005/8/layout/lProcess2"/>
    <dgm:cxn modelId="{06A38680-E507-4A95-A573-2FE82F351DB6}" type="presParOf" srcId="{4E257C32-CDA8-421D-B6A4-4842457A7360}" destId="{A038A262-CACA-4587-86E3-273B60276A7A}" srcOrd="2" destOrd="0" presId="urn:microsoft.com/office/officeart/2005/8/layout/lProcess2"/>
    <dgm:cxn modelId="{5E4DDE5F-F153-4947-8DB0-18D4C61A5C1A}" type="presParOf" srcId="{A038A262-CACA-4587-86E3-273B60276A7A}" destId="{92F302BD-AA5E-4967-830E-4CE5D32B6C02}" srcOrd="0" destOrd="0" presId="urn:microsoft.com/office/officeart/2005/8/layout/lProcess2"/>
    <dgm:cxn modelId="{EB48F6B4-E34D-45E1-AD27-2FC84DE1F963}" type="presParOf" srcId="{92F302BD-AA5E-4967-830E-4CE5D32B6C02}" destId="{CED52598-5BCC-4D1F-B68C-D2BEBAF04140}" srcOrd="0"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4D72F04-B3D5-488F-9551-DDFE3D00424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GB"/>
        </a:p>
      </dgm:t>
    </dgm:pt>
    <dgm:pt modelId="{D8F52361-E074-45FB-8309-77C921099288}">
      <dgm:prSet/>
      <dgm:spPr/>
      <dgm:t>
        <a:bodyPr/>
        <a:lstStyle/>
        <a:p>
          <a:r>
            <a:rPr lang="en-GB"/>
            <a:t>Activities</a:t>
          </a:r>
        </a:p>
      </dgm:t>
    </dgm:pt>
    <dgm:pt modelId="{D62FE051-50BB-478C-9E88-5D4E02557C0F}" type="parTrans" cxnId="{1181F052-49F8-40B5-B732-13691C73F8D7}">
      <dgm:prSet/>
      <dgm:spPr/>
      <dgm:t>
        <a:bodyPr/>
        <a:lstStyle/>
        <a:p>
          <a:endParaRPr lang="en-GB"/>
        </a:p>
      </dgm:t>
    </dgm:pt>
    <dgm:pt modelId="{4ED939C0-BB28-44E9-AAEB-1A2BFA246A01}" type="sibTrans" cxnId="{1181F052-49F8-40B5-B732-13691C73F8D7}">
      <dgm:prSet/>
      <dgm:spPr/>
      <dgm:t>
        <a:bodyPr/>
        <a:lstStyle/>
        <a:p>
          <a:endParaRPr lang="en-GB"/>
        </a:p>
      </dgm:t>
    </dgm:pt>
    <dgm:pt modelId="{9F6608CA-D7A9-4DBE-A301-636CA1287F92}">
      <dgm:prSet/>
      <dgm:spPr/>
      <dgm:t>
        <a:bodyPr/>
        <a:lstStyle/>
        <a:p>
          <a:r>
            <a:rPr lang="en-GB"/>
            <a:t>Outputs</a:t>
          </a:r>
        </a:p>
      </dgm:t>
    </dgm:pt>
    <dgm:pt modelId="{E08CB005-33A7-4288-BE97-95567BE9AA41}" type="parTrans" cxnId="{003AF37B-28D7-4F86-94B3-F3174EF952F9}">
      <dgm:prSet/>
      <dgm:spPr/>
      <dgm:t>
        <a:bodyPr/>
        <a:lstStyle/>
        <a:p>
          <a:endParaRPr lang="en-GB"/>
        </a:p>
      </dgm:t>
    </dgm:pt>
    <dgm:pt modelId="{610C06E1-2947-42BE-AC0F-E8E78115C15B}" type="sibTrans" cxnId="{003AF37B-28D7-4F86-94B3-F3174EF952F9}">
      <dgm:prSet/>
      <dgm:spPr/>
      <dgm:t>
        <a:bodyPr/>
        <a:lstStyle/>
        <a:p>
          <a:endParaRPr lang="en-GB"/>
        </a:p>
      </dgm:t>
    </dgm:pt>
    <dgm:pt modelId="{8E065E2F-177D-4B1D-804C-26AE8932562D}">
      <dgm:prSet/>
      <dgm:spPr/>
      <dgm:t>
        <a:bodyPr/>
        <a:lstStyle/>
        <a:p>
          <a:r>
            <a:rPr lang="en-GB"/>
            <a:t>Outcomes</a:t>
          </a:r>
        </a:p>
      </dgm:t>
    </dgm:pt>
    <dgm:pt modelId="{34CAC8CF-C7F8-4C2A-BF4D-6BC8824ED6CD}" type="parTrans" cxnId="{4C80F411-CDDB-48E5-8276-BE269DDE18CE}">
      <dgm:prSet/>
      <dgm:spPr/>
      <dgm:t>
        <a:bodyPr/>
        <a:lstStyle/>
        <a:p>
          <a:endParaRPr lang="en-GB"/>
        </a:p>
      </dgm:t>
    </dgm:pt>
    <dgm:pt modelId="{C3A987B9-F2DC-424E-A02F-16DAFFA9F887}" type="sibTrans" cxnId="{4C80F411-CDDB-48E5-8276-BE269DDE18CE}">
      <dgm:prSet/>
      <dgm:spPr/>
      <dgm:t>
        <a:bodyPr/>
        <a:lstStyle/>
        <a:p>
          <a:endParaRPr lang="en-GB"/>
        </a:p>
      </dgm:t>
    </dgm:pt>
    <dgm:pt modelId="{4DEC1B97-D03C-437C-8FA2-1308DDCCB147}">
      <dgm:prSet/>
      <dgm:spPr/>
      <dgm:t>
        <a:bodyPr/>
        <a:lstStyle/>
        <a:p>
          <a:r>
            <a:rPr lang="en-GB"/>
            <a:t>Intermediate State</a:t>
          </a:r>
        </a:p>
      </dgm:t>
    </dgm:pt>
    <dgm:pt modelId="{771F6755-1DDC-4FA8-B969-10BE3702D5CC}" type="parTrans" cxnId="{08A3147C-6A04-4C51-8B04-811043303910}">
      <dgm:prSet/>
      <dgm:spPr/>
      <dgm:t>
        <a:bodyPr/>
        <a:lstStyle/>
        <a:p>
          <a:endParaRPr lang="en-GB"/>
        </a:p>
      </dgm:t>
    </dgm:pt>
    <dgm:pt modelId="{75ECCA52-8DC0-414C-931C-B72087199751}" type="sibTrans" cxnId="{08A3147C-6A04-4C51-8B04-811043303910}">
      <dgm:prSet/>
      <dgm:spPr/>
      <dgm:t>
        <a:bodyPr/>
        <a:lstStyle/>
        <a:p>
          <a:endParaRPr lang="en-GB"/>
        </a:p>
      </dgm:t>
    </dgm:pt>
    <dgm:pt modelId="{1A20F5D8-A898-4090-831D-31EB7D21983F}">
      <dgm:prSet/>
      <dgm:spPr/>
      <dgm:t>
        <a:bodyPr/>
        <a:lstStyle/>
        <a:p>
          <a:r>
            <a:rPr lang="en-GB"/>
            <a:t>Impacts</a:t>
          </a:r>
        </a:p>
      </dgm:t>
    </dgm:pt>
    <dgm:pt modelId="{31F9A78A-9FFA-4FEF-9043-732A2FAD41E9}" type="parTrans" cxnId="{63F95160-5919-436D-9746-082947DFD337}">
      <dgm:prSet/>
      <dgm:spPr/>
      <dgm:t>
        <a:bodyPr/>
        <a:lstStyle/>
        <a:p>
          <a:endParaRPr lang="en-GB"/>
        </a:p>
      </dgm:t>
    </dgm:pt>
    <dgm:pt modelId="{847D3F06-A118-4A49-951D-31EAEF857C95}" type="sibTrans" cxnId="{63F95160-5919-436D-9746-082947DFD337}">
      <dgm:prSet/>
      <dgm:spPr/>
      <dgm:t>
        <a:bodyPr/>
        <a:lstStyle/>
        <a:p>
          <a:endParaRPr lang="en-GB"/>
        </a:p>
      </dgm:t>
    </dgm:pt>
    <dgm:pt modelId="{E0BCB402-4BCA-4290-BF3F-43A3DB005369}" type="pres">
      <dgm:prSet presAssocID="{B4D72F04-B3D5-488F-9551-DDFE3D004249}" presName="CompostProcess" presStyleCnt="0">
        <dgm:presLayoutVars>
          <dgm:dir/>
          <dgm:resizeHandles val="exact"/>
        </dgm:presLayoutVars>
      </dgm:prSet>
      <dgm:spPr/>
    </dgm:pt>
    <dgm:pt modelId="{F654B2E9-A9F5-4D63-8147-0FDE5D698DB6}" type="pres">
      <dgm:prSet presAssocID="{B4D72F04-B3D5-488F-9551-DDFE3D004249}" presName="arrow" presStyleLbl="bgShp" presStyleIdx="0" presStyleCnt="1" custLinFactNeighborX="4419" custLinFactNeighborY="1277"/>
      <dgm:spPr/>
    </dgm:pt>
    <dgm:pt modelId="{FAD2D1E6-E0E5-402F-9A05-24077E8D87F3}" type="pres">
      <dgm:prSet presAssocID="{B4D72F04-B3D5-488F-9551-DDFE3D004249}" presName="linearProcess" presStyleCnt="0"/>
      <dgm:spPr/>
    </dgm:pt>
    <dgm:pt modelId="{9E5A9115-309B-400A-926C-3FA08969E209}" type="pres">
      <dgm:prSet presAssocID="{D8F52361-E074-45FB-8309-77C921099288}" presName="textNode" presStyleLbl="node1" presStyleIdx="0" presStyleCnt="5">
        <dgm:presLayoutVars>
          <dgm:bulletEnabled val="1"/>
        </dgm:presLayoutVars>
      </dgm:prSet>
      <dgm:spPr/>
    </dgm:pt>
    <dgm:pt modelId="{9AAF3EFB-35BA-47FD-95B1-37928F52A535}" type="pres">
      <dgm:prSet presAssocID="{4ED939C0-BB28-44E9-AAEB-1A2BFA246A01}" presName="sibTrans" presStyleCnt="0"/>
      <dgm:spPr/>
    </dgm:pt>
    <dgm:pt modelId="{BB538F3F-05E5-407A-8376-ECC86BC416D0}" type="pres">
      <dgm:prSet presAssocID="{9F6608CA-D7A9-4DBE-A301-636CA1287F92}" presName="textNode" presStyleLbl="node1" presStyleIdx="1" presStyleCnt="5" custLinFactNeighborX="-16000">
        <dgm:presLayoutVars>
          <dgm:bulletEnabled val="1"/>
        </dgm:presLayoutVars>
      </dgm:prSet>
      <dgm:spPr/>
    </dgm:pt>
    <dgm:pt modelId="{A4AB4D09-6039-4EF9-B4DD-B118AB2E2A98}" type="pres">
      <dgm:prSet presAssocID="{610C06E1-2947-42BE-AC0F-E8E78115C15B}" presName="sibTrans" presStyleCnt="0"/>
      <dgm:spPr/>
    </dgm:pt>
    <dgm:pt modelId="{3EA6BF4F-5C7B-4116-AA0A-C75A7DB95DCA}" type="pres">
      <dgm:prSet presAssocID="{8E065E2F-177D-4B1D-804C-26AE8932562D}" presName="textNode" presStyleLbl="node1" presStyleIdx="2" presStyleCnt="5">
        <dgm:presLayoutVars>
          <dgm:bulletEnabled val="1"/>
        </dgm:presLayoutVars>
      </dgm:prSet>
      <dgm:spPr/>
    </dgm:pt>
    <dgm:pt modelId="{B547D3B4-59AF-4E25-ABEE-419F548870EA}" type="pres">
      <dgm:prSet presAssocID="{C3A987B9-F2DC-424E-A02F-16DAFFA9F887}" presName="sibTrans" presStyleCnt="0"/>
      <dgm:spPr/>
    </dgm:pt>
    <dgm:pt modelId="{15F00C7F-C948-481E-B0C5-A8261B2F9636}" type="pres">
      <dgm:prSet presAssocID="{4DEC1B97-D03C-437C-8FA2-1308DDCCB147}" presName="textNode" presStyleLbl="node1" presStyleIdx="3" presStyleCnt="5">
        <dgm:presLayoutVars>
          <dgm:bulletEnabled val="1"/>
        </dgm:presLayoutVars>
      </dgm:prSet>
      <dgm:spPr/>
    </dgm:pt>
    <dgm:pt modelId="{29BC283A-C065-4A0F-A2F6-F955B01210D8}" type="pres">
      <dgm:prSet presAssocID="{75ECCA52-8DC0-414C-931C-B72087199751}" presName="sibTrans" presStyleCnt="0"/>
      <dgm:spPr/>
    </dgm:pt>
    <dgm:pt modelId="{5828604E-5371-44E9-9FDA-9222E0F70DA8}" type="pres">
      <dgm:prSet presAssocID="{1A20F5D8-A898-4090-831D-31EB7D21983F}" presName="textNode" presStyleLbl="node1" presStyleIdx="4" presStyleCnt="5">
        <dgm:presLayoutVars>
          <dgm:bulletEnabled val="1"/>
        </dgm:presLayoutVars>
      </dgm:prSet>
      <dgm:spPr/>
    </dgm:pt>
  </dgm:ptLst>
  <dgm:cxnLst>
    <dgm:cxn modelId="{F6E11B09-1223-4B07-A5AD-F20775547ECD}" type="presOf" srcId="{9F6608CA-D7A9-4DBE-A301-636CA1287F92}" destId="{BB538F3F-05E5-407A-8376-ECC86BC416D0}" srcOrd="0" destOrd="0" presId="urn:microsoft.com/office/officeart/2005/8/layout/hProcess9"/>
    <dgm:cxn modelId="{4C80F411-CDDB-48E5-8276-BE269DDE18CE}" srcId="{B4D72F04-B3D5-488F-9551-DDFE3D004249}" destId="{8E065E2F-177D-4B1D-804C-26AE8932562D}" srcOrd="2" destOrd="0" parTransId="{34CAC8CF-C7F8-4C2A-BF4D-6BC8824ED6CD}" sibTransId="{C3A987B9-F2DC-424E-A02F-16DAFFA9F887}"/>
    <dgm:cxn modelId="{B6B8FD13-E3F6-4637-9D42-7F5DA717DF32}" type="presOf" srcId="{4DEC1B97-D03C-437C-8FA2-1308DDCCB147}" destId="{15F00C7F-C948-481E-B0C5-A8261B2F9636}" srcOrd="0" destOrd="0" presId="urn:microsoft.com/office/officeart/2005/8/layout/hProcess9"/>
    <dgm:cxn modelId="{AA4D5632-9650-4CE1-A66E-5E22BCB5584A}" type="presOf" srcId="{D8F52361-E074-45FB-8309-77C921099288}" destId="{9E5A9115-309B-400A-926C-3FA08969E209}" srcOrd="0" destOrd="0" presId="urn:microsoft.com/office/officeart/2005/8/layout/hProcess9"/>
    <dgm:cxn modelId="{7340E733-700E-411A-9CD2-C275F86B82C5}" type="presOf" srcId="{8E065E2F-177D-4B1D-804C-26AE8932562D}" destId="{3EA6BF4F-5C7B-4116-AA0A-C75A7DB95DCA}" srcOrd="0" destOrd="0" presId="urn:microsoft.com/office/officeart/2005/8/layout/hProcess9"/>
    <dgm:cxn modelId="{63F95160-5919-436D-9746-082947DFD337}" srcId="{B4D72F04-B3D5-488F-9551-DDFE3D004249}" destId="{1A20F5D8-A898-4090-831D-31EB7D21983F}" srcOrd="4" destOrd="0" parTransId="{31F9A78A-9FFA-4FEF-9043-732A2FAD41E9}" sibTransId="{847D3F06-A118-4A49-951D-31EAEF857C95}"/>
    <dgm:cxn modelId="{1181F052-49F8-40B5-B732-13691C73F8D7}" srcId="{B4D72F04-B3D5-488F-9551-DDFE3D004249}" destId="{D8F52361-E074-45FB-8309-77C921099288}" srcOrd="0" destOrd="0" parTransId="{D62FE051-50BB-478C-9E88-5D4E02557C0F}" sibTransId="{4ED939C0-BB28-44E9-AAEB-1A2BFA246A01}"/>
    <dgm:cxn modelId="{003AF37B-28D7-4F86-94B3-F3174EF952F9}" srcId="{B4D72F04-B3D5-488F-9551-DDFE3D004249}" destId="{9F6608CA-D7A9-4DBE-A301-636CA1287F92}" srcOrd="1" destOrd="0" parTransId="{E08CB005-33A7-4288-BE97-95567BE9AA41}" sibTransId="{610C06E1-2947-42BE-AC0F-E8E78115C15B}"/>
    <dgm:cxn modelId="{08A3147C-6A04-4C51-8B04-811043303910}" srcId="{B4D72F04-B3D5-488F-9551-DDFE3D004249}" destId="{4DEC1B97-D03C-437C-8FA2-1308DDCCB147}" srcOrd="3" destOrd="0" parTransId="{771F6755-1DDC-4FA8-B969-10BE3702D5CC}" sibTransId="{75ECCA52-8DC0-414C-931C-B72087199751}"/>
    <dgm:cxn modelId="{1B1404AF-8303-41B0-AB37-F15A74260DBC}" type="presOf" srcId="{1A20F5D8-A898-4090-831D-31EB7D21983F}" destId="{5828604E-5371-44E9-9FDA-9222E0F70DA8}" srcOrd="0" destOrd="0" presId="urn:microsoft.com/office/officeart/2005/8/layout/hProcess9"/>
    <dgm:cxn modelId="{C80BEEE8-8042-4CAA-BB4A-412C4E45561F}" type="presOf" srcId="{B4D72F04-B3D5-488F-9551-DDFE3D004249}" destId="{E0BCB402-4BCA-4290-BF3F-43A3DB005369}" srcOrd="0" destOrd="0" presId="urn:microsoft.com/office/officeart/2005/8/layout/hProcess9"/>
    <dgm:cxn modelId="{9D9CD844-925E-4015-BA8F-A8BE1B540D69}" type="presParOf" srcId="{E0BCB402-4BCA-4290-BF3F-43A3DB005369}" destId="{F654B2E9-A9F5-4D63-8147-0FDE5D698DB6}" srcOrd="0" destOrd="0" presId="urn:microsoft.com/office/officeart/2005/8/layout/hProcess9"/>
    <dgm:cxn modelId="{CEA77F08-C144-4BF3-9BD2-747D776C09D5}" type="presParOf" srcId="{E0BCB402-4BCA-4290-BF3F-43A3DB005369}" destId="{FAD2D1E6-E0E5-402F-9A05-24077E8D87F3}" srcOrd="1" destOrd="0" presId="urn:microsoft.com/office/officeart/2005/8/layout/hProcess9"/>
    <dgm:cxn modelId="{0DA54A20-2BA4-48A2-885B-C19A7B37F715}" type="presParOf" srcId="{FAD2D1E6-E0E5-402F-9A05-24077E8D87F3}" destId="{9E5A9115-309B-400A-926C-3FA08969E209}" srcOrd="0" destOrd="0" presId="urn:microsoft.com/office/officeart/2005/8/layout/hProcess9"/>
    <dgm:cxn modelId="{81D6CCB3-5E50-41F4-8551-3A791B90128C}" type="presParOf" srcId="{FAD2D1E6-E0E5-402F-9A05-24077E8D87F3}" destId="{9AAF3EFB-35BA-47FD-95B1-37928F52A535}" srcOrd="1" destOrd="0" presId="urn:microsoft.com/office/officeart/2005/8/layout/hProcess9"/>
    <dgm:cxn modelId="{A0F65964-F056-447B-A5FC-25A5BA334245}" type="presParOf" srcId="{FAD2D1E6-E0E5-402F-9A05-24077E8D87F3}" destId="{BB538F3F-05E5-407A-8376-ECC86BC416D0}" srcOrd="2" destOrd="0" presId="urn:microsoft.com/office/officeart/2005/8/layout/hProcess9"/>
    <dgm:cxn modelId="{F8193CBA-AE8F-41AF-BE86-FA957BFEF983}" type="presParOf" srcId="{FAD2D1E6-E0E5-402F-9A05-24077E8D87F3}" destId="{A4AB4D09-6039-4EF9-B4DD-B118AB2E2A98}" srcOrd="3" destOrd="0" presId="urn:microsoft.com/office/officeart/2005/8/layout/hProcess9"/>
    <dgm:cxn modelId="{02CB7CE0-B388-4183-B918-623F8DBD2C5C}" type="presParOf" srcId="{FAD2D1E6-E0E5-402F-9A05-24077E8D87F3}" destId="{3EA6BF4F-5C7B-4116-AA0A-C75A7DB95DCA}" srcOrd="4" destOrd="0" presId="urn:microsoft.com/office/officeart/2005/8/layout/hProcess9"/>
    <dgm:cxn modelId="{3EA97F6E-E537-4BFE-AC36-32E59DE5FC35}" type="presParOf" srcId="{FAD2D1E6-E0E5-402F-9A05-24077E8D87F3}" destId="{B547D3B4-59AF-4E25-ABEE-419F548870EA}" srcOrd="5" destOrd="0" presId="urn:microsoft.com/office/officeart/2005/8/layout/hProcess9"/>
    <dgm:cxn modelId="{A6ACF4F8-F564-45EB-8E45-6B2911798BAA}" type="presParOf" srcId="{FAD2D1E6-E0E5-402F-9A05-24077E8D87F3}" destId="{15F00C7F-C948-481E-B0C5-A8261B2F9636}" srcOrd="6" destOrd="0" presId="urn:microsoft.com/office/officeart/2005/8/layout/hProcess9"/>
    <dgm:cxn modelId="{42F841FB-9C3F-4006-ADC3-5AE77574F52B}" type="presParOf" srcId="{FAD2D1E6-E0E5-402F-9A05-24077E8D87F3}" destId="{29BC283A-C065-4A0F-A2F6-F955B01210D8}" srcOrd="7" destOrd="0" presId="urn:microsoft.com/office/officeart/2005/8/layout/hProcess9"/>
    <dgm:cxn modelId="{B6DD0C9D-88A7-4145-BAA6-36C40A3A2ADA}" type="presParOf" srcId="{FAD2D1E6-E0E5-402F-9A05-24077E8D87F3}" destId="{5828604E-5371-44E9-9FDA-9222E0F70DA8}"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33AE69-C22E-44F4-967E-6495ACFEDB9E}" type="doc">
      <dgm:prSet loTypeId="urn:microsoft.com/office/officeart/2005/8/layout/cycle5" loCatId="cycle" qsTypeId="urn:microsoft.com/office/officeart/2005/8/quickstyle/simple1" qsCatId="simple" csTypeId="urn:microsoft.com/office/officeart/2005/8/colors/colorful1" csCatId="colorful" phldr="1"/>
      <dgm:spPr/>
      <dgm:t>
        <a:bodyPr/>
        <a:lstStyle/>
        <a:p>
          <a:endParaRPr lang="en-GB"/>
        </a:p>
      </dgm:t>
    </dgm:pt>
    <dgm:pt modelId="{7CC8A819-0B62-4A68-A5E7-2A3E63ADC551}">
      <dgm:prSet phldrT="[Text]" custT="1"/>
      <dgm:spPr/>
      <dgm:t>
        <a:bodyPr/>
        <a:lstStyle/>
        <a:p>
          <a:pPr>
            <a:buNone/>
          </a:pPr>
          <a:r>
            <a:rPr lang="en-GB" sz="2000"/>
            <a:t>1  Situation / System</a:t>
          </a:r>
        </a:p>
      </dgm:t>
    </dgm:pt>
    <dgm:pt modelId="{72B41ECC-2341-4FAA-B392-0C7243C01FC3}" type="parTrans" cxnId="{5A2B78AA-2D15-4F4F-9BA2-79DBBEC46C48}">
      <dgm:prSet/>
      <dgm:spPr/>
      <dgm:t>
        <a:bodyPr/>
        <a:lstStyle/>
        <a:p>
          <a:endParaRPr lang="en-GB"/>
        </a:p>
      </dgm:t>
    </dgm:pt>
    <dgm:pt modelId="{72D657A3-3FF3-4366-A7EA-D87FBADE2B10}" type="sibTrans" cxnId="{5A2B78AA-2D15-4F4F-9BA2-79DBBEC46C48}">
      <dgm:prSet/>
      <dgm:spPr>
        <a:ln w="19050"/>
      </dgm:spPr>
      <dgm:t>
        <a:bodyPr/>
        <a:lstStyle/>
        <a:p>
          <a:endParaRPr lang="en-GB"/>
        </a:p>
      </dgm:t>
    </dgm:pt>
    <dgm:pt modelId="{50E87653-6257-4854-A0DD-C6F164143815}">
      <dgm:prSet phldrT="[Text]" custT="1"/>
      <dgm:spPr/>
      <dgm:t>
        <a:bodyPr/>
        <a:lstStyle/>
        <a:p>
          <a:pPr marR="0" eaLnBrk="1" fontAlgn="auto" latinLnBrk="0" hangingPunct="1">
            <a:buClrTx/>
            <a:buSzTx/>
            <a:buFont typeface="Arial" panose="020B0604020202020204" pitchFamily="34" charset="0"/>
            <a:buChar char="•"/>
            <a:tabLst/>
            <a:defRPr/>
          </a:pPr>
          <a:r>
            <a:rPr lang="en-GB" sz="1600"/>
            <a:t> Objectives</a:t>
          </a:r>
        </a:p>
      </dgm:t>
    </dgm:pt>
    <dgm:pt modelId="{D6399957-000F-4FCB-A531-9D4F6B300BCF}" type="parTrans" cxnId="{65ED738D-E2F8-4329-9EE6-EA33C02ADDCE}">
      <dgm:prSet/>
      <dgm:spPr/>
      <dgm:t>
        <a:bodyPr/>
        <a:lstStyle/>
        <a:p>
          <a:endParaRPr lang="en-GB"/>
        </a:p>
      </dgm:t>
    </dgm:pt>
    <dgm:pt modelId="{858F40FC-96A2-416E-89FE-F2418C8EAB67}" type="sibTrans" cxnId="{65ED738D-E2F8-4329-9EE6-EA33C02ADDCE}">
      <dgm:prSet/>
      <dgm:spPr/>
      <dgm:t>
        <a:bodyPr/>
        <a:lstStyle/>
        <a:p>
          <a:endParaRPr lang="en-GB"/>
        </a:p>
      </dgm:t>
    </dgm:pt>
    <dgm:pt modelId="{9C42EABA-3D5E-4D6C-B0DB-E2E74E295CCF}">
      <dgm:prSet phldrT="[Text]" custT="1"/>
      <dgm:spPr/>
      <dgm:t>
        <a:bodyPr/>
        <a:lstStyle/>
        <a:p>
          <a:pPr marR="0" eaLnBrk="1" fontAlgn="auto" latinLnBrk="0" hangingPunct="1">
            <a:buClrTx/>
            <a:buSzTx/>
            <a:buFont typeface="Arial" panose="020B0604020202020204" pitchFamily="34" charset="0"/>
            <a:buChar char="•"/>
            <a:tabLst/>
            <a:defRPr/>
          </a:pPr>
          <a:r>
            <a:rPr lang="en-GB" sz="1600"/>
            <a:t> Problem definitions</a:t>
          </a:r>
        </a:p>
      </dgm:t>
    </dgm:pt>
    <dgm:pt modelId="{EDF0EF04-DF4C-4B7A-B8AC-12771C477BAE}" type="parTrans" cxnId="{B7F44731-3261-4FBC-945F-4BE7F4C3EAC0}">
      <dgm:prSet/>
      <dgm:spPr/>
      <dgm:t>
        <a:bodyPr/>
        <a:lstStyle/>
        <a:p>
          <a:endParaRPr lang="en-GB"/>
        </a:p>
      </dgm:t>
    </dgm:pt>
    <dgm:pt modelId="{7D553E4F-DA76-446B-A78E-80DDE93CD41B}" type="sibTrans" cxnId="{B7F44731-3261-4FBC-945F-4BE7F4C3EAC0}">
      <dgm:prSet/>
      <dgm:spPr/>
      <dgm:t>
        <a:bodyPr/>
        <a:lstStyle/>
        <a:p>
          <a:endParaRPr lang="en-GB"/>
        </a:p>
      </dgm:t>
    </dgm:pt>
    <dgm:pt modelId="{76E04B61-D6A8-414E-9B00-5F310B2D13DE}">
      <dgm:prSet phldrT="[Text]" custT="1"/>
      <dgm:spPr/>
      <dgm:t>
        <a:bodyPr/>
        <a:lstStyle/>
        <a:p>
          <a:pPr marR="0" eaLnBrk="1" fontAlgn="auto" latinLnBrk="0" hangingPunct="1">
            <a:buClrTx/>
            <a:buSzTx/>
            <a:buFont typeface="Arial" panose="020B0604020202020204" pitchFamily="34" charset="0"/>
            <a:buChar char="•"/>
            <a:tabLst/>
            <a:defRPr/>
          </a:pPr>
          <a:r>
            <a:rPr lang="en-GB" sz="1600"/>
            <a:t> Target Audience &amp; Stakeholders</a:t>
          </a:r>
        </a:p>
      </dgm:t>
    </dgm:pt>
    <dgm:pt modelId="{CD53263D-60D1-4E33-8DCE-67333D72EE97}" type="parTrans" cxnId="{5E990479-D78C-4599-8D92-4D7AAE42A336}">
      <dgm:prSet/>
      <dgm:spPr/>
      <dgm:t>
        <a:bodyPr/>
        <a:lstStyle/>
        <a:p>
          <a:endParaRPr lang="en-GB"/>
        </a:p>
      </dgm:t>
    </dgm:pt>
    <dgm:pt modelId="{E13E02AA-6597-4080-ADCD-5C15196607C7}" type="sibTrans" cxnId="{5E990479-D78C-4599-8D92-4D7AAE42A336}">
      <dgm:prSet/>
      <dgm:spPr/>
      <dgm:t>
        <a:bodyPr/>
        <a:lstStyle/>
        <a:p>
          <a:endParaRPr lang="en-GB"/>
        </a:p>
      </dgm:t>
    </dgm:pt>
    <dgm:pt modelId="{8F5F416B-E75C-469B-BD4D-A47F5316D9FA}">
      <dgm:prSet phldrT="[Text]" custT="1"/>
      <dgm:spPr/>
      <dgm:t>
        <a:bodyPr/>
        <a:lstStyle/>
        <a:p>
          <a:r>
            <a:rPr lang="en-GB" sz="2000"/>
            <a:t>2  Intervention logic</a:t>
          </a:r>
        </a:p>
      </dgm:t>
    </dgm:pt>
    <dgm:pt modelId="{199DAC6E-294A-4623-99F0-92F3C41E8AB5}" type="parTrans" cxnId="{8E341AC3-A2EE-43F9-A168-606E3C77F02C}">
      <dgm:prSet/>
      <dgm:spPr/>
      <dgm:t>
        <a:bodyPr/>
        <a:lstStyle/>
        <a:p>
          <a:endParaRPr lang="en-GB"/>
        </a:p>
      </dgm:t>
    </dgm:pt>
    <dgm:pt modelId="{19A2D7AB-CED8-48BD-85CD-F2C263269C4C}" type="sibTrans" cxnId="{8E341AC3-A2EE-43F9-A168-606E3C77F02C}">
      <dgm:prSet/>
      <dgm:spPr>
        <a:ln w="19050"/>
      </dgm:spPr>
      <dgm:t>
        <a:bodyPr/>
        <a:lstStyle/>
        <a:p>
          <a:endParaRPr lang="en-GB"/>
        </a:p>
      </dgm:t>
    </dgm:pt>
    <dgm:pt modelId="{A60FBCD9-326E-4B43-984C-87D0E0EC9CED}">
      <dgm:prSet phldrT="[Text]" custT="1"/>
      <dgm:spPr/>
      <dgm:t>
        <a:bodyPr/>
        <a:lstStyle/>
        <a:p>
          <a:r>
            <a:rPr lang="en-GB" sz="1600"/>
            <a:t>Impact and Outcomes</a:t>
          </a:r>
        </a:p>
      </dgm:t>
    </dgm:pt>
    <dgm:pt modelId="{47B7E17E-4516-4408-9E45-0F9B0C6C23F7}" type="parTrans" cxnId="{E00F9F83-E946-4664-998F-FF86B35E8DC5}">
      <dgm:prSet/>
      <dgm:spPr/>
      <dgm:t>
        <a:bodyPr/>
        <a:lstStyle/>
        <a:p>
          <a:endParaRPr lang="en-GB"/>
        </a:p>
      </dgm:t>
    </dgm:pt>
    <dgm:pt modelId="{08E4800E-718B-43D2-82E0-5E7D3D415CEA}" type="sibTrans" cxnId="{E00F9F83-E946-4664-998F-FF86B35E8DC5}">
      <dgm:prSet/>
      <dgm:spPr/>
      <dgm:t>
        <a:bodyPr/>
        <a:lstStyle/>
        <a:p>
          <a:endParaRPr lang="en-GB"/>
        </a:p>
      </dgm:t>
    </dgm:pt>
    <dgm:pt modelId="{E073F63F-8721-4649-AAA8-2B8CBBCB3A92}">
      <dgm:prSet phldrT="[Text]" custT="1"/>
      <dgm:spPr/>
      <dgm:t>
        <a:bodyPr/>
        <a:lstStyle/>
        <a:p>
          <a:r>
            <a:rPr lang="en-GB" sz="1600"/>
            <a:t>Outputs and Activities</a:t>
          </a:r>
        </a:p>
      </dgm:t>
    </dgm:pt>
    <dgm:pt modelId="{C7D5CC2A-50D1-45D8-9590-53CEED46D837}" type="parTrans" cxnId="{3D6154BC-7BE3-4431-BA1A-6821134C02EF}">
      <dgm:prSet/>
      <dgm:spPr/>
      <dgm:t>
        <a:bodyPr/>
        <a:lstStyle/>
        <a:p>
          <a:endParaRPr lang="en-GB"/>
        </a:p>
      </dgm:t>
    </dgm:pt>
    <dgm:pt modelId="{A36DE8D7-263D-4FA6-AC53-215F26BF9C4A}" type="sibTrans" cxnId="{3D6154BC-7BE3-4431-BA1A-6821134C02EF}">
      <dgm:prSet/>
      <dgm:spPr/>
      <dgm:t>
        <a:bodyPr/>
        <a:lstStyle/>
        <a:p>
          <a:endParaRPr lang="en-GB"/>
        </a:p>
      </dgm:t>
    </dgm:pt>
    <dgm:pt modelId="{A608D1AA-1CCC-482D-A8EA-66D5F2328D7D}">
      <dgm:prSet phldrT="[Text]" custT="1"/>
      <dgm:spPr/>
      <dgm:t>
        <a:bodyPr/>
        <a:lstStyle/>
        <a:p>
          <a:r>
            <a:rPr lang="en-GB" sz="1600"/>
            <a:t>Assumptions / Risks </a:t>
          </a:r>
        </a:p>
      </dgm:t>
    </dgm:pt>
    <dgm:pt modelId="{CFBE248D-F78D-475F-8B2D-79A3B62F38CB}" type="parTrans" cxnId="{CC7CB31B-744A-4FF0-BCD5-2FB267BBDD94}">
      <dgm:prSet/>
      <dgm:spPr/>
      <dgm:t>
        <a:bodyPr/>
        <a:lstStyle/>
        <a:p>
          <a:endParaRPr lang="en-GB"/>
        </a:p>
      </dgm:t>
    </dgm:pt>
    <dgm:pt modelId="{AE470D69-233C-48F1-9D8F-0C99AAC91A2D}" type="sibTrans" cxnId="{CC7CB31B-744A-4FF0-BCD5-2FB267BBDD94}">
      <dgm:prSet/>
      <dgm:spPr/>
      <dgm:t>
        <a:bodyPr/>
        <a:lstStyle/>
        <a:p>
          <a:endParaRPr lang="en-GB"/>
        </a:p>
      </dgm:t>
    </dgm:pt>
    <dgm:pt modelId="{A40E041E-2D32-4788-8C80-1352CBA8FA84}">
      <dgm:prSet phldrT="[Text]" custT="1"/>
      <dgm:spPr/>
      <dgm:t>
        <a:bodyPr/>
        <a:lstStyle/>
        <a:p>
          <a:r>
            <a:rPr lang="en-GB" sz="1600"/>
            <a:t>Barriers and Enablers</a:t>
          </a:r>
        </a:p>
      </dgm:t>
    </dgm:pt>
    <dgm:pt modelId="{1B39EBBC-1C41-4192-9A06-2B6988C6F1F3}" type="parTrans" cxnId="{5CC21B3A-5E9A-4F68-A7F6-35E9FBE6643D}">
      <dgm:prSet/>
      <dgm:spPr/>
      <dgm:t>
        <a:bodyPr/>
        <a:lstStyle/>
        <a:p>
          <a:endParaRPr lang="en-GB"/>
        </a:p>
      </dgm:t>
    </dgm:pt>
    <dgm:pt modelId="{4D3A4A79-2D74-4017-B745-9A24DCC0908C}" type="sibTrans" cxnId="{5CC21B3A-5E9A-4F68-A7F6-35E9FBE6643D}">
      <dgm:prSet/>
      <dgm:spPr/>
      <dgm:t>
        <a:bodyPr/>
        <a:lstStyle/>
        <a:p>
          <a:endParaRPr lang="en-GB"/>
        </a:p>
      </dgm:t>
    </dgm:pt>
    <dgm:pt modelId="{2C704AB8-4637-44F6-8DE7-D7E472229730}">
      <dgm:prSet phldrT="[Text]" custT="1"/>
      <dgm:spPr/>
      <dgm:t>
        <a:bodyPr/>
        <a:lstStyle/>
        <a:p>
          <a:r>
            <a:rPr lang="en-GB" sz="2000"/>
            <a:t>3  Refine / Revise</a:t>
          </a:r>
        </a:p>
      </dgm:t>
    </dgm:pt>
    <dgm:pt modelId="{78972DC0-40D4-4377-96F8-55D9D74BE275}" type="parTrans" cxnId="{4176C773-B176-44F8-94F3-BF07F0BA057B}">
      <dgm:prSet/>
      <dgm:spPr/>
      <dgm:t>
        <a:bodyPr/>
        <a:lstStyle/>
        <a:p>
          <a:endParaRPr lang="en-GB"/>
        </a:p>
      </dgm:t>
    </dgm:pt>
    <dgm:pt modelId="{66F0302A-1623-4EA6-A2C1-D43D09EF17A7}" type="sibTrans" cxnId="{4176C773-B176-44F8-94F3-BF07F0BA057B}">
      <dgm:prSet/>
      <dgm:spPr>
        <a:ln w="19050"/>
      </dgm:spPr>
      <dgm:t>
        <a:bodyPr/>
        <a:lstStyle/>
        <a:p>
          <a:endParaRPr lang="en-GB"/>
        </a:p>
      </dgm:t>
    </dgm:pt>
    <dgm:pt modelId="{AFA16EF2-F7CF-4263-949B-5335614606BC}">
      <dgm:prSet phldrT="[Text]" custT="1"/>
      <dgm:spPr/>
      <dgm:t>
        <a:bodyPr/>
        <a:lstStyle/>
        <a:p>
          <a:r>
            <a:rPr lang="en-GB" sz="1600"/>
            <a:t>Evaluate plausibility </a:t>
          </a:r>
        </a:p>
      </dgm:t>
    </dgm:pt>
    <dgm:pt modelId="{CED0DCEF-D8B6-4C94-8179-D15D55C7785F}" type="parTrans" cxnId="{FEFAC903-7595-412E-96B8-64FBAC4AC87B}">
      <dgm:prSet/>
      <dgm:spPr/>
      <dgm:t>
        <a:bodyPr/>
        <a:lstStyle/>
        <a:p>
          <a:endParaRPr lang="en-GB"/>
        </a:p>
      </dgm:t>
    </dgm:pt>
    <dgm:pt modelId="{419D8AFB-A2C4-4AB8-9AC0-B81CCE82DEDD}" type="sibTrans" cxnId="{FEFAC903-7595-412E-96B8-64FBAC4AC87B}">
      <dgm:prSet/>
      <dgm:spPr/>
      <dgm:t>
        <a:bodyPr/>
        <a:lstStyle/>
        <a:p>
          <a:endParaRPr lang="en-GB"/>
        </a:p>
      </dgm:t>
    </dgm:pt>
    <dgm:pt modelId="{35317956-B2A5-41C7-A884-5FE9BE9604B3}">
      <dgm:prSet phldrT="[Text]" custT="1"/>
      <dgm:spPr/>
      <dgm:t>
        <a:bodyPr/>
        <a:lstStyle/>
        <a:p>
          <a:r>
            <a:rPr lang="en-GB" sz="1600"/>
            <a:t>Set up Monitoring Evaluation and Learning</a:t>
          </a:r>
        </a:p>
      </dgm:t>
    </dgm:pt>
    <dgm:pt modelId="{E29CB6FF-E94F-4FB4-ABD2-CC6687DE3542}" type="parTrans" cxnId="{78EA84AF-7225-4E12-99AC-636BE88E0A01}">
      <dgm:prSet/>
      <dgm:spPr/>
      <dgm:t>
        <a:bodyPr/>
        <a:lstStyle/>
        <a:p>
          <a:endParaRPr lang="en-GB"/>
        </a:p>
      </dgm:t>
    </dgm:pt>
    <dgm:pt modelId="{CDB78495-E63C-4057-B9F0-C1D16C5F51AF}" type="sibTrans" cxnId="{78EA84AF-7225-4E12-99AC-636BE88E0A01}">
      <dgm:prSet/>
      <dgm:spPr/>
      <dgm:t>
        <a:bodyPr/>
        <a:lstStyle/>
        <a:p>
          <a:endParaRPr lang="en-GB"/>
        </a:p>
      </dgm:t>
    </dgm:pt>
    <dgm:pt modelId="{0F91E637-43A9-4311-8D4A-FB7B6E803460}" type="pres">
      <dgm:prSet presAssocID="{CE33AE69-C22E-44F4-967E-6495ACFEDB9E}" presName="cycle" presStyleCnt="0">
        <dgm:presLayoutVars>
          <dgm:dir/>
          <dgm:resizeHandles val="exact"/>
        </dgm:presLayoutVars>
      </dgm:prSet>
      <dgm:spPr/>
    </dgm:pt>
    <dgm:pt modelId="{5108AAC5-9BA4-4C0F-BA73-807A41C6B0C3}" type="pres">
      <dgm:prSet presAssocID="{7CC8A819-0B62-4A68-A5E7-2A3E63ADC551}" presName="node" presStyleLbl="node1" presStyleIdx="0" presStyleCnt="3" custScaleX="145417" custScaleY="91791" custRadScaleRad="88027" custRadScaleInc="-4892">
        <dgm:presLayoutVars>
          <dgm:bulletEnabled val="1"/>
        </dgm:presLayoutVars>
      </dgm:prSet>
      <dgm:spPr/>
    </dgm:pt>
    <dgm:pt modelId="{76DE93A6-A4B7-49D2-BA56-3D07B7332A13}" type="pres">
      <dgm:prSet presAssocID="{7CC8A819-0B62-4A68-A5E7-2A3E63ADC551}" presName="spNode" presStyleCnt="0"/>
      <dgm:spPr/>
    </dgm:pt>
    <dgm:pt modelId="{5A9E0974-1C0C-4E91-B495-3399619959B0}" type="pres">
      <dgm:prSet presAssocID="{72D657A3-3FF3-4366-A7EA-D87FBADE2B10}" presName="sibTrans" presStyleLbl="sibTrans1D1" presStyleIdx="0" presStyleCnt="3"/>
      <dgm:spPr/>
    </dgm:pt>
    <dgm:pt modelId="{D3D4A5C9-930B-474E-8109-B8D1FD08B6F8}" type="pres">
      <dgm:prSet presAssocID="{8F5F416B-E75C-469B-BD4D-A47F5316D9FA}" presName="node" presStyleLbl="node1" presStyleIdx="1" presStyleCnt="3" custScaleX="151619" custRadScaleRad="109017" custRadScaleInc="-24635">
        <dgm:presLayoutVars>
          <dgm:bulletEnabled val="1"/>
        </dgm:presLayoutVars>
      </dgm:prSet>
      <dgm:spPr/>
    </dgm:pt>
    <dgm:pt modelId="{AAFEC4FA-4275-4DAE-AD17-DAF2E1AAEC61}" type="pres">
      <dgm:prSet presAssocID="{8F5F416B-E75C-469B-BD4D-A47F5316D9FA}" presName="spNode" presStyleCnt="0"/>
      <dgm:spPr/>
    </dgm:pt>
    <dgm:pt modelId="{05254295-086E-49E4-8A8D-7689F3D2F3F4}" type="pres">
      <dgm:prSet presAssocID="{19A2D7AB-CED8-48BD-85CD-F2C263269C4C}" presName="sibTrans" presStyleLbl="sibTrans1D1" presStyleIdx="1" presStyleCnt="3"/>
      <dgm:spPr/>
    </dgm:pt>
    <dgm:pt modelId="{F59F920F-A95A-4FD2-BB5D-16AD3D7B41A8}" type="pres">
      <dgm:prSet presAssocID="{2C704AB8-4637-44F6-8DE7-D7E472229730}" presName="node" presStyleLbl="node1" presStyleIdx="2" presStyleCnt="3" custScaleX="123079" custRadScaleRad="115491" custRadScaleInc="19030">
        <dgm:presLayoutVars>
          <dgm:bulletEnabled val="1"/>
        </dgm:presLayoutVars>
      </dgm:prSet>
      <dgm:spPr/>
    </dgm:pt>
    <dgm:pt modelId="{2A149E4C-0656-4470-B520-0EBA9BEE97D7}" type="pres">
      <dgm:prSet presAssocID="{2C704AB8-4637-44F6-8DE7-D7E472229730}" presName="spNode" presStyleCnt="0"/>
      <dgm:spPr/>
    </dgm:pt>
    <dgm:pt modelId="{73C7908C-F535-48A2-9548-ED24B0ED8768}" type="pres">
      <dgm:prSet presAssocID="{66F0302A-1623-4EA6-A2C1-D43D09EF17A7}" presName="sibTrans" presStyleLbl="sibTrans1D1" presStyleIdx="2" presStyleCnt="3"/>
      <dgm:spPr/>
    </dgm:pt>
  </dgm:ptLst>
  <dgm:cxnLst>
    <dgm:cxn modelId="{FEFAC903-7595-412E-96B8-64FBAC4AC87B}" srcId="{2C704AB8-4637-44F6-8DE7-D7E472229730}" destId="{AFA16EF2-F7CF-4263-949B-5335614606BC}" srcOrd="0" destOrd="0" parTransId="{CED0DCEF-D8B6-4C94-8179-D15D55C7785F}" sibTransId="{419D8AFB-A2C4-4AB8-9AC0-B81CCE82DEDD}"/>
    <dgm:cxn modelId="{677B990B-0ADB-4886-9A6D-89F748B98010}" type="presOf" srcId="{72D657A3-3FF3-4366-A7EA-D87FBADE2B10}" destId="{5A9E0974-1C0C-4E91-B495-3399619959B0}" srcOrd="0" destOrd="0" presId="urn:microsoft.com/office/officeart/2005/8/layout/cycle5"/>
    <dgm:cxn modelId="{E04E1113-322E-45E5-BABB-EE880378B3E2}" type="presOf" srcId="{A608D1AA-1CCC-482D-A8EA-66D5F2328D7D}" destId="{D3D4A5C9-930B-474E-8109-B8D1FD08B6F8}" srcOrd="0" destOrd="3" presId="urn:microsoft.com/office/officeart/2005/8/layout/cycle5"/>
    <dgm:cxn modelId="{615E6113-5A2C-438E-97B5-6CB4BA172A91}" type="presOf" srcId="{A60FBCD9-326E-4B43-984C-87D0E0EC9CED}" destId="{D3D4A5C9-930B-474E-8109-B8D1FD08B6F8}" srcOrd="0" destOrd="1" presId="urn:microsoft.com/office/officeart/2005/8/layout/cycle5"/>
    <dgm:cxn modelId="{CC7CB31B-744A-4FF0-BCD5-2FB267BBDD94}" srcId="{8F5F416B-E75C-469B-BD4D-A47F5316D9FA}" destId="{A608D1AA-1CCC-482D-A8EA-66D5F2328D7D}" srcOrd="2" destOrd="0" parTransId="{CFBE248D-F78D-475F-8B2D-79A3B62F38CB}" sibTransId="{AE470D69-233C-48F1-9D8F-0C99AAC91A2D}"/>
    <dgm:cxn modelId="{B7F44731-3261-4FBC-945F-4BE7F4C3EAC0}" srcId="{7CC8A819-0B62-4A68-A5E7-2A3E63ADC551}" destId="{9C42EABA-3D5E-4D6C-B0DB-E2E74E295CCF}" srcOrd="1" destOrd="0" parTransId="{EDF0EF04-DF4C-4B7A-B8AC-12771C477BAE}" sibTransId="{7D553E4F-DA76-446B-A78E-80DDE93CD41B}"/>
    <dgm:cxn modelId="{5CC21B3A-5E9A-4F68-A7F6-35E9FBE6643D}" srcId="{8F5F416B-E75C-469B-BD4D-A47F5316D9FA}" destId="{A40E041E-2D32-4788-8C80-1352CBA8FA84}" srcOrd="3" destOrd="0" parTransId="{1B39EBBC-1C41-4192-9A06-2B6988C6F1F3}" sibTransId="{4D3A4A79-2D74-4017-B745-9A24DCC0908C}"/>
    <dgm:cxn modelId="{81962740-2EAF-4D86-827B-9E0D3512E847}" type="presOf" srcId="{9C42EABA-3D5E-4D6C-B0DB-E2E74E295CCF}" destId="{5108AAC5-9BA4-4C0F-BA73-807A41C6B0C3}" srcOrd="0" destOrd="2" presId="urn:microsoft.com/office/officeart/2005/8/layout/cycle5"/>
    <dgm:cxn modelId="{1EF1346C-F4C0-4906-B9B2-16AFC39A47DE}" type="presOf" srcId="{2C704AB8-4637-44F6-8DE7-D7E472229730}" destId="{F59F920F-A95A-4FD2-BB5D-16AD3D7B41A8}" srcOrd="0" destOrd="0" presId="urn:microsoft.com/office/officeart/2005/8/layout/cycle5"/>
    <dgm:cxn modelId="{4176C773-B176-44F8-94F3-BF07F0BA057B}" srcId="{CE33AE69-C22E-44F4-967E-6495ACFEDB9E}" destId="{2C704AB8-4637-44F6-8DE7-D7E472229730}" srcOrd="2" destOrd="0" parTransId="{78972DC0-40D4-4377-96F8-55D9D74BE275}" sibTransId="{66F0302A-1623-4EA6-A2C1-D43D09EF17A7}"/>
    <dgm:cxn modelId="{B1064E54-35F1-4D1D-BC5E-AD137853126F}" type="presOf" srcId="{AFA16EF2-F7CF-4263-949B-5335614606BC}" destId="{F59F920F-A95A-4FD2-BB5D-16AD3D7B41A8}" srcOrd="0" destOrd="1" presId="urn:microsoft.com/office/officeart/2005/8/layout/cycle5"/>
    <dgm:cxn modelId="{5E990479-D78C-4599-8D92-4D7AAE42A336}" srcId="{7CC8A819-0B62-4A68-A5E7-2A3E63ADC551}" destId="{76E04B61-D6A8-414E-9B00-5F310B2D13DE}" srcOrd="2" destOrd="0" parTransId="{CD53263D-60D1-4E33-8DCE-67333D72EE97}" sibTransId="{E13E02AA-6597-4080-ADCD-5C15196607C7}"/>
    <dgm:cxn modelId="{8AA06B82-1568-4095-BA12-71D3DF2CDB9E}" type="presOf" srcId="{66F0302A-1623-4EA6-A2C1-D43D09EF17A7}" destId="{73C7908C-F535-48A2-9548-ED24B0ED8768}" srcOrd="0" destOrd="0" presId="urn:microsoft.com/office/officeart/2005/8/layout/cycle5"/>
    <dgm:cxn modelId="{E00F9F83-E946-4664-998F-FF86B35E8DC5}" srcId="{8F5F416B-E75C-469B-BD4D-A47F5316D9FA}" destId="{A60FBCD9-326E-4B43-984C-87D0E0EC9CED}" srcOrd="0" destOrd="0" parTransId="{47B7E17E-4516-4408-9E45-0F9B0C6C23F7}" sibTransId="{08E4800E-718B-43D2-82E0-5E7D3D415CEA}"/>
    <dgm:cxn modelId="{65ED738D-E2F8-4329-9EE6-EA33C02ADDCE}" srcId="{7CC8A819-0B62-4A68-A5E7-2A3E63ADC551}" destId="{50E87653-6257-4854-A0DD-C6F164143815}" srcOrd="0" destOrd="0" parTransId="{D6399957-000F-4FCB-A531-9D4F6B300BCF}" sibTransId="{858F40FC-96A2-416E-89FE-F2418C8EAB67}"/>
    <dgm:cxn modelId="{9BB28195-2561-43DA-B7A7-B8DE7E9BE2BE}" type="presOf" srcId="{E073F63F-8721-4649-AAA8-2B8CBBCB3A92}" destId="{D3D4A5C9-930B-474E-8109-B8D1FD08B6F8}" srcOrd="0" destOrd="2" presId="urn:microsoft.com/office/officeart/2005/8/layout/cycle5"/>
    <dgm:cxn modelId="{3C29E29B-9C69-4429-A8AD-49A0A59DF07A}" type="presOf" srcId="{35317956-B2A5-41C7-A884-5FE9BE9604B3}" destId="{F59F920F-A95A-4FD2-BB5D-16AD3D7B41A8}" srcOrd="0" destOrd="2" presId="urn:microsoft.com/office/officeart/2005/8/layout/cycle5"/>
    <dgm:cxn modelId="{5A5E249F-380C-46AD-9D2A-5268D104CD3A}" type="presOf" srcId="{19A2D7AB-CED8-48BD-85CD-F2C263269C4C}" destId="{05254295-086E-49E4-8A8D-7689F3D2F3F4}" srcOrd="0" destOrd="0" presId="urn:microsoft.com/office/officeart/2005/8/layout/cycle5"/>
    <dgm:cxn modelId="{A440809F-F914-48B7-83EF-118BEA7F98BD}" type="presOf" srcId="{A40E041E-2D32-4788-8C80-1352CBA8FA84}" destId="{D3D4A5C9-930B-474E-8109-B8D1FD08B6F8}" srcOrd="0" destOrd="4" presId="urn:microsoft.com/office/officeart/2005/8/layout/cycle5"/>
    <dgm:cxn modelId="{1795F9A2-C308-4001-A946-BFDCDD3A87BC}" type="presOf" srcId="{7CC8A819-0B62-4A68-A5E7-2A3E63ADC551}" destId="{5108AAC5-9BA4-4C0F-BA73-807A41C6B0C3}" srcOrd="0" destOrd="0" presId="urn:microsoft.com/office/officeart/2005/8/layout/cycle5"/>
    <dgm:cxn modelId="{E6D7E3A7-3434-4E79-A5F5-D4036FBBF395}" type="presOf" srcId="{50E87653-6257-4854-A0DD-C6F164143815}" destId="{5108AAC5-9BA4-4C0F-BA73-807A41C6B0C3}" srcOrd="0" destOrd="1" presId="urn:microsoft.com/office/officeart/2005/8/layout/cycle5"/>
    <dgm:cxn modelId="{3683C5A9-2B85-43D2-9722-DA39D774C3B6}" type="presOf" srcId="{CE33AE69-C22E-44F4-967E-6495ACFEDB9E}" destId="{0F91E637-43A9-4311-8D4A-FB7B6E803460}" srcOrd="0" destOrd="0" presId="urn:microsoft.com/office/officeart/2005/8/layout/cycle5"/>
    <dgm:cxn modelId="{5A2B78AA-2D15-4F4F-9BA2-79DBBEC46C48}" srcId="{CE33AE69-C22E-44F4-967E-6495ACFEDB9E}" destId="{7CC8A819-0B62-4A68-A5E7-2A3E63ADC551}" srcOrd="0" destOrd="0" parTransId="{72B41ECC-2341-4FAA-B392-0C7243C01FC3}" sibTransId="{72D657A3-3FF3-4366-A7EA-D87FBADE2B10}"/>
    <dgm:cxn modelId="{78EA84AF-7225-4E12-99AC-636BE88E0A01}" srcId="{2C704AB8-4637-44F6-8DE7-D7E472229730}" destId="{35317956-B2A5-41C7-A884-5FE9BE9604B3}" srcOrd="1" destOrd="0" parTransId="{E29CB6FF-E94F-4FB4-ABD2-CC6687DE3542}" sibTransId="{CDB78495-E63C-4057-B9F0-C1D16C5F51AF}"/>
    <dgm:cxn modelId="{3D6154BC-7BE3-4431-BA1A-6821134C02EF}" srcId="{8F5F416B-E75C-469B-BD4D-A47F5316D9FA}" destId="{E073F63F-8721-4649-AAA8-2B8CBBCB3A92}" srcOrd="1" destOrd="0" parTransId="{C7D5CC2A-50D1-45D8-9590-53CEED46D837}" sibTransId="{A36DE8D7-263D-4FA6-AC53-215F26BF9C4A}"/>
    <dgm:cxn modelId="{00E351C1-3FA9-4E94-85EE-DC419236D6AF}" type="presOf" srcId="{8F5F416B-E75C-469B-BD4D-A47F5316D9FA}" destId="{D3D4A5C9-930B-474E-8109-B8D1FD08B6F8}" srcOrd="0" destOrd="0" presId="urn:microsoft.com/office/officeart/2005/8/layout/cycle5"/>
    <dgm:cxn modelId="{8E341AC3-A2EE-43F9-A168-606E3C77F02C}" srcId="{CE33AE69-C22E-44F4-967E-6495ACFEDB9E}" destId="{8F5F416B-E75C-469B-BD4D-A47F5316D9FA}" srcOrd="1" destOrd="0" parTransId="{199DAC6E-294A-4623-99F0-92F3C41E8AB5}" sibTransId="{19A2D7AB-CED8-48BD-85CD-F2C263269C4C}"/>
    <dgm:cxn modelId="{391FBCD9-DAE0-44C1-8DDB-2725128BEA22}" type="presOf" srcId="{76E04B61-D6A8-414E-9B00-5F310B2D13DE}" destId="{5108AAC5-9BA4-4C0F-BA73-807A41C6B0C3}" srcOrd="0" destOrd="3" presId="urn:microsoft.com/office/officeart/2005/8/layout/cycle5"/>
    <dgm:cxn modelId="{9AFAA33B-0DC6-46EF-AA17-76FF565744F9}" type="presParOf" srcId="{0F91E637-43A9-4311-8D4A-FB7B6E803460}" destId="{5108AAC5-9BA4-4C0F-BA73-807A41C6B0C3}" srcOrd="0" destOrd="0" presId="urn:microsoft.com/office/officeart/2005/8/layout/cycle5"/>
    <dgm:cxn modelId="{E97F9262-2C8C-44D3-8E8A-2E1E74A8229D}" type="presParOf" srcId="{0F91E637-43A9-4311-8D4A-FB7B6E803460}" destId="{76DE93A6-A4B7-49D2-BA56-3D07B7332A13}" srcOrd="1" destOrd="0" presId="urn:microsoft.com/office/officeart/2005/8/layout/cycle5"/>
    <dgm:cxn modelId="{68A226BB-418C-4D0B-81C5-3AFC4044714D}" type="presParOf" srcId="{0F91E637-43A9-4311-8D4A-FB7B6E803460}" destId="{5A9E0974-1C0C-4E91-B495-3399619959B0}" srcOrd="2" destOrd="0" presId="urn:microsoft.com/office/officeart/2005/8/layout/cycle5"/>
    <dgm:cxn modelId="{5D7BBA85-2329-4CDB-9C4A-44C6FD809896}" type="presParOf" srcId="{0F91E637-43A9-4311-8D4A-FB7B6E803460}" destId="{D3D4A5C9-930B-474E-8109-B8D1FD08B6F8}" srcOrd="3" destOrd="0" presId="urn:microsoft.com/office/officeart/2005/8/layout/cycle5"/>
    <dgm:cxn modelId="{3EB79E73-A294-41B1-A3CC-EC7D1ABFF508}" type="presParOf" srcId="{0F91E637-43A9-4311-8D4A-FB7B6E803460}" destId="{AAFEC4FA-4275-4DAE-AD17-DAF2E1AAEC61}" srcOrd="4" destOrd="0" presId="urn:microsoft.com/office/officeart/2005/8/layout/cycle5"/>
    <dgm:cxn modelId="{BD3EC28E-9B1C-47FB-A8C8-43CB31770844}" type="presParOf" srcId="{0F91E637-43A9-4311-8D4A-FB7B6E803460}" destId="{05254295-086E-49E4-8A8D-7689F3D2F3F4}" srcOrd="5" destOrd="0" presId="urn:microsoft.com/office/officeart/2005/8/layout/cycle5"/>
    <dgm:cxn modelId="{BD1057B8-DEA4-434D-BBAF-1EB410A0C566}" type="presParOf" srcId="{0F91E637-43A9-4311-8D4A-FB7B6E803460}" destId="{F59F920F-A95A-4FD2-BB5D-16AD3D7B41A8}" srcOrd="6" destOrd="0" presId="urn:microsoft.com/office/officeart/2005/8/layout/cycle5"/>
    <dgm:cxn modelId="{0CA471F5-E927-45C3-BEEC-9C9D50BEE972}" type="presParOf" srcId="{0F91E637-43A9-4311-8D4A-FB7B6E803460}" destId="{2A149E4C-0656-4470-B520-0EBA9BEE97D7}" srcOrd="7" destOrd="0" presId="urn:microsoft.com/office/officeart/2005/8/layout/cycle5"/>
    <dgm:cxn modelId="{CE773C01-B51F-40C9-A0FF-7DE0B03FD046}" type="presParOf" srcId="{0F91E637-43A9-4311-8D4A-FB7B6E803460}" destId="{73C7908C-F535-48A2-9548-ED24B0ED8768}" srcOrd="8" destOrd="0" presId="urn:microsoft.com/office/officeart/2005/8/layout/cycle5"/>
  </dgm:cxnLst>
  <dgm:bg/>
  <dgm:whole>
    <a:ln w="19050"/>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4D72F04-B3D5-488F-9551-DDFE3D004249}" type="doc">
      <dgm:prSet loTypeId="urn:microsoft.com/office/officeart/2005/8/layout/hProcess9" loCatId="process" qsTypeId="urn:microsoft.com/office/officeart/2005/8/quickstyle/simple1" qsCatId="simple" csTypeId="urn:microsoft.com/office/officeart/2005/8/colors/colorful4" csCatId="colorful" phldr="1"/>
      <dgm:spPr/>
      <dgm:t>
        <a:bodyPr/>
        <a:lstStyle/>
        <a:p>
          <a:endParaRPr lang="en-GB"/>
        </a:p>
      </dgm:t>
    </dgm:pt>
    <dgm:pt modelId="{D8F52361-E074-45FB-8309-77C921099288}">
      <dgm:prSet/>
      <dgm:spPr/>
      <dgm:t>
        <a:bodyPr/>
        <a:lstStyle/>
        <a:p>
          <a:r>
            <a:rPr lang="en-GB"/>
            <a:t>Activities</a:t>
          </a:r>
        </a:p>
      </dgm:t>
    </dgm:pt>
    <dgm:pt modelId="{D62FE051-50BB-478C-9E88-5D4E02557C0F}" type="parTrans" cxnId="{1181F052-49F8-40B5-B732-13691C73F8D7}">
      <dgm:prSet/>
      <dgm:spPr/>
      <dgm:t>
        <a:bodyPr/>
        <a:lstStyle/>
        <a:p>
          <a:endParaRPr lang="en-GB"/>
        </a:p>
      </dgm:t>
    </dgm:pt>
    <dgm:pt modelId="{4ED939C0-BB28-44E9-AAEB-1A2BFA246A01}" type="sibTrans" cxnId="{1181F052-49F8-40B5-B732-13691C73F8D7}">
      <dgm:prSet/>
      <dgm:spPr/>
      <dgm:t>
        <a:bodyPr/>
        <a:lstStyle/>
        <a:p>
          <a:endParaRPr lang="en-GB"/>
        </a:p>
      </dgm:t>
    </dgm:pt>
    <dgm:pt modelId="{9F6608CA-D7A9-4DBE-A301-636CA1287F92}">
      <dgm:prSet/>
      <dgm:spPr/>
      <dgm:t>
        <a:bodyPr/>
        <a:lstStyle/>
        <a:p>
          <a:r>
            <a:rPr lang="en-GB"/>
            <a:t>Outputs</a:t>
          </a:r>
        </a:p>
      </dgm:t>
    </dgm:pt>
    <dgm:pt modelId="{E08CB005-33A7-4288-BE97-95567BE9AA41}" type="parTrans" cxnId="{003AF37B-28D7-4F86-94B3-F3174EF952F9}">
      <dgm:prSet/>
      <dgm:spPr/>
      <dgm:t>
        <a:bodyPr/>
        <a:lstStyle/>
        <a:p>
          <a:endParaRPr lang="en-GB"/>
        </a:p>
      </dgm:t>
    </dgm:pt>
    <dgm:pt modelId="{610C06E1-2947-42BE-AC0F-E8E78115C15B}" type="sibTrans" cxnId="{003AF37B-28D7-4F86-94B3-F3174EF952F9}">
      <dgm:prSet/>
      <dgm:spPr/>
      <dgm:t>
        <a:bodyPr/>
        <a:lstStyle/>
        <a:p>
          <a:endParaRPr lang="en-GB"/>
        </a:p>
      </dgm:t>
    </dgm:pt>
    <dgm:pt modelId="{8E065E2F-177D-4B1D-804C-26AE8932562D}">
      <dgm:prSet/>
      <dgm:spPr/>
      <dgm:t>
        <a:bodyPr/>
        <a:lstStyle/>
        <a:p>
          <a:r>
            <a:rPr lang="en-GB"/>
            <a:t>Outcomes</a:t>
          </a:r>
        </a:p>
      </dgm:t>
    </dgm:pt>
    <dgm:pt modelId="{34CAC8CF-C7F8-4C2A-BF4D-6BC8824ED6CD}" type="parTrans" cxnId="{4C80F411-CDDB-48E5-8276-BE269DDE18CE}">
      <dgm:prSet/>
      <dgm:spPr/>
      <dgm:t>
        <a:bodyPr/>
        <a:lstStyle/>
        <a:p>
          <a:endParaRPr lang="en-GB"/>
        </a:p>
      </dgm:t>
    </dgm:pt>
    <dgm:pt modelId="{C3A987B9-F2DC-424E-A02F-16DAFFA9F887}" type="sibTrans" cxnId="{4C80F411-CDDB-48E5-8276-BE269DDE18CE}">
      <dgm:prSet/>
      <dgm:spPr/>
      <dgm:t>
        <a:bodyPr/>
        <a:lstStyle/>
        <a:p>
          <a:endParaRPr lang="en-GB"/>
        </a:p>
      </dgm:t>
    </dgm:pt>
    <dgm:pt modelId="{4DEC1B97-D03C-437C-8FA2-1308DDCCB147}">
      <dgm:prSet/>
      <dgm:spPr/>
      <dgm:t>
        <a:bodyPr/>
        <a:lstStyle/>
        <a:p>
          <a:r>
            <a:rPr lang="en-GB"/>
            <a:t>Intermediate State</a:t>
          </a:r>
        </a:p>
      </dgm:t>
    </dgm:pt>
    <dgm:pt modelId="{771F6755-1DDC-4FA8-B969-10BE3702D5CC}" type="parTrans" cxnId="{08A3147C-6A04-4C51-8B04-811043303910}">
      <dgm:prSet/>
      <dgm:spPr/>
      <dgm:t>
        <a:bodyPr/>
        <a:lstStyle/>
        <a:p>
          <a:endParaRPr lang="en-GB"/>
        </a:p>
      </dgm:t>
    </dgm:pt>
    <dgm:pt modelId="{75ECCA52-8DC0-414C-931C-B72087199751}" type="sibTrans" cxnId="{08A3147C-6A04-4C51-8B04-811043303910}">
      <dgm:prSet/>
      <dgm:spPr/>
      <dgm:t>
        <a:bodyPr/>
        <a:lstStyle/>
        <a:p>
          <a:endParaRPr lang="en-GB"/>
        </a:p>
      </dgm:t>
    </dgm:pt>
    <dgm:pt modelId="{1A20F5D8-A898-4090-831D-31EB7D21983F}">
      <dgm:prSet/>
      <dgm:spPr/>
      <dgm:t>
        <a:bodyPr/>
        <a:lstStyle/>
        <a:p>
          <a:r>
            <a:rPr lang="en-GB"/>
            <a:t>Impacts</a:t>
          </a:r>
        </a:p>
      </dgm:t>
    </dgm:pt>
    <dgm:pt modelId="{31F9A78A-9FFA-4FEF-9043-732A2FAD41E9}" type="parTrans" cxnId="{63F95160-5919-436D-9746-082947DFD337}">
      <dgm:prSet/>
      <dgm:spPr/>
      <dgm:t>
        <a:bodyPr/>
        <a:lstStyle/>
        <a:p>
          <a:endParaRPr lang="en-GB"/>
        </a:p>
      </dgm:t>
    </dgm:pt>
    <dgm:pt modelId="{847D3F06-A118-4A49-951D-31EAEF857C95}" type="sibTrans" cxnId="{63F95160-5919-436D-9746-082947DFD337}">
      <dgm:prSet/>
      <dgm:spPr/>
      <dgm:t>
        <a:bodyPr/>
        <a:lstStyle/>
        <a:p>
          <a:endParaRPr lang="en-GB"/>
        </a:p>
      </dgm:t>
    </dgm:pt>
    <dgm:pt modelId="{E0BCB402-4BCA-4290-BF3F-43A3DB005369}" type="pres">
      <dgm:prSet presAssocID="{B4D72F04-B3D5-488F-9551-DDFE3D004249}" presName="CompostProcess" presStyleCnt="0">
        <dgm:presLayoutVars>
          <dgm:dir/>
          <dgm:resizeHandles val="exact"/>
        </dgm:presLayoutVars>
      </dgm:prSet>
      <dgm:spPr/>
    </dgm:pt>
    <dgm:pt modelId="{F654B2E9-A9F5-4D63-8147-0FDE5D698DB6}" type="pres">
      <dgm:prSet presAssocID="{B4D72F04-B3D5-488F-9551-DDFE3D004249}" presName="arrow" presStyleLbl="bgShp" presStyleIdx="0" presStyleCnt="1"/>
      <dgm:spPr/>
    </dgm:pt>
    <dgm:pt modelId="{FAD2D1E6-E0E5-402F-9A05-24077E8D87F3}" type="pres">
      <dgm:prSet presAssocID="{B4D72F04-B3D5-488F-9551-DDFE3D004249}" presName="linearProcess" presStyleCnt="0"/>
      <dgm:spPr/>
    </dgm:pt>
    <dgm:pt modelId="{9E5A9115-309B-400A-926C-3FA08969E209}" type="pres">
      <dgm:prSet presAssocID="{D8F52361-E074-45FB-8309-77C921099288}" presName="textNode" presStyleLbl="node1" presStyleIdx="0" presStyleCnt="5">
        <dgm:presLayoutVars>
          <dgm:bulletEnabled val="1"/>
        </dgm:presLayoutVars>
      </dgm:prSet>
      <dgm:spPr/>
    </dgm:pt>
    <dgm:pt modelId="{9AAF3EFB-35BA-47FD-95B1-37928F52A535}" type="pres">
      <dgm:prSet presAssocID="{4ED939C0-BB28-44E9-AAEB-1A2BFA246A01}" presName="sibTrans" presStyleCnt="0"/>
      <dgm:spPr/>
    </dgm:pt>
    <dgm:pt modelId="{BB538F3F-05E5-407A-8376-ECC86BC416D0}" type="pres">
      <dgm:prSet presAssocID="{9F6608CA-D7A9-4DBE-A301-636CA1287F92}" presName="textNode" presStyleLbl="node1" presStyleIdx="1" presStyleCnt="5">
        <dgm:presLayoutVars>
          <dgm:bulletEnabled val="1"/>
        </dgm:presLayoutVars>
      </dgm:prSet>
      <dgm:spPr/>
    </dgm:pt>
    <dgm:pt modelId="{A4AB4D09-6039-4EF9-B4DD-B118AB2E2A98}" type="pres">
      <dgm:prSet presAssocID="{610C06E1-2947-42BE-AC0F-E8E78115C15B}" presName="sibTrans" presStyleCnt="0"/>
      <dgm:spPr/>
    </dgm:pt>
    <dgm:pt modelId="{3EA6BF4F-5C7B-4116-AA0A-C75A7DB95DCA}" type="pres">
      <dgm:prSet presAssocID="{8E065E2F-177D-4B1D-804C-26AE8932562D}" presName="textNode" presStyleLbl="node1" presStyleIdx="2" presStyleCnt="5">
        <dgm:presLayoutVars>
          <dgm:bulletEnabled val="1"/>
        </dgm:presLayoutVars>
      </dgm:prSet>
      <dgm:spPr/>
    </dgm:pt>
    <dgm:pt modelId="{B547D3B4-59AF-4E25-ABEE-419F548870EA}" type="pres">
      <dgm:prSet presAssocID="{C3A987B9-F2DC-424E-A02F-16DAFFA9F887}" presName="sibTrans" presStyleCnt="0"/>
      <dgm:spPr/>
    </dgm:pt>
    <dgm:pt modelId="{15F00C7F-C948-481E-B0C5-A8261B2F9636}" type="pres">
      <dgm:prSet presAssocID="{4DEC1B97-D03C-437C-8FA2-1308DDCCB147}" presName="textNode" presStyleLbl="node1" presStyleIdx="3" presStyleCnt="5">
        <dgm:presLayoutVars>
          <dgm:bulletEnabled val="1"/>
        </dgm:presLayoutVars>
      </dgm:prSet>
      <dgm:spPr/>
    </dgm:pt>
    <dgm:pt modelId="{29BC283A-C065-4A0F-A2F6-F955B01210D8}" type="pres">
      <dgm:prSet presAssocID="{75ECCA52-8DC0-414C-931C-B72087199751}" presName="sibTrans" presStyleCnt="0"/>
      <dgm:spPr/>
    </dgm:pt>
    <dgm:pt modelId="{5828604E-5371-44E9-9FDA-9222E0F70DA8}" type="pres">
      <dgm:prSet presAssocID="{1A20F5D8-A898-4090-831D-31EB7D21983F}" presName="textNode" presStyleLbl="node1" presStyleIdx="4" presStyleCnt="5">
        <dgm:presLayoutVars>
          <dgm:bulletEnabled val="1"/>
        </dgm:presLayoutVars>
      </dgm:prSet>
      <dgm:spPr/>
    </dgm:pt>
  </dgm:ptLst>
  <dgm:cxnLst>
    <dgm:cxn modelId="{F6E11B09-1223-4B07-A5AD-F20775547ECD}" type="presOf" srcId="{9F6608CA-D7A9-4DBE-A301-636CA1287F92}" destId="{BB538F3F-05E5-407A-8376-ECC86BC416D0}" srcOrd="0" destOrd="0" presId="urn:microsoft.com/office/officeart/2005/8/layout/hProcess9"/>
    <dgm:cxn modelId="{4C80F411-CDDB-48E5-8276-BE269DDE18CE}" srcId="{B4D72F04-B3D5-488F-9551-DDFE3D004249}" destId="{8E065E2F-177D-4B1D-804C-26AE8932562D}" srcOrd="2" destOrd="0" parTransId="{34CAC8CF-C7F8-4C2A-BF4D-6BC8824ED6CD}" sibTransId="{C3A987B9-F2DC-424E-A02F-16DAFFA9F887}"/>
    <dgm:cxn modelId="{B6B8FD13-E3F6-4637-9D42-7F5DA717DF32}" type="presOf" srcId="{4DEC1B97-D03C-437C-8FA2-1308DDCCB147}" destId="{15F00C7F-C948-481E-B0C5-A8261B2F9636}" srcOrd="0" destOrd="0" presId="urn:microsoft.com/office/officeart/2005/8/layout/hProcess9"/>
    <dgm:cxn modelId="{AA4D5632-9650-4CE1-A66E-5E22BCB5584A}" type="presOf" srcId="{D8F52361-E074-45FB-8309-77C921099288}" destId="{9E5A9115-309B-400A-926C-3FA08969E209}" srcOrd="0" destOrd="0" presId="urn:microsoft.com/office/officeart/2005/8/layout/hProcess9"/>
    <dgm:cxn modelId="{7340E733-700E-411A-9CD2-C275F86B82C5}" type="presOf" srcId="{8E065E2F-177D-4B1D-804C-26AE8932562D}" destId="{3EA6BF4F-5C7B-4116-AA0A-C75A7DB95DCA}" srcOrd="0" destOrd="0" presId="urn:microsoft.com/office/officeart/2005/8/layout/hProcess9"/>
    <dgm:cxn modelId="{63F95160-5919-436D-9746-082947DFD337}" srcId="{B4D72F04-B3D5-488F-9551-DDFE3D004249}" destId="{1A20F5D8-A898-4090-831D-31EB7D21983F}" srcOrd="4" destOrd="0" parTransId="{31F9A78A-9FFA-4FEF-9043-732A2FAD41E9}" sibTransId="{847D3F06-A118-4A49-951D-31EAEF857C95}"/>
    <dgm:cxn modelId="{1181F052-49F8-40B5-B732-13691C73F8D7}" srcId="{B4D72F04-B3D5-488F-9551-DDFE3D004249}" destId="{D8F52361-E074-45FB-8309-77C921099288}" srcOrd="0" destOrd="0" parTransId="{D62FE051-50BB-478C-9E88-5D4E02557C0F}" sibTransId="{4ED939C0-BB28-44E9-AAEB-1A2BFA246A01}"/>
    <dgm:cxn modelId="{003AF37B-28D7-4F86-94B3-F3174EF952F9}" srcId="{B4D72F04-B3D5-488F-9551-DDFE3D004249}" destId="{9F6608CA-D7A9-4DBE-A301-636CA1287F92}" srcOrd="1" destOrd="0" parTransId="{E08CB005-33A7-4288-BE97-95567BE9AA41}" sibTransId="{610C06E1-2947-42BE-AC0F-E8E78115C15B}"/>
    <dgm:cxn modelId="{08A3147C-6A04-4C51-8B04-811043303910}" srcId="{B4D72F04-B3D5-488F-9551-DDFE3D004249}" destId="{4DEC1B97-D03C-437C-8FA2-1308DDCCB147}" srcOrd="3" destOrd="0" parTransId="{771F6755-1DDC-4FA8-B969-10BE3702D5CC}" sibTransId="{75ECCA52-8DC0-414C-931C-B72087199751}"/>
    <dgm:cxn modelId="{1B1404AF-8303-41B0-AB37-F15A74260DBC}" type="presOf" srcId="{1A20F5D8-A898-4090-831D-31EB7D21983F}" destId="{5828604E-5371-44E9-9FDA-9222E0F70DA8}" srcOrd="0" destOrd="0" presId="urn:microsoft.com/office/officeart/2005/8/layout/hProcess9"/>
    <dgm:cxn modelId="{C80BEEE8-8042-4CAA-BB4A-412C4E45561F}" type="presOf" srcId="{B4D72F04-B3D5-488F-9551-DDFE3D004249}" destId="{E0BCB402-4BCA-4290-BF3F-43A3DB005369}" srcOrd="0" destOrd="0" presId="urn:microsoft.com/office/officeart/2005/8/layout/hProcess9"/>
    <dgm:cxn modelId="{9D9CD844-925E-4015-BA8F-A8BE1B540D69}" type="presParOf" srcId="{E0BCB402-4BCA-4290-BF3F-43A3DB005369}" destId="{F654B2E9-A9F5-4D63-8147-0FDE5D698DB6}" srcOrd="0" destOrd="0" presId="urn:microsoft.com/office/officeart/2005/8/layout/hProcess9"/>
    <dgm:cxn modelId="{CEA77F08-C144-4BF3-9BD2-747D776C09D5}" type="presParOf" srcId="{E0BCB402-4BCA-4290-BF3F-43A3DB005369}" destId="{FAD2D1E6-E0E5-402F-9A05-24077E8D87F3}" srcOrd="1" destOrd="0" presId="urn:microsoft.com/office/officeart/2005/8/layout/hProcess9"/>
    <dgm:cxn modelId="{0DA54A20-2BA4-48A2-885B-C19A7B37F715}" type="presParOf" srcId="{FAD2D1E6-E0E5-402F-9A05-24077E8D87F3}" destId="{9E5A9115-309B-400A-926C-3FA08969E209}" srcOrd="0" destOrd="0" presId="urn:microsoft.com/office/officeart/2005/8/layout/hProcess9"/>
    <dgm:cxn modelId="{81D6CCB3-5E50-41F4-8551-3A791B90128C}" type="presParOf" srcId="{FAD2D1E6-E0E5-402F-9A05-24077E8D87F3}" destId="{9AAF3EFB-35BA-47FD-95B1-37928F52A535}" srcOrd="1" destOrd="0" presId="urn:microsoft.com/office/officeart/2005/8/layout/hProcess9"/>
    <dgm:cxn modelId="{A0F65964-F056-447B-A5FC-25A5BA334245}" type="presParOf" srcId="{FAD2D1E6-E0E5-402F-9A05-24077E8D87F3}" destId="{BB538F3F-05E5-407A-8376-ECC86BC416D0}" srcOrd="2" destOrd="0" presId="urn:microsoft.com/office/officeart/2005/8/layout/hProcess9"/>
    <dgm:cxn modelId="{F8193CBA-AE8F-41AF-BE86-FA957BFEF983}" type="presParOf" srcId="{FAD2D1E6-E0E5-402F-9A05-24077E8D87F3}" destId="{A4AB4D09-6039-4EF9-B4DD-B118AB2E2A98}" srcOrd="3" destOrd="0" presId="urn:microsoft.com/office/officeart/2005/8/layout/hProcess9"/>
    <dgm:cxn modelId="{02CB7CE0-B388-4183-B918-623F8DBD2C5C}" type="presParOf" srcId="{FAD2D1E6-E0E5-402F-9A05-24077E8D87F3}" destId="{3EA6BF4F-5C7B-4116-AA0A-C75A7DB95DCA}" srcOrd="4" destOrd="0" presId="urn:microsoft.com/office/officeart/2005/8/layout/hProcess9"/>
    <dgm:cxn modelId="{3EA97F6E-E537-4BFE-AC36-32E59DE5FC35}" type="presParOf" srcId="{FAD2D1E6-E0E5-402F-9A05-24077E8D87F3}" destId="{B547D3B4-59AF-4E25-ABEE-419F548870EA}" srcOrd="5" destOrd="0" presId="urn:microsoft.com/office/officeart/2005/8/layout/hProcess9"/>
    <dgm:cxn modelId="{A6ACF4F8-F564-45EB-8E45-6B2911798BAA}" type="presParOf" srcId="{FAD2D1E6-E0E5-402F-9A05-24077E8D87F3}" destId="{15F00C7F-C948-481E-B0C5-A8261B2F9636}" srcOrd="6" destOrd="0" presId="urn:microsoft.com/office/officeart/2005/8/layout/hProcess9"/>
    <dgm:cxn modelId="{42F841FB-9C3F-4006-ADC3-5AE77574F52B}" type="presParOf" srcId="{FAD2D1E6-E0E5-402F-9A05-24077E8D87F3}" destId="{29BC283A-C065-4A0F-A2F6-F955B01210D8}" srcOrd="7" destOrd="0" presId="urn:microsoft.com/office/officeart/2005/8/layout/hProcess9"/>
    <dgm:cxn modelId="{B6DD0C9D-88A7-4145-BAA6-36C40A3A2ADA}" type="presParOf" srcId="{FAD2D1E6-E0E5-402F-9A05-24077E8D87F3}" destId="{5828604E-5371-44E9-9FDA-9222E0F70DA8}"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1C161D2-F199-4EE3-97FD-E6EF8AE3702D}" type="doc">
      <dgm:prSet loTypeId="urn:microsoft.com/office/officeart/2005/8/layout/list1" loCatId="list" qsTypeId="urn:microsoft.com/office/officeart/2005/8/quickstyle/simple1" qsCatId="simple" csTypeId="urn:microsoft.com/office/officeart/2005/8/colors/colorful4" csCatId="colorful" phldr="1"/>
      <dgm:spPr/>
      <dgm:t>
        <a:bodyPr/>
        <a:lstStyle/>
        <a:p>
          <a:endParaRPr lang="en-GB"/>
        </a:p>
      </dgm:t>
    </dgm:pt>
    <dgm:pt modelId="{2BC709E4-1FC0-45B4-B8D8-1DA5746585CE}">
      <dgm:prSet phldrT="[Text]"/>
      <dgm:spPr/>
      <dgm:t>
        <a:bodyPr/>
        <a:lstStyle/>
        <a:p>
          <a:r>
            <a:rPr lang="en-GB">
              <a:latin typeface="Roboto"/>
              <a:ea typeface="Roboto"/>
              <a:cs typeface="Roboto"/>
            </a:rPr>
            <a:t>Institution / behaviour</a:t>
          </a:r>
        </a:p>
      </dgm:t>
    </dgm:pt>
    <dgm:pt modelId="{CB1D26E0-9AE4-4F9C-B1E7-F02EF33EA6BD}" type="parTrans" cxnId="{49AC45F0-34A3-488A-8164-3241FBDAFC8E}">
      <dgm:prSet/>
      <dgm:spPr/>
      <dgm:t>
        <a:bodyPr/>
        <a:lstStyle/>
        <a:p>
          <a:endParaRPr lang="en-GB"/>
        </a:p>
      </dgm:t>
    </dgm:pt>
    <dgm:pt modelId="{06B7A42D-6457-4457-A6F9-BA52EB327EED}" type="sibTrans" cxnId="{49AC45F0-34A3-488A-8164-3241FBDAFC8E}">
      <dgm:prSet/>
      <dgm:spPr/>
      <dgm:t>
        <a:bodyPr/>
        <a:lstStyle/>
        <a:p>
          <a:endParaRPr lang="en-GB"/>
        </a:p>
      </dgm:t>
    </dgm:pt>
    <dgm:pt modelId="{3D869190-247E-40F0-9EEA-B08F23739994}">
      <dgm:prSet phldrT="[Text]"/>
      <dgm:spPr/>
      <dgm:t>
        <a:bodyPr/>
        <a:lstStyle/>
        <a:p>
          <a:pPr rtl="0"/>
          <a:r>
            <a:rPr lang="en-GB">
              <a:latin typeface="Roboto"/>
              <a:ea typeface="Roboto"/>
              <a:cs typeface="Roboto"/>
            </a:rPr>
            <a:t>Condition </a:t>
          </a:r>
        </a:p>
      </dgm:t>
    </dgm:pt>
    <dgm:pt modelId="{88760A09-A236-48DE-B7F3-C1BD5CA6E398}" type="parTrans" cxnId="{6B0F75BC-C563-44D2-A9A1-62E601AADA8F}">
      <dgm:prSet/>
      <dgm:spPr/>
      <dgm:t>
        <a:bodyPr/>
        <a:lstStyle/>
        <a:p>
          <a:endParaRPr lang="en-GB"/>
        </a:p>
      </dgm:t>
    </dgm:pt>
    <dgm:pt modelId="{19BE1383-DBD5-4C3C-9AD8-DCACB25682CB}" type="sibTrans" cxnId="{6B0F75BC-C563-44D2-A9A1-62E601AADA8F}">
      <dgm:prSet/>
      <dgm:spPr/>
      <dgm:t>
        <a:bodyPr/>
        <a:lstStyle/>
        <a:p>
          <a:endParaRPr lang="en-GB"/>
        </a:p>
      </dgm:t>
    </dgm:pt>
    <dgm:pt modelId="{8BE5FC3D-A5D0-459F-AA70-B2962E0422F4}">
      <dgm:prSet phldrT="[Text]"/>
      <dgm:spPr/>
      <dgm:t>
        <a:bodyPr/>
        <a:lstStyle/>
        <a:p>
          <a:r>
            <a:rPr lang="en-GB">
              <a:latin typeface="Roboto"/>
              <a:ea typeface="Roboto"/>
              <a:cs typeface="Roboto"/>
            </a:rPr>
            <a:t>Memorandum of Understanding signed between institutions</a:t>
          </a:r>
        </a:p>
      </dgm:t>
    </dgm:pt>
    <dgm:pt modelId="{AB7A7609-2042-4ED1-A81C-ED9404E93C95}" type="parTrans" cxnId="{C8FD3F94-5E59-4903-8936-483CF3129DAF}">
      <dgm:prSet/>
      <dgm:spPr/>
      <dgm:t>
        <a:bodyPr/>
        <a:lstStyle/>
        <a:p>
          <a:endParaRPr lang="en-GB"/>
        </a:p>
      </dgm:t>
    </dgm:pt>
    <dgm:pt modelId="{C82E9E31-6B10-4663-BC28-BF14C92500C4}" type="sibTrans" cxnId="{C8FD3F94-5E59-4903-8936-483CF3129DAF}">
      <dgm:prSet/>
      <dgm:spPr/>
      <dgm:t>
        <a:bodyPr/>
        <a:lstStyle/>
        <a:p>
          <a:endParaRPr lang="en-GB"/>
        </a:p>
      </dgm:t>
    </dgm:pt>
    <dgm:pt modelId="{55819611-74ED-4CAA-AD88-8073AA1112E3}">
      <dgm:prSet/>
      <dgm:spPr/>
      <dgm:t>
        <a:bodyPr/>
        <a:lstStyle/>
        <a:p>
          <a:r>
            <a:rPr lang="en-GB">
              <a:latin typeface="Roboto"/>
              <a:ea typeface="Roboto"/>
              <a:cs typeface="Roboto"/>
            </a:rPr>
            <a:t>Law drafted</a:t>
          </a:r>
        </a:p>
      </dgm:t>
    </dgm:pt>
    <dgm:pt modelId="{56104A3F-F2E1-490C-9AE1-6B712101F9A5}" type="parTrans" cxnId="{CE395384-44BB-4596-9086-F829369B8203}">
      <dgm:prSet/>
      <dgm:spPr/>
      <dgm:t>
        <a:bodyPr/>
        <a:lstStyle/>
        <a:p>
          <a:endParaRPr lang="en-GB"/>
        </a:p>
      </dgm:t>
    </dgm:pt>
    <dgm:pt modelId="{E9FE3B79-CCAB-4440-88BD-1DB90F64FC5E}" type="sibTrans" cxnId="{CE395384-44BB-4596-9086-F829369B8203}">
      <dgm:prSet/>
      <dgm:spPr/>
      <dgm:t>
        <a:bodyPr/>
        <a:lstStyle/>
        <a:p>
          <a:endParaRPr lang="en-GB"/>
        </a:p>
      </dgm:t>
    </dgm:pt>
    <dgm:pt modelId="{D79CAE2F-5198-4F2D-ACE2-56FC4C4EEE15}">
      <dgm:prSet/>
      <dgm:spPr/>
      <dgm:t>
        <a:bodyPr/>
        <a:lstStyle/>
        <a:p>
          <a:r>
            <a:rPr lang="en-GB">
              <a:latin typeface="Roboto"/>
              <a:ea typeface="Roboto"/>
              <a:cs typeface="Roboto"/>
            </a:rPr>
            <a:t>Resources mobilized for biodiversity conservation</a:t>
          </a:r>
        </a:p>
      </dgm:t>
    </dgm:pt>
    <dgm:pt modelId="{D7CD7465-7EC0-47EF-BBD1-B1F5BCD1C5F2}" type="parTrans" cxnId="{45ACB915-B212-426F-ADAC-6BC4CFD76148}">
      <dgm:prSet/>
      <dgm:spPr/>
      <dgm:t>
        <a:bodyPr/>
        <a:lstStyle/>
        <a:p>
          <a:endParaRPr lang="en-GB"/>
        </a:p>
      </dgm:t>
    </dgm:pt>
    <dgm:pt modelId="{E8DCC73C-C09D-4BB6-9727-D54A7EDF5B22}" type="sibTrans" cxnId="{45ACB915-B212-426F-ADAC-6BC4CFD76148}">
      <dgm:prSet/>
      <dgm:spPr/>
      <dgm:t>
        <a:bodyPr/>
        <a:lstStyle/>
        <a:p>
          <a:endParaRPr lang="en-GB"/>
        </a:p>
      </dgm:t>
    </dgm:pt>
    <dgm:pt modelId="{9302D44E-516B-4722-B26E-20DC5931BE60}">
      <dgm:prSet phldrT="[Text]"/>
      <dgm:spPr/>
      <dgm:t>
        <a:bodyPr/>
        <a:lstStyle/>
        <a:p>
          <a:r>
            <a:rPr lang="en-GB">
              <a:latin typeface="Roboto"/>
              <a:ea typeface="Roboto"/>
              <a:cs typeface="Roboto"/>
            </a:rPr>
            <a:t>Increased population of target species</a:t>
          </a:r>
        </a:p>
      </dgm:t>
    </dgm:pt>
    <dgm:pt modelId="{DEE080BA-7929-4FCD-854D-D765204C5D0A}" type="parTrans" cxnId="{4EE1AAFD-8580-492E-8CFE-0E1EA67799D1}">
      <dgm:prSet/>
      <dgm:spPr/>
      <dgm:t>
        <a:bodyPr/>
        <a:lstStyle/>
        <a:p>
          <a:endParaRPr lang="en-GB"/>
        </a:p>
      </dgm:t>
    </dgm:pt>
    <dgm:pt modelId="{47B2903F-EBF6-430F-8DDB-6FF4693AE143}" type="sibTrans" cxnId="{4EE1AAFD-8580-492E-8CFE-0E1EA67799D1}">
      <dgm:prSet/>
      <dgm:spPr/>
      <dgm:t>
        <a:bodyPr/>
        <a:lstStyle/>
        <a:p>
          <a:endParaRPr lang="en-GB"/>
        </a:p>
      </dgm:t>
    </dgm:pt>
    <dgm:pt modelId="{12D1C6F9-1082-4AD8-B227-2B6648AF8A34}">
      <dgm:prSet/>
      <dgm:spPr/>
      <dgm:t>
        <a:bodyPr/>
        <a:lstStyle/>
        <a:p>
          <a:r>
            <a:rPr lang="en-GB">
              <a:latin typeface="Roboto"/>
              <a:ea typeface="Roboto"/>
              <a:cs typeface="Roboto"/>
            </a:rPr>
            <a:t>Reduction in plastic pollution found in beach survey</a:t>
          </a:r>
        </a:p>
      </dgm:t>
    </dgm:pt>
    <dgm:pt modelId="{C6B22B8D-A040-4DBA-A535-B581EE59CC97}" type="parTrans" cxnId="{C88AEF9A-0823-436B-AA34-63C95341A28C}">
      <dgm:prSet/>
      <dgm:spPr/>
      <dgm:t>
        <a:bodyPr/>
        <a:lstStyle/>
        <a:p>
          <a:endParaRPr lang="en-GB"/>
        </a:p>
      </dgm:t>
    </dgm:pt>
    <dgm:pt modelId="{81F1B3AC-51C6-459B-AC69-3EB1EC26CEF6}" type="sibTrans" cxnId="{C88AEF9A-0823-436B-AA34-63C95341A28C}">
      <dgm:prSet/>
      <dgm:spPr/>
      <dgm:t>
        <a:bodyPr/>
        <a:lstStyle/>
        <a:p>
          <a:endParaRPr lang="en-GB"/>
        </a:p>
      </dgm:t>
    </dgm:pt>
    <dgm:pt modelId="{3ACC7A51-B679-4630-81D6-CE051B4A6E56}">
      <dgm:prSet/>
      <dgm:spPr/>
      <dgm:t>
        <a:bodyPr/>
        <a:lstStyle/>
        <a:p>
          <a:r>
            <a:rPr lang="en-GB">
              <a:latin typeface="Roboto"/>
              <a:ea typeface="Roboto"/>
              <a:cs typeface="Roboto"/>
            </a:rPr>
            <a:t>Increase in protected area coverage</a:t>
          </a:r>
        </a:p>
      </dgm:t>
    </dgm:pt>
    <dgm:pt modelId="{7AD7AEE7-B6C6-4B57-807B-6AA2F3AA5E3D}" type="parTrans" cxnId="{7205027F-F115-4128-85D3-AE28B840CB3F}">
      <dgm:prSet/>
      <dgm:spPr/>
      <dgm:t>
        <a:bodyPr/>
        <a:lstStyle/>
        <a:p>
          <a:endParaRPr lang="en-GB"/>
        </a:p>
      </dgm:t>
    </dgm:pt>
    <dgm:pt modelId="{B7A91C69-178B-48D0-9AC7-D772AC1DDA61}" type="sibTrans" cxnId="{7205027F-F115-4128-85D3-AE28B840CB3F}">
      <dgm:prSet/>
      <dgm:spPr/>
      <dgm:t>
        <a:bodyPr/>
        <a:lstStyle/>
        <a:p>
          <a:endParaRPr lang="en-GB"/>
        </a:p>
      </dgm:t>
    </dgm:pt>
    <dgm:pt modelId="{7D0C015C-9D78-4E77-8EA8-1D05DD6CFF09}">
      <dgm:prSet phldrT="[Text]"/>
      <dgm:spPr/>
      <dgm:t>
        <a:bodyPr/>
        <a:lstStyle/>
        <a:p>
          <a:r>
            <a:rPr lang="en-GB">
              <a:latin typeface="Roboto"/>
              <a:ea typeface="Roboto"/>
              <a:cs typeface="Roboto"/>
            </a:rPr>
            <a:t>Action / Attitude</a:t>
          </a:r>
        </a:p>
      </dgm:t>
    </dgm:pt>
    <dgm:pt modelId="{D0AE1FE8-9662-4AAF-BB37-2B713455852A}" type="parTrans" cxnId="{6EC9D039-1E8D-4B40-85E2-B1FEB2D45DC6}">
      <dgm:prSet/>
      <dgm:spPr/>
      <dgm:t>
        <a:bodyPr/>
        <a:lstStyle/>
        <a:p>
          <a:endParaRPr lang="en-GB"/>
        </a:p>
      </dgm:t>
    </dgm:pt>
    <dgm:pt modelId="{F34A641A-F019-49A1-9240-569A719A5E7D}" type="sibTrans" cxnId="{6EC9D039-1E8D-4B40-85E2-B1FEB2D45DC6}">
      <dgm:prSet/>
      <dgm:spPr/>
      <dgm:t>
        <a:bodyPr/>
        <a:lstStyle/>
        <a:p>
          <a:endParaRPr lang="en-GB"/>
        </a:p>
      </dgm:t>
    </dgm:pt>
    <dgm:pt modelId="{A266417C-1F52-48CB-908F-062FDD37853D}">
      <dgm:prSet phldrT="[Text]"/>
      <dgm:spPr/>
      <dgm:t>
        <a:bodyPr/>
        <a:lstStyle/>
        <a:p>
          <a:r>
            <a:rPr lang="en-GB">
              <a:latin typeface="Roboto"/>
              <a:ea typeface="Roboto"/>
              <a:cs typeface="Roboto"/>
            </a:rPr>
            <a:t>Trust built between partners</a:t>
          </a:r>
        </a:p>
      </dgm:t>
    </dgm:pt>
    <dgm:pt modelId="{AED797FB-3603-4D1F-B21D-99D7218C3395}" type="parTrans" cxnId="{81278085-34E7-4564-8C99-0615319E32FE}">
      <dgm:prSet/>
      <dgm:spPr/>
      <dgm:t>
        <a:bodyPr/>
        <a:lstStyle/>
        <a:p>
          <a:endParaRPr lang="en-GB"/>
        </a:p>
      </dgm:t>
    </dgm:pt>
    <dgm:pt modelId="{8E8C2F97-BBB7-4881-9959-639CDA2CAF4E}" type="sibTrans" cxnId="{81278085-34E7-4564-8C99-0615319E32FE}">
      <dgm:prSet/>
      <dgm:spPr/>
      <dgm:t>
        <a:bodyPr/>
        <a:lstStyle/>
        <a:p>
          <a:endParaRPr lang="en-GB"/>
        </a:p>
      </dgm:t>
    </dgm:pt>
    <dgm:pt modelId="{BA97F68A-9E2D-4135-AAC9-5562BB82DF7C}">
      <dgm:prSet/>
      <dgm:spPr/>
      <dgm:t>
        <a:bodyPr/>
        <a:lstStyle/>
        <a:p>
          <a:pPr rtl="0"/>
          <a:r>
            <a:rPr lang="en-GB">
              <a:latin typeface="Roboto"/>
              <a:ea typeface="Roboto"/>
              <a:cs typeface="Roboto"/>
            </a:rPr>
            <a:t>Biodiversity considered as relevant to policy creation (e.g. economic policies)</a:t>
          </a:r>
        </a:p>
      </dgm:t>
    </dgm:pt>
    <dgm:pt modelId="{1C363578-B995-4FF8-AF93-D71015424C57}" type="parTrans" cxnId="{557C4890-BE25-4E7F-9D05-28B583C7DCEC}">
      <dgm:prSet/>
      <dgm:spPr/>
      <dgm:t>
        <a:bodyPr/>
        <a:lstStyle/>
        <a:p>
          <a:endParaRPr lang="en-GB"/>
        </a:p>
      </dgm:t>
    </dgm:pt>
    <dgm:pt modelId="{B80D1EDA-82CA-4C39-84B4-11F8863D5426}" type="sibTrans" cxnId="{557C4890-BE25-4E7F-9D05-28B583C7DCEC}">
      <dgm:prSet/>
      <dgm:spPr/>
      <dgm:t>
        <a:bodyPr/>
        <a:lstStyle/>
        <a:p>
          <a:endParaRPr lang="en-GB"/>
        </a:p>
      </dgm:t>
    </dgm:pt>
    <dgm:pt modelId="{A35B38CC-07AD-4276-BF2D-3CF745483B56}" type="pres">
      <dgm:prSet presAssocID="{F1C161D2-F199-4EE3-97FD-E6EF8AE3702D}" presName="linear" presStyleCnt="0">
        <dgm:presLayoutVars>
          <dgm:dir/>
          <dgm:animLvl val="lvl"/>
          <dgm:resizeHandles val="exact"/>
        </dgm:presLayoutVars>
      </dgm:prSet>
      <dgm:spPr/>
    </dgm:pt>
    <dgm:pt modelId="{DD952E07-90AB-4A5D-B8F4-0FAB173701A0}" type="pres">
      <dgm:prSet presAssocID="{7D0C015C-9D78-4E77-8EA8-1D05DD6CFF09}" presName="parentLin" presStyleCnt="0"/>
      <dgm:spPr/>
    </dgm:pt>
    <dgm:pt modelId="{B46957DA-7BD5-4019-9292-445D3E0D86BE}" type="pres">
      <dgm:prSet presAssocID="{7D0C015C-9D78-4E77-8EA8-1D05DD6CFF09}" presName="parentLeftMargin" presStyleLbl="node1" presStyleIdx="0" presStyleCnt="3"/>
      <dgm:spPr/>
    </dgm:pt>
    <dgm:pt modelId="{4C66A35C-B0D4-40AA-8FE8-0451729F3112}" type="pres">
      <dgm:prSet presAssocID="{7D0C015C-9D78-4E77-8EA8-1D05DD6CFF09}" presName="parentText" presStyleLbl="node1" presStyleIdx="0" presStyleCnt="3">
        <dgm:presLayoutVars>
          <dgm:chMax val="0"/>
          <dgm:bulletEnabled val="1"/>
        </dgm:presLayoutVars>
      </dgm:prSet>
      <dgm:spPr/>
    </dgm:pt>
    <dgm:pt modelId="{4E2B0C73-0619-4BC4-8937-CE89DC855571}" type="pres">
      <dgm:prSet presAssocID="{7D0C015C-9D78-4E77-8EA8-1D05DD6CFF09}" presName="negativeSpace" presStyleCnt="0"/>
      <dgm:spPr/>
    </dgm:pt>
    <dgm:pt modelId="{F2D31DD6-761E-4340-93DD-629E7614D017}" type="pres">
      <dgm:prSet presAssocID="{7D0C015C-9D78-4E77-8EA8-1D05DD6CFF09}" presName="childText" presStyleLbl="conFgAcc1" presStyleIdx="0" presStyleCnt="3">
        <dgm:presLayoutVars>
          <dgm:bulletEnabled val="1"/>
        </dgm:presLayoutVars>
      </dgm:prSet>
      <dgm:spPr/>
    </dgm:pt>
    <dgm:pt modelId="{F11F803D-609C-4B44-9B38-50B32EE1918E}" type="pres">
      <dgm:prSet presAssocID="{F34A641A-F019-49A1-9240-569A719A5E7D}" presName="spaceBetweenRectangles" presStyleCnt="0"/>
      <dgm:spPr/>
    </dgm:pt>
    <dgm:pt modelId="{DF85328F-B542-4A0A-9424-ED03D9BEBD40}" type="pres">
      <dgm:prSet presAssocID="{2BC709E4-1FC0-45B4-B8D8-1DA5746585CE}" presName="parentLin" presStyleCnt="0"/>
      <dgm:spPr/>
    </dgm:pt>
    <dgm:pt modelId="{385C612A-3AFF-4BFC-BF47-360E0DECCB56}" type="pres">
      <dgm:prSet presAssocID="{2BC709E4-1FC0-45B4-B8D8-1DA5746585CE}" presName="parentLeftMargin" presStyleLbl="node1" presStyleIdx="0" presStyleCnt="3"/>
      <dgm:spPr/>
    </dgm:pt>
    <dgm:pt modelId="{EE59AE21-E6F1-4DED-9BE9-49DB0A242608}" type="pres">
      <dgm:prSet presAssocID="{2BC709E4-1FC0-45B4-B8D8-1DA5746585CE}" presName="parentText" presStyleLbl="node1" presStyleIdx="1" presStyleCnt="3">
        <dgm:presLayoutVars>
          <dgm:chMax val="0"/>
          <dgm:bulletEnabled val="1"/>
        </dgm:presLayoutVars>
      </dgm:prSet>
      <dgm:spPr/>
    </dgm:pt>
    <dgm:pt modelId="{DFC8FFF2-D041-4669-9A37-CC42BCEFCCE3}" type="pres">
      <dgm:prSet presAssocID="{2BC709E4-1FC0-45B4-B8D8-1DA5746585CE}" presName="negativeSpace" presStyleCnt="0"/>
      <dgm:spPr/>
    </dgm:pt>
    <dgm:pt modelId="{56B22DBC-3EFF-4C5C-A603-C3F2A1297FFF}" type="pres">
      <dgm:prSet presAssocID="{2BC709E4-1FC0-45B4-B8D8-1DA5746585CE}" presName="childText" presStyleLbl="conFgAcc1" presStyleIdx="1" presStyleCnt="3">
        <dgm:presLayoutVars>
          <dgm:bulletEnabled val="1"/>
        </dgm:presLayoutVars>
      </dgm:prSet>
      <dgm:spPr/>
    </dgm:pt>
    <dgm:pt modelId="{2475E946-C531-43C2-B0E9-00A3851B030B}" type="pres">
      <dgm:prSet presAssocID="{06B7A42D-6457-4457-A6F9-BA52EB327EED}" presName="spaceBetweenRectangles" presStyleCnt="0"/>
      <dgm:spPr/>
    </dgm:pt>
    <dgm:pt modelId="{EF07D033-8B8A-470C-A1ED-D280C93FB2F2}" type="pres">
      <dgm:prSet presAssocID="{3D869190-247E-40F0-9EEA-B08F23739994}" presName="parentLin" presStyleCnt="0"/>
      <dgm:spPr/>
    </dgm:pt>
    <dgm:pt modelId="{E80CA0FD-BCAD-437E-AFD3-B6E44F07F228}" type="pres">
      <dgm:prSet presAssocID="{3D869190-247E-40F0-9EEA-B08F23739994}" presName="parentLeftMargin" presStyleLbl="node1" presStyleIdx="1" presStyleCnt="3"/>
      <dgm:spPr/>
    </dgm:pt>
    <dgm:pt modelId="{3B198B37-D87E-4AA9-970C-B3616DF8F6BC}" type="pres">
      <dgm:prSet presAssocID="{3D869190-247E-40F0-9EEA-B08F23739994}" presName="parentText" presStyleLbl="node1" presStyleIdx="2" presStyleCnt="3">
        <dgm:presLayoutVars>
          <dgm:chMax val="0"/>
          <dgm:bulletEnabled val="1"/>
        </dgm:presLayoutVars>
      </dgm:prSet>
      <dgm:spPr/>
    </dgm:pt>
    <dgm:pt modelId="{B8B4B492-B22A-4FAF-9483-14AAAE35523F}" type="pres">
      <dgm:prSet presAssocID="{3D869190-247E-40F0-9EEA-B08F23739994}" presName="negativeSpace" presStyleCnt="0"/>
      <dgm:spPr/>
    </dgm:pt>
    <dgm:pt modelId="{6A7E279A-7A20-4051-994A-711D349C6385}" type="pres">
      <dgm:prSet presAssocID="{3D869190-247E-40F0-9EEA-B08F23739994}" presName="childText" presStyleLbl="conFgAcc1" presStyleIdx="2" presStyleCnt="3">
        <dgm:presLayoutVars>
          <dgm:bulletEnabled val="1"/>
        </dgm:presLayoutVars>
      </dgm:prSet>
      <dgm:spPr/>
    </dgm:pt>
  </dgm:ptLst>
  <dgm:cxnLst>
    <dgm:cxn modelId="{D7D6B300-A2E0-4575-8E26-C01919E203CF}" type="presOf" srcId="{BA97F68A-9E2D-4135-AAC9-5562BB82DF7C}" destId="{F2D31DD6-761E-4340-93DD-629E7614D017}" srcOrd="0" destOrd="1" presId="urn:microsoft.com/office/officeart/2005/8/layout/list1"/>
    <dgm:cxn modelId="{F0F29209-2E0A-4F4E-9D0E-4E1838EB63F6}" type="presOf" srcId="{9302D44E-516B-4722-B26E-20DC5931BE60}" destId="{6A7E279A-7A20-4051-994A-711D349C6385}" srcOrd="0" destOrd="0" presId="urn:microsoft.com/office/officeart/2005/8/layout/list1"/>
    <dgm:cxn modelId="{45ACB915-B212-426F-ADAC-6BC4CFD76148}" srcId="{2BC709E4-1FC0-45B4-B8D8-1DA5746585CE}" destId="{D79CAE2F-5198-4F2D-ACE2-56FC4C4EEE15}" srcOrd="2" destOrd="0" parTransId="{D7CD7465-7EC0-47EF-BBD1-B1F5BCD1C5F2}" sibTransId="{E8DCC73C-C09D-4BB6-9727-D54A7EDF5B22}"/>
    <dgm:cxn modelId="{6EC9D039-1E8D-4B40-85E2-B1FEB2D45DC6}" srcId="{F1C161D2-F199-4EE3-97FD-E6EF8AE3702D}" destId="{7D0C015C-9D78-4E77-8EA8-1D05DD6CFF09}" srcOrd="0" destOrd="0" parTransId="{D0AE1FE8-9662-4AAF-BB37-2B713455852A}" sibTransId="{F34A641A-F019-49A1-9240-569A719A5E7D}"/>
    <dgm:cxn modelId="{3FE20E3F-884F-4D3D-9C07-CDC6E83007D5}" type="presOf" srcId="{2BC709E4-1FC0-45B4-B8D8-1DA5746585CE}" destId="{EE59AE21-E6F1-4DED-9BE9-49DB0A242608}" srcOrd="1" destOrd="0" presId="urn:microsoft.com/office/officeart/2005/8/layout/list1"/>
    <dgm:cxn modelId="{342F8F4A-E593-468A-9512-4705DCC78042}" type="presOf" srcId="{3ACC7A51-B679-4630-81D6-CE051B4A6E56}" destId="{6A7E279A-7A20-4051-994A-711D349C6385}" srcOrd="0" destOrd="2" presId="urn:microsoft.com/office/officeart/2005/8/layout/list1"/>
    <dgm:cxn modelId="{6416B46B-4107-4799-BD15-7349B9D7163C}" type="presOf" srcId="{7D0C015C-9D78-4E77-8EA8-1D05DD6CFF09}" destId="{B46957DA-7BD5-4019-9292-445D3E0D86BE}" srcOrd="0" destOrd="0" presId="urn:microsoft.com/office/officeart/2005/8/layout/list1"/>
    <dgm:cxn modelId="{D8CF564C-F3F5-4BDF-936F-94488909792C}" type="presOf" srcId="{3D869190-247E-40F0-9EEA-B08F23739994}" destId="{E80CA0FD-BCAD-437E-AFD3-B6E44F07F228}" srcOrd="0" destOrd="0" presId="urn:microsoft.com/office/officeart/2005/8/layout/list1"/>
    <dgm:cxn modelId="{7205027F-F115-4128-85D3-AE28B840CB3F}" srcId="{3D869190-247E-40F0-9EEA-B08F23739994}" destId="{3ACC7A51-B679-4630-81D6-CE051B4A6E56}" srcOrd="2" destOrd="0" parTransId="{7AD7AEE7-B6C6-4B57-807B-6AA2F3AA5E3D}" sibTransId="{B7A91C69-178B-48D0-9AC7-D772AC1DDA61}"/>
    <dgm:cxn modelId="{CE395384-44BB-4596-9086-F829369B8203}" srcId="{2BC709E4-1FC0-45B4-B8D8-1DA5746585CE}" destId="{55819611-74ED-4CAA-AD88-8073AA1112E3}" srcOrd="1" destOrd="0" parTransId="{56104A3F-F2E1-490C-9AE1-6B712101F9A5}" sibTransId="{E9FE3B79-CCAB-4440-88BD-1DB90F64FC5E}"/>
    <dgm:cxn modelId="{81278085-34E7-4564-8C99-0615319E32FE}" srcId="{7D0C015C-9D78-4E77-8EA8-1D05DD6CFF09}" destId="{A266417C-1F52-48CB-908F-062FDD37853D}" srcOrd="0" destOrd="0" parTransId="{AED797FB-3603-4D1F-B21D-99D7218C3395}" sibTransId="{8E8C2F97-BBB7-4881-9959-639CDA2CAF4E}"/>
    <dgm:cxn modelId="{557C4890-BE25-4E7F-9D05-28B583C7DCEC}" srcId="{7D0C015C-9D78-4E77-8EA8-1D05DD6CFF09}" destId="{BA97F68A-9E2D-4135-AAC9-5562BB82DF7C}" srcOrd="1" destOrd="0" parTransId="{1C363578-B995-4FF8-AF93-D71015424C57}" sibTransId="{B80D1EDA-82CA-4C39-84B4-11F8863D5426}"/>
    <dgm:cxn modelId="{C8FD3F94-5E59-4903-8936-483CF3129DAF}" srcId="{2BC709E4-1FC0-45B4-B8D8-1DA5746585CE}" destId="{8BE5FC3D-A5D0-459F-AA70-B2962E0422F4}" srcOrd="0" destOrd="0" parTransId="{AB7A7609-2042-4ED1-A81C-ED9404E93C95}" sibTransId="{C82E9E31-6B10-4663-BC28-BF14C92500C4}"/>
    <dgm:cxn modelId="{51413995-E256-4026-AD1C-8E13492C53C2}" type="presOf" srcId="{8BE5FC3D-A5D0-459F-AA70-B2962E0422F4}" destId="{56B22DBC-3EFF-4C5C-A603-C3F2A1297FFF}" srcOrd="0" destOrd="0" presId="urn:microsoft.com/office/officeart/2005/8/layout/list1"/>
    <dgm:cxn modelId="{C88AEF9A-0823-436B-AA34-63C95341A28C}" srcId="{3D869190-247E-40F0-9EEA-B08F23739994}" destId="{12D1C6F9-1082-4AD8-B227-2B6648AF8A34}" srcOrd="1" destOrd="0" parTransId="{C6B22B8D-A040-4DBA-A535-B581EE59CC97}" sibTransId="{81F1B3AC-51C6-459B-AC69-3EB1EC26CEF6}"/>
    <dgm:cxn modelId="{B35505AF-909C-4FB8-A14F-630FF168F8FA}" type="presOf" srcId="{F1C161D2-F199-4EE3-97FD-E6EF8AE3702D}" destId="{A35B38CC-07AD-4276-BF2D-3CF745483B56}" srcOrd="0" destOrd="0" presId="urn:microsoft.com/office/officeart/2005/8/layout/list1"/>
    <dgm:cxn modelId="{6B0F75BC-C563-44D2-A9A1-62E601AADA8F}" srcId="{F1C161D2-F199-4EE3-97FD-E6EF8AE3702D}" destId="{3D869190-247E-40F0-9EEA-B08F23739994}" srcOrd="2" destOrd="0" parTransId="{88760A09-A236-48DE-B7F3-C1BD5CA6E398}" sibTransId="{19BE1383-DBD5-4C3C-9AD8-DCACB25682CB}"/>
    <dgm:cxn modelId="{D3D19ABE-E904-4963-B748-338845BA4BB4}" type="presOf" srcId="{2BC709E4-1FC0-45B4-B8D8-1DA5746585CE}" destId="{385C612A-3AFF-4BFC-BF47-360E0DECCB56}" srcOrd="0" destOrd="0" presId="urn:microsoft.com/office/officeart/2005/8/layout/list1"/>
    <dgm:cxn modelId="{CBA688C2-18E1-4703-B639-4A16D33A6F59}" type="presOf" srcId="{D79CAE2F-5198-4F2D-ACE2-56FC4C4EEE15}" destId="{56B22DBC-3EFF-4C5C-A603-C3F2A1297FFF}" srcOrd="0" destOrd="2" presId="urn:microsoft.com/office/officeart/2005/8/layout/list1"/>
    <dgm:cxn modelId="{D12140CB-A718-494B-AAA2-D7E845A5CC12}" type="presOf" srcId="{55819611-74ED-4CAA-AD88-8073AA1112E3}" destId="{56B22DBC-3EFF-4C5C-A603-C3F2A1297FFF}" srcOrd="0" destOrd="1" presId="urn:microsoft.com/office/officeart/2005/8/layout/list1"/>
    <dgm:cxn modelId="{06E606D3-AAFC-48DB-9F1F-4BA38CE0DA49}" type="presOf" srcId="{7D0C015C-9D78-4E77-8EA8-1D05DD6CFF09}" destId="{4C66A35C-B0D4-40AA-8FE8-0451729F3112}" srcOrd="1" destOrd="0" presId="urn:microsoft.com/office/officeart/2005/8/layout/list1"/>
    <dgm:cxn modelId="{B10ED7DA-E736-4F63-B430-19B8B7D99B86}" type="presOf" srcId="{3D869190-247E-40F0-9EEA-B08F23739994}" destId="{3B198B37-D87E-4AA9-970C-B3616DF8F6BC}" srcOrd="1" destOrd="0" presId="urn:microsoft.com/office/officeart/2005/8/layout/list1"/>
    <dgm:cxn modelId="{FD7DFDE1-7C28-4B72-A5B5-C985E4D4D948}" type="presOf" srcId="{12D1C6F9-1082-4AD8-B227-2B6648AF8A34}" destId="{6A7E279A-7A20-4051-994A-711D349C6385}" srcOrd="0" destOrd="1" presId="urn:microsoft.com/office/officeart/2005/8/layout/list1"/>
    <dgm:cxn modelId="{A51978EA-FDE6-4BC7-8449-065518F32479}" type="presOf" srcId="{A266417C-1F52-48CB-908F-062FDD37853D}" destId="{F2D31DD6-761E-4340-93DD-629E7614D017}" srcOrd="0" destOrd="0" presId="urn:microsoft.com/office/officeart/2005/8/layout/list1"/>
    <dgm:cxn modelId="{49AC45F0-34A3-488A-8164-3241FBDAFC8E}" srcId="{F1C161D2-F199-4EE3-97FD-E6EF8AE3702D}" destId="{2BC709E4-1FC0-45B4-B8D8-1DA5746585CE}" srcOrd="1" destOrd="0" parTransId="{CB1D26E0-9AE4-4F9C-B1E7-F02EF33EA6BD}" sibTransId="{06B7A42D-6457-4457-A6F9-BA52EB327EED}"/>
    <dgm:cxn modelId="{4EE1AAFD-8580-492E-8CFE-0E1EA67799D1}" srcId="{3D869190-247E-40F0-9EEA-B08F23739994}" destId="{9302D44E-516B-4722-B26E-20DC5931BE60}" srcOrd="0" destOrd="0" parTransId="{DEE080BA-7929-4FCD-854D-D765204C5D0A}" sibTransId="{47B2903F-EBF6-430F-8DDB-6FF4693AE143}"/>
    <dgm:cxn modelId="{757CA90F-868E-49CA-AA4F-A69740D0B0ED}" type="presParOf" srcId="{A35B38CC-07AD-4276-BF2D-3CF745483B56}" destId="{DD952E07-90AB-4A5D-B8F4-0FAB173701A0}" srcOrd="0" destOrd="0" presId="urn:microsoft.com/office/officeart/2005/8/layout/list1"/>
    <dgm:cxn modelId="{66EFE382-64B2-4BCF-8550-5D6250AAEBDA}" type="presParOf" srcId="{DD952E07-90AB-4A5D-B8F4-0FAB173701A0}" destId="{B46957DA-7BD5-4019-9292-445D3E0D86BE}" srcOrd="0" destOrd="0" presId="urn:microsoft.com/office/officeart/2005/8/layout/list1"/>
    <dgm:cxn modelId="{9BC0CC6B-A3AE-4ECE-94C2-4F4785B4871D}" type="presParOf" srcId="{DD952E07-90AB-4A5D-B8F4-0FAB173701A0}" destId="{4C66A35C-B0D4-40AA-8FE8-0451729F3112}" srcOrd="1" destOrd="0" presId="urn:microsoft.com/office/officeart/2005/8/layout/list1"/>
    <dgm:cxn modelId="{6D45C391-63B6-4C33-A497-0306FBA04EC4}" type="presParOf" srcId="{A35B38CC-07AD-4276-BF2D-3CF745483B56}" destId="{4E2B0C73-0619-4BC4-8937-CE89DC855571}" srcOrd="1" destOrd="0" presId="urn:microsoft.com/office/officeart/2005/8/layout/list1"/>
    <dgm:cxn modelId="{AC338B14-38C3-4199-8FD9-0C85175413D7}" type="presParOf" srcId="{A35B38CC-07AD-4276-BF2D-3CF745483B56}" destId="{F2D31DD6-761E-4340-93DD-629E7614D017}" srcOrd="2" destOrd="0" presId="urn:microsoft.com/office/officeart/2005/8/layout/list1"/>
    <dgm:cxn modelId="{F07C43B1-F759-4A84-886C-9497EABE4242}" type="presParOf" srcId="{A35B38CC-07AD-4276-BF2D-3CF745483B56}" destId="{F11F803D-609C-4B44-9B38-50B32EE1918E}" srcOrd="3" destOrd="0" presId="urn:microsoft.com/office/officeart/2005/8/layout/list1"/>
    <dgm:cxn modelId="{7C8AF9A0-6640-4E1A-8532-404722F8F560}" type="presParOf" srcId="{A35B38CC-07AD-4276-BF2D-3CF745483B56}" destId="{DF85328F-B542-4A0A-9424-ED03D9BEBD40}" srcOrd="4" destOrd="0" presId="urn:microsoft.com/office/officeart/2005/8/layout/list1"/>
    <dgm:cxn modelId="{AC5AE0CC-0C8E-4612-BC6F-D7511AE0C824}" type="presParOf" srcId="{DF85328F-B542-4A0A-9424-ED03D9BEBD40}" destId="{385C612A-3AFF-4BFC-BF47-360E0DECCB56}" srcOrd="0" destOrd="0" presId="urn:microsoft.com/office/officeart/2005/8/layout/list1"/>
    <dgm:cxn modelId="{CB0CE9FA-A659-44B1-BBDF-BAB31613B9F3}" type="presParOf" srcId="{DF85328F-B542-4A0A-9424-ED03D9BEBD40}" destId="{EE59AE21-E6F1-4DED-9BE9-49DB0A242608}" srcOrd="1" destOrd="0" presId="urn:microsoft.com/office/officeart/2005/8/layout/list1"/>
    <dgm:cxn modelId="{B5D862F5-EDBF-45B7-8DCC-970C1B71F501}" type="presParOf" srcId="{A35B38CC-07AD-4276-BF2D-3CF745483B56}" destId="{DFC8FFF2-D041-4669-9A37-CC42BCEFCCE3}" srcOrd="5" destOrd="0" presId="urn:microsoft.com/office/officeart/2005/8/layout/list1"/>
    <dgm:cxn modelId="{BED5D4B5-19C9-4869-A181-2B1F42E8CEC9}" type="presParOf" srcId="{A35B38CC-07AD-4276-BF2D-3CF745483B56}" destId="{56B22DBC-3EFF-4C5C-A603-C3F2A1297FFF}" srcOrd="6" destOrd="0" presId="urn:microsoft.com/office/officeart/2005/8/layout/list1"/>
    <dgm:cxn modelId="{97BD1DC2-FD60-4227-A4D4-8C22734EF000}" type="presParOf" srcId="{A35B38CC-07AD-4276-BF2D-3CF745483B56}" destId="{2475E946-C531-43C2-B0E9-00A3851B030B}" srcOrd="7" destOrd="0" presId="urn:microsoft.com/office/officeart/2005/8/layout/list1"/>
    <dgm:cxn modelId="{9CD46E31-6ADD-49EE-A6C2-E37547AEBDE0}" type="presParOf" srcId="{A35B38CC-07AD-4276-BF2D-3CF745483B56}" destId="{EF07D033-8B8A-470C-A1ED-D280C93FB2F2}" srcOrd="8" destOrd="0" presId="urn:microsoft.com/office/officeart/2005/8/layout/list1"/>
    <dgm:cxn modelId="{8C533397-0798-41C0-9385-A510E8852F9E}" type="presParOf" srcId="{EF07D033-8B8A-470C-A1ED-D280C93FB2F2}" destId="{E80CA0FD-BCAD-437E-AFD3-B6E44F07F228}" srcOrd="0" destOrd="0" presId="urn:microsoft.com/office/officeart/2005/8/layout/list1"/>
    <dgm:cxn modelId="{736F01BA-E018-4BEF-BA80-3C1CD69D99D9}" type="presParOf" srcId="{EF07D033-8B8A-470C-A1ED-D280C93FB2F2}" destId="{3B198B37-D87E-4AA9-970C-B3616DF8F6BC}" srcOrd="1" destOrd="0" presId="urn:microsoft.com/office/officeart/2005/8/layout/list1"/>
    <dgm:cxn modelId="{85518318-E206-4DF4-87F4-C96EE4C04C49}" type="presParOf" srcId="{A35B38CC-07AD-4276-BF2D-3CF745483B56}" destId="{B8B4B492-B22A-4FAF-9483-14AAAE35523F}" srcOrd="9" destOrd="0" presId="urn:microsoft.com/office/officeart/2005/8/layout/list1"/>
    <dgm:cxn modelId="{18D19973-FD8F-4952-AEBF-822B28FF0845}" type="presParOf" srcId="{A35B38CC-07AD-4276-BF2D-3CF745483B56}" destId="{6A7E279A-7A20-4051-994A-711D349C638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66DFF6-0BEF-4795-9179-905FAF0C5339}" type="doc">
      <dgm:prSet loTypeId="urn:microsoft.com/office/officeart/2018/2/layout/IconVerticalSolidList" loCatId="icon" qsTypeId="urn:microsoft.com/office/officeart/2005/8/quickstyle/simple1" qsCatId="simple" csTypeId="urn:microsoft.com/office/officeart/2005/8/colors/colorful4" csCatId="colorful" phldr="1"/>
      <dgm:spPr/>
      <dgm:t>
        <a:bodyPr/>
        <a:lstStyle/>
        <a:p>
          <a:endParaRPr lang="en-GB"/>
        </a:p>
      </dgm:t>
    </dgm:pt>
    <dgm:pt modelId="{074DF7DD-B65E-4CF2-8426-8820D301EF68}">
      <dgm:prSet phldrT="[Text]"/>
      <dgm:spPr/>
      <dgm:t>
        <a:bodyPr/>
        <a:lstStyle/>
        <a:p>
          <a:pPr>
            <a:lnSpc>
              <a:spcPct val="100000"/>
            </a:lnSpc>
          </a:pPr>
          <a:r>
            <a:rPr lang="en-GB" i="1"/>
            <a:t>Activity</a:t>
          </a:r>
        </a:p>
      </dgm:t>
    </dgm:pt>
    <dgm:pt modelId="{8F080D32-5773-4042-9F17-2CAD07D68455}" type="parTrans" cxnId="{B94F3211-F486-4347-9AFC-9AF0249BF89B}">
      <dgm:prSet/>
      <dgm:spPr/>
      <dgm:t>
        <a:bodyPr/>
        <a:lstStyle/>
        <a:p>
          <a:endParaRPr lang="en-GB"/>
        </a:p>
      </dgm:t>
    </dgm:pt>
    <dgm:pt modelId="{825B8400-C95A-460E-A725-6AA6F92E5C5D}" type="sibTrans" cxnId="{B94F3211-F486-4347-9AFC-9AF0249BF89B}">
      <dgm:prSet/>
      <dgm:spPr/>
      <dgm:t>
        <a:bodyPr/>
        <a:lstStyle/>
        <a:p>
          <a:endParaRPr lang="en-GB"/>
        </a:p>
      </dgm:t>
    </dgm:pt>
    <dgm:pt modelId="{C2EFE7EC-71C8-4A6F-9B8E-F448274D8B42}">
      <dgm:prSet phldrT="[Text]" custT="1"/>
      <dgm:spPr/>
      <dgm:t>
        <a:bodyPr/>
        <a:lstStyle/>
        <a:p>
          <a:pPr>
            <a:lnSpc>
              <a:spcPct val="100000"/>
            </a:lnSpc>
          </a:pPr>
          <a:r>
            <a:rPr lang="en-GB" sz="1500" b="1"/>
            <a:t>Location, design and installation of road sign</a:t>
          </a:r>
        </a:p>
      </dgm:t>
    </dgm:pt>
    <dgm:pt modelId="{6A71B109-C8A6-4C76-B15A-43C9CDE53701}" type="parTrans" cxnId="{B7B125DB-67C6-4AB5-B3B0-BFED7DDC9775}">
      <dgm:prSet/>
      <dgm:spPr/>
      <dgm:t>
        <a:bodyPr/>
        <a:lstStyle/>
        <a:p>
          <a:endParaRPr lang="en-GB"/>
        </a:p>
      </dgm:t>
    </dgm:pt>
    <dgm:pt modelId="{7A7201A2-D08E-44F4-8AA6-2176CD8BC71B}" type="sibTrans" cxnId="{B7B125DB-67C6-4AB5-B3B0-BFED7DDC9775}">
      <dgm:prSet/>
      <dgm:spPr/>
      <dgm:t>
        <a:bodyPr/>
        <a:lstStyle/>
        <a:p>
          <a:endParaRPr lang="en-GB"/>
        </a:p>
      </dgm:t>
    </dgm:pt>
    <dgm:pt modelId="{B7375BCC-E17B-4DC5-8DAB-805FF1897F02}">
      <dgm:prSet phldrT="[Text]"/>
      <dgm:spPr/>
      <dgm:t>
        <a:bodyPr/>
        <a:lstStyle/>
        <a:p>
          <a:pPr>
            <a:lnSpc>
              <a:spcPct val="100000"/>
            </a:lnSpc>
          </a:pPr>
          <a:r>
            <a:rPr lang="en-GB" i="1"/>
            <a:t>Output</a:t>
          </a:r>
        </a:p>
      </dgm:t>
    </dgm:pt>
    <dgm:pt modelId="{67AA8756-B45F-4CC3-A691-6FA8CA6C276D}" type="parTrans" cxnId="{4E43AAA9-1898-4948-8A92-465D948FA0F1}">
      <dgm:prSet/>
      <dgm:spPr/>
      <dgm:t>
        <a:bodyPr/>
        <a:lstStyle/>
        <a:p>
          <a:endParaRPr lang="en-GB"/>
        </a:p>
      </dgm:t>
    </dgm:pt>
    <dgm:pt modelId="{FA675104-8FCF-4605-83F7-A570DAC040F4}" type="sibTrans" cxnId="{4E43AAA9-1898-4948-8A92-465D948FA0F1}">
      <dgm:prSet/>
      <dgm:spPr/>
      <dgm:t>
        <a:bodyPr/>
        <a:lstStyle/>
        <a:p>
          <a:endParaRPr lang="en-GB"/>
        </a:p>
      </dgm:t>
    </dgm:pt>
    <dgm:pt modelId="{9659180C-74A1-4C9A-9613-F844A8837FFD}">
      <dgm:prSet phldrT="[Text]" custT="1"/>
      <dgm:spPr/>
      <dgm:t>
        <a:bodyPr/>
        <a:lstStyle/>
        <a:p>
          <a:pPr>
            <a:lnSpc>
              <a:spcPct val="100000"/>
            </a:lnSpc>
          </a:pPr>
          <a:r>
            <a:rPr lang="en-GB" sz="1500" b="1"/>
            <a:t>Road sign</a:t>
          </a:r>
        </a:p>
      </dgm:t>
    </dgm:pt>
    <dgm:pt modelId="{EA0317EB-0EF3-4BEB-874C-803604818836}" type="parTrans" cxnId="{5E596EF8-E5C3-4060-AB05-E610486E23A1}">
      <dgm:prSet/>
      <dgm:spPr/>
      <dgm:t>
        <a:bodyPr/>
        <a:lstStyle/>
        <a:p>
          <a:endParaRPr lang="en-GB"/>
        </a:p>
      </dgm:t>
    </dgm:pt>
    <dgm:pt modelId="{1F30965B-ACA7-435C-B428-836BBB3998DA}" type="sibTrans" cxnId="{5E596EF8-E5C3-4060-AB05-E610486E23A1}">
      <dgm:prSet/>
      <dgm:spPr/>
      <dgm:t>
        <a:bodyPr/>
        <a:lstStyle/>
        <a:p>
          <a:endParaRPr lang="en-GB"/>
        </a:p>
      </dgm:t>
    </dgm:pt>
    <dgm:pt modelId="{2BD4A43F-E7E4-4ED4-AD30-CEC51BC6EBAB}">
      <dgm:prSet phldrT="[Text]"/>
      <dgm:spPr/>
      <dgm:t>
        <a:bodyPr/>
        <a:lstStyle/>
        <a:p>
          <a:pPr>
            <a:lnSpc>
              <a:spcPct val="100000"/>
            </a:lnSpc>
          </a:pPr>
          <a:r>
            <a:rPr lang="en-GB" i="1"/>
            <a:t>Outcome</a:t>
          </a:r>
        </a:p>
      </dgm:t>
    </dgm:pt>
    <dgm:pt modelId="{46F606FF-AC72-4940-8CDE-C8E64082EC95}" type="parTrans" cxnId="{4F4BF7A7-3CD4-40A5-B70D-4D40FDD01051}">
      <dgm:prSet/>
      <dgm:spPr/>
      <dgm:t>
        <a:bodyPr/>
        <a:lstStyle/>
        <a:p>
          <a:endParaRPr lang="en-GB"/>
        </a:p>
      </dgm:t>
    </dgm:pt>
    <dgm:pt modelId="{A6CDE8EB-54A4-4C3A-ABD4-E0345149CAB4}" type="sibTrans" cxnId="{4F4BF7A7-3CD4-40A5-B70D-4D40FDD01051}">
      <dgm:prSet/>
      <dgm:spPr/>
      <dgm:t>
        <a:bodyPr/>
        <a:lstStyle/>
        <a:p>
          <a:endParaRPr lang="en-GB"/>
        </a:p>
      </dgm:t>
    </dgm:pt>
    <dgm:pt modelId="{258938B1-10A5-47AF-A3EB-EE61EBF6B7BC}">
      <dgm:prSet phldrT="[Text]"/>
      <dgm:spPr/>
      <dgm:t>
        <a:bodyPr/>
        <a:lstStyle/>
        <a:p>
          <a:pPr>
            <a:lnSpc>
              <a:spcPct val="100000"/>
            </a:lnSpc>
          </a:pPr>
          <a:r>
            <a:rPr lang="en-GB" i="1"/>
            <a:t>Intermediate </a:t>
          </a:r>
        </a:p>
        <a:p>
          <a:pPr>
            <a:lnSpc>
              <a:spcPct val="100000"/>
            </a:lnSpc>
          </a:pPr>
          <a:r>
            <a:rPr lang="en-GB" i="1"/>
            <a:t>state</a:t>
          </a:r>
        </a:p>
      </dgm:t>
    </dgm:pt>
    <dgm:pt modelId="{F1114BE3-6BBD-49FD-8E57-6B8636273C6F}" type="parTrans" cxnId="{F79E8A21-BFB5-494A-A5B2-27906A4E7C02}">
      <dgm:prSet/>
      <dgm:spPr/>
      <dgm:t>
        <a:bodyPr/>
        <a:lstStyle/>
        <a:p>
          <a:endParaRPr lang="en-GB"/>
        </a:p>
      </dgm:t>
    </dgm:pt>
    <dgm:pt modelId="{E103722D-216F-43B2-A1AA-ACE64C4E8760}" type="sibTrans" cxnId="{F79E8A21-BFB5-494A-A5B2-27906A4E7C02}">
      <dgm:prSet/>
      <dgm:spPr/>
      <dgm:t>
        <a:bodyPr/>
        <a:lstStyle/>
        <a:p>
          <a:endParaRPr lang="en-GB"/>
        </a:p>
      </dgm:t>
    </dgm:pt>
    <dgm:pt modelId="{2A6A068F-6287-41AD-9A31-A71E228E75A6}">
      <dgm:prSet phldrT="[Text]" custT="1"/>
      <dgm:spPr/>
      <dgm:t>
        <a:bodyPr/>
        <a:lstStyle/>
        <a:p>
          <a:pPr>
            <a:lnSpc>
              <a:spcPct val="100000"/>
            </a:lnSpc>
          </a:pPr>
          <a:r>
            <a:rPr lang="en-GB" sz="1500" b="1"/>
            <a:t>Safer pedestrians</a:t>
          </a:r>
        </a:p>
      </dgm:t>
    </dgm:pt>
    <dgm:pt modelId="{9989F784-B927-4532-8275-E3BC885C1DCE}" type="parTrans" cxnId="{26851230-B271-41F1-9E32-AEFC5E9785DB}">
      <dgm:prSet/>
      <dgm:spPr/>
      <dgm:t>
        <a:bodyPr/>
        <a:lstStyle/>
        <a:p>
          <a:endParaRPr lang="en-GB"/>
        </a:p>
      </dgm:t>
    </dgm:pt>
    <dgm:pt modelId="{53355441-39CA-4347-A3FB-D16280BD3C8F}" type="sibTrans" cxnId="{26851230-B271-41F1-9E32-AEFC5E9785DB}">
      <dgm:prSet/>
      <dgm:spPr/>
      <dgm:t>
        <a:bodyPr/>
        <a:lstStyle/>
        <a:p>
          <a:endParaRPr lang="en-GB"/>
        </a:p>
      </dgm:t>
    </dgm:pt>
    <dgm:pt modelId="{EA7AF78E-0D94-49A1-B839-6587C2D773A7}">
      <dgm:prSet phldrT="[Text]" custT="1"/>
      <dgm:spPr/>
      <dgm:t>
        <a:bodyPr/>
        <a:lstStyle/>
        <a:p>
          <a:pPr>
            <a:lnSpc>
              <a:spcPct val="100000"/>
            </a:lnSpc>
          </a:pPr>
          <a:r>
            <a:rPr lang="en-GB" sz="1500" b="1"/>
            <a:t>Fewer accidents</a:t>
          </a:r>
        </a:p>
      </dgm:t>
    </dgm:pt>
    <dgm:pt modelId="{051C146C-9EAE-4B85-BC97-95BD8F2BC911}" type="parTrans" cxnId="{45731313-6079-4719-95CF-9D7ED5805D87}">
      <dgm:prSet/>
      <dgm:spPr/>
      <dgm:t>
        <a:bodyPr/>
        <a:lstStyle/>
        <a:p>
          <a:endParaRPr lang="en-GB"/>
        </a:p>
      </dgm:t>
    </dgm:pt>
    <dgm:pt modelId="{B6DBCBB2-0AA7-4672-9619-18C0557F3772}" type="sibTrans" cxnId="{45731313-6079-4719-95CF-9D7ED5805D87}">
      <dgm:prSet/>
      <dgm:spPr/>
      <dgm:t>
        <a:bodyPr/>
        <a:lstStyle/>
        <a:p>
          <a:endParaRPr lang="en-GB"/>
        </a:p>
      </dgm:t>
    </dgm:pt>
    <dgm:pt modelId="{C5E54EAA-7C6F-4FC1-A7F1-D846E0D14B47}">
      <dgm:prSet phldrT="[Text]" custT="1"/>
      <dgm:spPr/>
      <dgm:t>
        <a:bodyPr/>
        <a:lstStyle/>
        <a:p>
          <a:pPr>
            <a:lnSpc>
              <a:spcPct val="100000"/>
            </a:lnSpc>
          </a:pPr>
          <a:r>
            <a:rPr lang="en-GB" sz="1500" b="1"/>
            <a:t>Traffic slows</a:t>
          </a:r>
        </a:p>
      </dgm:t>
    </dgm:pt>
    <dgm:pt modelId="{5299A53B-D8D6-4510-93AC-BDF1FB51C485}" type="parTrans" cxnId="{86501203-D5B5-4437-9993-C028EACD675D}">
      <dgm:prSet/>
      <dgm:spPr/>
      <dgm:t>
        <a:bodyPr/>
        <a:lstStyle/>
        <a:p>
          <a:endParaRPr lang="en-GB"/>
        </a:p>
      </dgm:t>
    </dgm:pt>
    <dgm:pt modelId="{C9734F0A-2AE9-4CAD-BE02-4ACECD997683}" type="sibTrans" cxnId="{86501203-D5B5-4437-9993-C028EACD675D}">
      <dgm:prSet/>
      <dgm:spPr/>
      <dgm:t>
        <a:bodyPr/>
        <a:lstStyle/>
        <a:p>
          <a:endParaRPr lang="en-GB"/>
        </a:p>
      </dgm:t>
    </dgm:pt>
    <dgm:pt modelId="{1D91B70C-D7E6-480A-A516-981CB44CB5D5}">
      <dgm:prSet phldrT="[Text]"/>
      <dgm:spPr/>
      <dgm:t>
        <a:bodyPr/>
        <a:lstStyle/>
        <a:p>
          <a:pPr>
            <a:lnSpc>
              <a:spcPct val="100000"/>
            </a:lnSpc>
          </a:pPr>
          <a:r>
            <a:rPr lang="en-GB" i="1"/>
            <a:t>Impact</a:t>
          </a:r>
        </a:p>
      </dgm:t>
    </dgm:pt>
    <dgm:pt modelId="{A78E70E7-5162-47C6-AC5E-76A84978AB46}" type="parTrans" cxnId="{C36F3440-CBCB-4D92-8D03-7CCA3782E4CA}">
      <dgm:prSet/>
      <dgm:spPr/>
      <dgm:t>
        <a:bodyPr/>
        <a:lstStyle/>
        <a:p>
          <a:endParaRPr lang="en-GB"/>
        </a:p>
      </dgm:t>
    </dgm:pt>
    <dgm:pt modelId="{63604C0F-28E0-4E6B-83DA-8FAD5C95636C}" type="sibTrans" cxnId="{C36F3440-CBCB-4D92-8D03-7CCA3782E4CA}">
      <dgm:prSet/>
      <dgm:spPr/>
      <dgm:t>
        <a:bodyPr/>
        <a:lstStyle/>
        <a:p>
          <a:endParaRPr lang="en-GB"/>
        </a:p>
      </dgm:t>
    </dgm:pt>
    <dgm:pt modelId="{CEF721D1-F29E-45EF-B69A-358D38047A23}">
      <dgm:prSet phldrT="[Text]" custT="1"/>
      <dgm:spPr/>
      <dgm:t>
        <a:bodyPr/>
        <a:lstStyle/>
        <a:p>
          <a:pPr>
            <a:lnSpc>
              <a:spcPct val="100000"/>
            </a:lnSpc>
          </a:pPr>
          <a:r>
            <a:rPr lang="en-GB" sz="1500" b="1"/>
            <a:t>Improved health and quality of life</a:t>
          </a:r>
        </a:p>
      </dgm:t>
    </dgm:pt>
    <dgm:pt modelId="{46FA67ED-BF99-43E9-A7C9-D468894C3F7E}" type="parTrans" cxnId="{54FD620D-50BC-4058-B579-E375CD45101D}">
      <dgm:prSet/>
      <dgm:spPr/>
      <dgm:t>
        <a:bodyPr/>
        <a:lstStyle/>
        <a:p>
          <a:endParaRPr lang="en-GB"/>
        </a:p>
      </dgm:t>
    </dgm:pt>
    <dgm:pt modelId="{0F5CE126-ED04-41D7-A90F-C172031DC41E}" type="sibTrans" cxnId="{54FD620D-50BC-4058-B579-E375CD45101D}">
      <dgm:prSet/>
      <dgm:spPr/>
      <dgm:t>
        <a:bodyPr/>
        <a:lstStyle/>
        <a:p>
          <a:endParaRPr lang="en-GB"/>
        </a:p>
      </dgm:t>
    </dgm:pt>
    <dgm:pt modelId="{D6FB7FCC-2269-41B3-8B95-8AAD046FFB73}" type="pres">
      <dgm:prSet presAssocID="{DD66DFF6-0BEF-4795-9179-905FAF0C5339}" presName="root" presStyleCnt="0">
        <dgm:presLayoutVars>
          <dgm:dir/>
          <dgm:resizeHandles val="exact"/>
        </dgm:presLayoutVars>
      </dgm:prSet>
      <dgm:spPr/>
    </dgm:pt>
    <dgm:pt modelId="{C6092842-2647-4958-9E9F-ADF977D0571B}" type="pres">
      <dgm:prSet presAssocID="{074DF7DD-B65E-4CF2-8426-8820D301EF68}" presName="compNode" presStyleCnt="0"/>
      <dgm:spPr/>
    </dgm:pt>
    <dgm:pt modelId="{1A5D4EC0-FC6A-4035-86DA-4EBBCA2C7962}" type="pres">
      <dgm:prSet presAssocID="{074DF7DD-B65E-4CF2-8426-8820D301EF68}" presName="bgRect" presStyleLbl="bgShp" presStyleIdx="0" presStyleCnt="5"/>
      <dgm:spPr/>
    </dgm:pt>
    <dgm:pt modelId="{DB9A0162-FD14-4799-953C-BFDE0D61FD23}" type="pres">
      <dgm:prSet presAssocID="{074DF7DD-B65E-4CF2-8426-8820D301EF68}"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7E138907-990F-4FFD-9596-78D08C1FF60F}" type="pres">
      <dgm:prSet presAssocID="{074DF7DD-B65E-4CF2-8426-8820D301EF68}" presName="spaceRect" presStyleCnt="0"/>
      <dgm:spPr/>
    </dgm:pt>
    <dgm:pt modelId="{679BB756-FB3F-489C-87AE-126A2E095965}" type="pres">
      <dgm:prSet presAssocID="{074DF7DD-B65E-4CF2-8426-8820D301EF68}" presName="parTx" presStyleLbl="revTx" presStyleIdx="0" presStyleCnt="10">
        <dgm:presLayoutVars>
          <dgm:chMax val="0"/>
          <dgm:chPref val="0"/>
        </dgm:presLayoutVars>
      </dgm:prSet>
      <dgm:spPr/>
    </dgm:pt>
    <dgm:pt modelId="{CEA9D6E3-C44B-49F7-A346-1C8B60D2F35A}" type="pres">
      <dgm:prSet presAssocID="{074DF7DD-B65E-4CF2-8426-8820D301EF68}" presName="desTx" presStyleLbl="revTx" presStyleIdx="1" presStyleCnt="10" custLinFactNeighborX="0" custLinFactNeighborY="-1067">
        <dgm:presLayoutVars/>
      </dgm:prSet>
      <dgm:spPr/>
    </dgm:pt>
    <dgm:pt modelId="{C2C972DE-AC23-4625-91AD-634EBB0F05C3}" type="pres">
      <dgm:prSet presAssocID="{825B8400-C95A-460E-A725-6AA6F92E5C5D}" presName="sibTrans" presStyleCnt="0"/>
      <dgm:spPr/>
    </dgm:pt>
    <dgm:pt modelId="{C0E56E2C-1DE8-4973-95D3-73F7CC424F30}" type="pres">
      <dgm:prSet presAssocID="{B7375BCC-E17B-4DC5-8DAB-805FF1897F02}" presName="compNode" presStyleCnt="0"/>
      <dgm:spPr/>
    </dgm:pt>
    <dgm:pt modelId="{ECE9467A-D1D8-4060-B0E6-663155C498D4}" type="pres">
      <dgm:prSet presAssocID="{B7375BCC-E17B-4DC5-8DAB-805FF1897F02}" presName="bgRect" presStyleLbl="bgShp" presStyleIdx="1" presStyleCnt="5"/>
      <dgm:spPr/>
    </dgm:pt>
    <dgm:pt modelId="{2F66F667-4A33-4911-8C6F-308ACA2FC92C}" type="pres">
      <dgm:prSet presAssocID="{B7375BCC-E17B-4DC5-8DAB-805FF1897F02}" presName="icon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Sign with solid fill"/>
        </a:ext>
      </dgm:extLst>
    </dgm:pt>
    <dgm:pt modelId="{3CCA37BE-2BC6-4426-ADF9-3F2A7769756E}" type="pres">
      <dgm:prSet presAssocID="{B7375BCC-E17B-4DC5-8DAB-805FF1897F02}" presName="spaceRect" presStyleCnt="0"/>
      <dgm:spPr/>
    </dgm:pt>
    <dgm:pt modelId="{A47308EA-1941-4BB1-BCC0-0B6735AA7539}" type="pres">
      <dgm:prSet presAssocID="{B7375BCC-E17B-4DC5-8DAB-805FF1897F02}" presName="parTx" presStyleLbl="revTx" presStyleIdx="2" presStyleCnt="10">
        <dgm:presLayoutVars>
          <dgm:chMax val="0"/>
          <dgm:chPref val="0"/>
        </dgm:presLayoutVars>
      </dgm:prSet>
      <dgm:spPr/>
    </dgm:pt>
    <dgm:pt modelId="{4273CEE3-9D19-437B-8082-6CE3BE722F70}" type="pres">
      <dgm:prSet presAssocID="{B7375BCC-E17B-4DC5-8DAB-805FF1897F02}" presName="desTx" presStyleLbl="revTx" presStyleIdx="3" presStyleCnt="10" custLinFactNeighborX="-548" custLinFactNeighborY="3052">
        <dgm:presLayoutVars/>
      </dgm:prSet>
      <dgm:spPr/>
    </dgm:pt>
    <dgm:pt modelId="{5882E451-EFDE-431A-93B1-DF8CCE30578D}" type="pres">
      <dgm:prSet presAssocID="{FA675104-8FCF-4605-83F7-A570DAC040F4}" presName="sibTrans" presStyleCnt="0"/>
      <dgm:spPr/>
    </dgm:pt>
    <dgm:pt modelId="{E03B1439-A165-4A39-A8BE-308A9E2834CE}" type="pres">
      <dgm:prSet presAssocID="{2BD4A43F-E7E4-4ED4-AD30-CEC51BC6EBAB}" presName="compNode" presStyleCnt="0"/>
      <dgm:spPr/>
    </dgm:pt>
    <dgm:pt modelId="{19591333-85E8-456D-95CC-6B14BE6BC1CD}" type="pres">
      <dgm:prSet presAssocID="{2BD4A43F-E7E4-4ED4-AD30-CEC51BC6EBAB}" presName="bgRect" presStyleLbl="bgShp" presStyleIdx="2" presStyleCnt="5"/>
      <dgm:spPr/>
    </dgm:pt>
    <dgm:pt modelId="{987C72C4-F51E-48A8-9E72-606D9D81260C}" type="pres">
      <dgm:prSet presAssocID="{2BD4A43F-E7E4-4ED4-AD30-CEC51BC6EBAB}" presName="iconRect" presStyleLbl="node1" presStyleIdx="2" presStyleCnt="5"/>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Car with solid fill"/>
        </a:ext>
      </dgm:extLst>
    </dgm:pt>
    <dgm:pt modelId="{EC49D727-04B1-40EF-BFE7-ABC25491B9A2}" type="pres">
      <dgm:prSet presAssocID="{2BD4A43F-E7E4-4ED4-AD30-CEC51BC6EBAB}" presName="spaceRect" presStyleCnt="0"/>
      <dgm:spPr/>
    </dgm:pt>
    <dgm:pt modelId="{936FA5A8-CC81-4A9A-A311-54E1E983AD25}" type="pres">
      <dgm:prSet presAssocID="{2BD4A43F-E7E4-4ED4-AD30-CEC51BC6EBAB}" presName="parTx" presStyleLbl="revTx" presStyleIdx="4" presStyleCnt="10">
        <dgm:presLayoutVars>
          <dgm:chMax val="0"/>
          <dgm:chPref val="0"/>
        </dgm:presLayoutVars>
      </dgm:prSet>
      <dgm:spPr/>
    </dgm:pt>
    <dgm:pt modelId="{20B4869B-79B2-43AB-B7B3-2520C78C5CD4}" type="pres">
      <dgm:prSet presAssocID="{2BD4A43F-E7E4-4ED4-AD30-CEC51BC6EBAB}" presName="desTx" presStyleLbl="revTx" presStyleIdx="5" presStyleCnt="10">
        <dgm:presLayoutVars/>
      </dgm:prSet>
      <dgm:spPr/>
    </dgm:pt>
    <dgm:pt modelId="{6A8D97EC-6C31-42F5-B3E7-715F7345C43D}" type="pres">
      <dgm:prSet presAssocID="{A6CDE8EB-54A4-4C3A-ABD4-E0345149CAB4}" presName="sibTrans" presStyleCnt="0"/>
      <dgm:spPr/>
    </dgm:pt>
    <dgm:pt modelId="{A8BA9067-B4CD-4F6C-B5AC-0CA90356E47C}" type="pres">
      <dgm:prSet presAssocID="{258938B1-10A5-47AF-A3EB-EE61EBF6B7BC}" presName="compNode" presStyleCnt="0"/>
      <dgm:spPr/>
    </dgm:pt>
    <dgm:pt modelId="{CAA1C960-7E29-4775-A95F-FF9189C4297C}" type="pres">
      <dgm:prSet presAssocID="{258938B1-10A5-47AF-A3EB-EE61EBF6B7BC}" presName="bgRect" presStyleLbl="bgShp" presStyleIdx="3" presStyleCnt="5"/>
      <dgm:spPr/>
    </dgm:pt>
    <dgm:pt modelId="{1E0FB1AB-C078-4D4A-9A08-2F063E22868B}" type="pres">
      <dgm:prSet presAssocID="{258938B1-10A5-47AF-A3EB-EE61EBF6B7BC}" presName="iconRect" presStyleLbl="node1" presStyleIdx="3" presStyleCnt="5"/>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Walk"/>
        </a:ext>
      </dgm:extLst>
    </dgm:pt>
    <dgm:pt modelId="{0BFC9C53-D58E-4F30-B327-F3A6AEA411D0}" type="pres">
      <dgm:prSet presAssocID="{258938B1-10A5-47AF-A3EB-EE61EBF6B7BC}" presName="spaceRect" presStyleCnt="0"/>
      <dgm:spPr/>
    </dgm:pt>
    <dgm:pt modelId="{735F70D9-39EC-4E85-BF7E-C1ED9F3904A0}" type="pres">
      <dgm:prSet presAssocID="{258938B1-10A5-47AF-A3EB-EE61EBF6B7BC}" presName="parTx" presStyleLbl="revTx" presStyleIdx="6" presStyleCnt="10">
        <dgm:presLayoutVars>
          <dgm:chMax val="0"/>
          <dgm:chPref val="0"/>
        </dgm:presLayoutVars>
      </dgm:prSet>
      <dgm:spPr/>
    </dgm:pt>
    <dgm:pt modelId="{22DEB5C0-5A54-45D5-A2BA-94A51E0C0CC3}" type="pres">
      <dgm:prSet presAssocID="{258938B1-10A5-47AF-A3EB-EE61EBF6B7BC}" presName="desTx" presStyleLbl="revTx" presStyleIdx="7" presStyleCnt="10">
        <dgm:presLayoutVars/>
      </dgm:prSet>
      <dgm:spPr/>
    </dgm:pt>
    <dgm:pt modelId="{DD016741-C013-4318-8643-F2BCA235E390}" type="pres">
      <dgm:prSet presAssocID="{E103722D-216F-43B2-A1AA-ACE64C4E8760}" presName="sibTrans" presStyleCnt="0"/>
      <dgm:spPr/>
    </dgm:pt>
    <dgm:pt modelId="{7B933CA3-3AED-46FF-A001-BED82E7E7C3A}" type="pres">
      <dgm:prSet presAssocID="{1D91B70C-D7E6-480A-A516-981CB44CB5D5}" presName="compNode" presStyleCnt="0"/>
      <dgm:spPr/>
    </dgm:pt>
    <dgm:pt modelId="{E7330982-BEB9-4649-81C9-6F2E96F32421}" type="pres">
      <dgm:prSet presAssocID="{1D91B70C-D7E6-480A-A516-981CB44CB5D5}" presName="bgRect" presStyleLbl="bgShp" presStyleIdx="4" presStyleCnt="5"/>
      <dgm:spPr/>
    </dgm:pt>
    <dgm:pt modelId="{9D1290BB-5135-433D-84DF-3B2E7C3CA12F}" type="pres">
      <dgm:prSet presAssocID="{1D91B70C-D7E6-480A-A516-981CB44CB5D5}" presName="iconRect" presStyleLbl="node1" presStyleIdx="4" presStyleCnt="5"/>
      <dgm:spPr>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Heart with pulse with solid fill"/>
        </a:ext>
      </dgm:extLst>
    </dgm:pt>
    <dgm:pt modelId="{B9036C5A-7C06-4250-A0E8-B9B961DF52C5}" type="pres">
      <dgm:prSet presAssocID="{1D91B70C-D7E6-480A-A516-981CB44CB5D5}" presName="spaceRect" presStyleCnt="0"/>
      <dgm:spPr/>
    </dgm:pt>
    <dgm:pt modelId="{02555C18-6F03-4395-AF02-CFF83297CD13}" type="pres">
      <dgm:prSet presAssocID="{1D91B70C-D7E6-480A-A516-981CB44CB5D5}" presName="parTx" presStyleLbl="revTx" presStyleIdx="8" presStyleCnt="10">
        <dgm:presLayoutVars>
          <dgm:chMax val="0"/>
          <dgm:chPref val="0"/>
        </dgm:presLayoutVars>
      </dgm:prSet>
      <dgm:spPr/>
    </dgm:pt>
    <dgm:pt modelId="{D8B8871A-108E-43F2-AD45-E5F8095A6B95}" type="pres">
      <dgm:prSet presAssocID="{1D91B70C-D7E6-480A-A516-981CB44CB5D5}" presName="desTx" presStyleLbl="revTx" presStyleIdx="9" presStyleCnt="10">
        <dgm:presLayoutVars/>
      </dgm:prSet>
      <dgm:spPr/>
    </dgm:pt>
  </dgm:ptLst>
  <dgm:cxnLst>
    <dgm:cxn modelId="{86501203-D5B5-4437-9993-C028EACD675D}" srcId="{2BD4A43F-E7E4-4ED4-AD30-CEC51BC6EBAB}" destId="{C5E54EAA-7C6F-4FC1-A7F1-D846E0D14B47}" srcOrd="0" destOrd="0" parTransId="{5299A53B-D8D6-4510-93AC-BDF1FB51C485}" sibTransId="{C9734F0A-2AE9-4CAD-BE02-4ACECD997683}"/>
    <dgm:cxn modelId="{54FD620D-50BC-4058-B579-E375CD45101D}" srcId="{1D91B70C-D7E6-480A-A516-981CB44CB5D5}" destId="{CEF721D1-F29E-45EF-B69A-358D38047A23}" srcOrd="0" destOrd="0" parTransId="{46FA67ED-BF99-43E9-A7C9-D468894C3F7E}" sibTransId="{0F5CE126-ED04-41D7-A90F-C172031DC41E}"/>
    <dgm:cxn modelId="{B94F3211-F486-4347-9AFC-9AF0249BF89B}" srcId="{DD66DFF6-0BEF-4795-9179-905FAF0C5339}" destId="{074DF7DD-B65E-4CF2-8426-8820D301EF68}" srcOrd="0" destOrd="0" parTransId="{8F080D32-5773-4042-9F17-2CAD07D68455}" sibTransId="{825B8400-C95A-460E-A725-6AA6F92E5C5D}"/>
    <dgm:cxn modelId="{45731313-6079-4719-95CF-9D7ED5805D87}" srcId="{258938B1-10A5-47AF-A3EB-EE61EBF6B7BC}" destId="{EA7AF78E-0D94-49A1-B839-6587C2D773A7}" srcOrd="1" destOrd="0" parTransId="{051C146C-9EAE-4B85-BC97-95BD8F2BC911}" sibTransId="{B6DBCBB2-0AA7-4672-9619-18C0557F3772}"/>
    <dgm:cxn modelId="{F79E8A21-BFB5-494A-A5B2-27906A4E7C02}" srcId="{DD66DFF6-0BEF-4795-9179-905FAF0C5339}" destId="{258938B1-10A5-47AF-A3EB-EE61EBF6B7BC}" srcOrd="3" destOrd="0" parTransId="{F1114BE3-6BBD-49FD-8E57-6B8636273C6F}" sibTransId="{E103722D-216F-43B2-A1AA-ACE64C4E8760}"/>
    <dgm:cxn modelId="{26851230-B271-41F1-9E32-AEFC5E9785DB}" srcId="{258938B1-10A5-47AF-A3EB-EE61EBF6B7BC}" destId="{2A6A068F-6287-41AD-9A31-A71E228E75A6}" srcOrd="0" destOrd="0" parTransId="{9989F784-B927-4532-8275-E3BC885C1DCE}" sibTransId="{53355441-39CA-4347-A3FB-D16280BD3C8F}"/>
    <dgm:cxn modelId="{ED4E543E-A041-408E-A6CD-35F7D321322D}" type="presOf" srcId="{2A6A068F-6287-41AD-9A31-A71E228E75A6}" destId="{22DEB5C0-5A54-45D5-A2BA-94A51E0C0CC3}" srcOrd="0" destOrd="0" presId="urn:microsoft.com/office/officeart/2018/2/layout/IconVerticalSolidList"/>
    <dgm:cxn modelId="{C36F3440-CBCB-4D92-8D03-7CCA3782E4CA}" srcId="{DD66DFF6-0BEF-4795-9179-905FAF0C5339}" destId="{1D91B70C-D7E6-480A-A516-981CB44CB5D5}" srcOrd="4" destOrd="0" parTransId="{A78E70E7-5162-47C6-AC5E-76A84978AB46}" sibTransId="{63604C0F-28E0-4E6B-83DA-8FAD5C95636C}"/>
    <dgm:cxn modelId="{36C7FC5F-4525-42F2-8983-D06A78828E07}" type="presOf" srcId="{2BD4A43F-E7E4-4ED4-AD30-CEC51BC6EBAB}" destId="{936FA5A8-CC81-4A9A-A311-54E1E983AD25}" srcOrd="0" destOrd="0" presId="urn:microsoft.com/office/officeart/2018/2/layout/IconVerticalSolidList"/>
    <dgm:cxn modelId="{D5AAEE44-0D31-45BB-9AC0-D0573A619E12}" type="presOf" srcId="{9659180C-74A1-4C9A-9613-F844A8837FFD}" destId="{4273CEE3-9D19-437B-8082-6CE3BE722F70}" srcOrd="0" destOrd="0" presId="urn:microsoft.com/office/officeart/2018/2/layout/IconVerticalSolidList"/>
    <dgm:cxn modelId="{E825C94A-44E6-4A7F-9F8C-CA33E4A6067E}" type="presOf" srcId="{C2EFE7EC-71C8-4A6F-9B8E-F448274D8B42}" destId="{CEA9D6E3-C44B-49F7-A346-1C8B60D2F35A}" srcOrd="0" destOrd="0" presId="urn:microsoft.com/office/officeart/2018/2/layout/IconVerticalSolidList"/>
    <dgm:cxn modelId="{2AF01D58-0346-43B5-ABA3-7A9E7ED990AE}" type="presOf" srcId="{EA7AF78E-0D94-49A1-B839-6587C2D773A7}" destId="{22DEB5C0-5A54-45D5-A2BA-94A51E0C0CC3}" srcOrd="0" destOrd="1" presId="urn:microsoft.com/office/officeart/2018/2/layout/IconVerticalSolidList"/>
    <dgm:cxn modelId="{21D12F59-72AB-4FC8-AA5C-5ED9C1E5D3B9}" type="presOf" srcId="{C5E54EAA-7C6F-4FC1-A7F1-D846E0D14B47}" destId="{20B4869B-79B2-43AB-B7B3-2520C78C5CD4}" srcOrd="0" destOrd="0" presId="urn:microsoft.com/office/officeart/2018/2/layout/IconVerticalSolidList"/>
    <dgm:cxn modelId="{1179D57F-824A-4462-9038-2B154EA3723C}" type="presOf" srcId="{B7375BCC-E17B-4DC5-8DAB-805FF1897F02}" destId="{A47308EA-1941-4BB1-BCC0-0B6735AA7539}" srcOrd="0" destOrd="0" presId="urn:microsoft.com/office/officeart/2018/2/layout/IconVerticalSolidList"/>
    <dgm:cxn modelId="{97C23C86-1A09-4415-876C-5687CF087EF4}" type="presOf" srcId="{074DF7DD-B65E-4CF2-8426-8820D301EF68}" destId="{679BB756-FB3F-489C-87AE-126A2E095965}" srcOrd="0" destOrd="0" presId="urn:microsoft.com/office/officeart/2018/2/layout/IconVerticalSolidList"/>
    <dgm:cxn modelId="{9FE91692-759C-47EB-BFF0-55B9B5E5092A}" type="presOf" srcId="{1D91B70C-D7E6-480A-A516-981CB44CB5D5}" destId="{02555C18-6F03-4395-AF02-CFF83297CD13}" srcOrd="0" destOrd="0" presId="urn:microsoft.com/office/officeart/2018/2/layout/IconVerticalSolidList"/>
    <dgm:cxn modelId="{679FBF9C-58FC-4127-B577-1AE3431DF82C}" type="presOf" srcId="{DD66DFF6-0BEF-4795-9179-905FAF0C5339}" destId="{D6FB7FCC-2269-41B3-8B95-8AAD046FFB73}" srcOrd="0" destOrd="0" presId="urn:microsoft.com/office/officeart/2018/2/layout/IconVerticalSolidList"/>
    <dgm:cxn modelId="{4F4BF7A7-3CD4-40A5-B70D-4D40FDD01051}" srcId="{DD66DFF6-0BEF-4795-9179-905FAF0C5339}" destId="{2BD4A43F-E7E4-4ED4-AD30-CEC51BC6EBAB}" srcOrd="2" destOrd="0" parTransId="{46F606FF-AC72-4940-8CDE-C8E64082EC95}" sibTransId="{A6CDE8EB-54A4-4C3A-ABD4-E0345149CAB4}"/>
    <dgm:cxn modelId="{4E43AAA9-1898-4948-8A92-465D948FA0F1}" srcId="{DD66DFF6-0BEF-4795-9179-905FAF0C5339}" destId="{B7375BCC-E17B-4DC5-8DAB-805FF1897F02}" srcOrd="1" destOrd="0" parTransId="{67AA8756-B45F-4CC3-A691-6FA8CA6C276D}" sibTransId="{FA675104-8FCF-4605-83F7-A570DAC040F4}"/>
    <dgm:cxn modelId="{DD579BD7-A159-4172-9CF6-E11C21D6F41F}" type="presOf" srcId="{258938B1-10A5-47AF-A3EB-EE61EBF6B7BC}" destId="{735F70D9-39EC-4E85-BF7E-C1ED9F3904A0}" srcOrd="0" destOrd="0" presId="urn:microsoft.com/office/officeart/2018/2/layout/IconVerticalSolidList"/>
    <dgm:cxn modelId="{B7B125DB-67C6-4AB5-B3B0-BFED7DDC9775}" srcId="{074DF7DD-B65E-4CF2-8426-8820D301EF68}" destId="{C2EFE7EC-71C8-4A6F-9B8E-F448274D8B42}" srcOrd="0" destOrd="0" parTransId="{6A71B109-C8A6-4C76-B15A-43C9CDE53701}" sibTransId="{7A7201A2-D08E-44F4-8AA6-2176CD8BC71B}"/>
    <dgm:cxn modelId="{D952AAEA-B375-445F-AE63-9F016C714D3E}" type="presOf" srcId="{CEF721D1-F29E-45EF-B69A-358D38047A23}" destId="{D8B8871A-108E-43F2-AD45-E5F8095A6B95}" srcOrd="0" destOrd="0" presId="urn:microsoft.com/office/officeart/2018/2/layout/IconVerticalSolidList"/>
    <dgm:cxn modelId="{5E596EF8-E5C3-4060-AB05-E610486E23A1}" srcId="{B7375BCC-E17B-4DC5-8DAB-805FF1897F02}" destId="{9659180C-74A1-4C9A-9613-F844A8837FFD}" srcOrd="0" destOrd="0" parTransId="{EA0317EB-0EF3-4BEB-874C-803604818836}" sibTransId="{1F30965B-ACA7-435C-B428-836BBB3998DA}"/>
    <dgm:cxn modelId="{45BBB356-3EDE-49AC-A31C-1FCD0E240FE2}" type="presParOf" srcId="{D6FB7FCC-2269-41B3-8B95-8AAD046FFB73}" destId="{C6092842-2647-4958-9E9F-ADF977D0571B}" srcOrd="0" destOrd="0" presId="urn:microsoft.com/office/officeart/2018/2/layout/IconVerticalSolidList"/>
    <dgm:cxn modelId="{F4466DAA-D0FB-4937-879D-BC24A4D06195}" type="presParOf" srcId="{C6092842-2647-4958-9E9F-ADF977D0571B}" destId="{1A5D4EC0-FC6A-4035-86DA-4EBBCA2C7962}" srcOrd="0" destOrd="0" presId="urn:microsoft.com/office/officeart/2018/2/layout/IconVerticalSolidList"/>
    <dgm:cxn modelId="{BB4E154B-FB86-4445-9E92-3ACEFB4AE3E0}" type="presParOf" srcId="{C6092842-2647-4958-9E9F-ADF977D0571B}" destId="{DB9A0162-FD14-4799-953C-BFDE0D61FD23}" srcOrd="1" destOrd="0" presId="urn:microsoft.com/office/officeart/2018/2/layout/IconVerticalSolidList"/>
    <dgm:cxn modelId="{61FBE6C7-E746-4279-8634-F012335440A7}" type="presParOf" srcId="{C6092842-2647-4958-9E9F-ADF977D0571B}" destId="{7E138907-990F-4FFD-9596-78D08C1FF60F}" srcOrd="2" destOrd="0" presId="urn:microsoft.com/office/officeart/2018/2/layout/IconVerticalSolidList"/>
    <dgm:cxn modelId="{44D088AD-80CB-4B4F-A89A-9BED84D233A6}" type="presParOf" srcId="{C6092842-2647-4958-9E9F-ADF977D0571B}" destId="{679BB756-FB3F-489C-87AE-126A2E095965}" srcOrd="3" destOrd="0" presId="urn:microsoft.com/office/officeart/2018/2/layout/IconVerticalSolidList"/>
    <dgm:cxn modelId="{B8B79FB8-729B-4F37-8838-687119547B93}" type="presParOf" srcId="{C6092842-2647-4958-9E9F-ADF977D0571B}" destId="{CEA9D6E3-C44B-49F7-A346-1C8B60D2F35A}" srcOrd="4" destOrd="0" presId="urn:microsoft.com/office/officeart/2018/2/layout/IconVerticalSolidList"/>
    <dgm:cxn modelId="{416B8FB8-F682-4D0A-A600-654BA2D06B3D}" type="presParOf" srcId="{D6FB7FCC-2269-41B3-8B95-8AAD046FFB73}" destId="{C2C972DE-AC23-4625-91AD-634EBB0F05C3}" srcOrd="1" destOrd="0" presId="urn:microsoft.com/office/officeart/2018/2/layout/IconVerticalSolidList"/>
    <dgm:cxn modelId="{DE94883B-270F-4376-8FB5-CAD11C3CF03B}" type="presParOf" srcId="{D6FB7FCC-2269-41B3-8B95-8AAD046FFB73}" destId="{C0E56E2C-1DE8-4973-95D3-73F7CC424F30}" srcOrd="2" destOrd="0" presId="urn:microsoft.com/office/officeart/2018/2/layout/IconVerticalSolidList"/>
    <dgm:cxn modelId="{A4BFA9AB-464A-4975-9B9A-004EE628DF36}" type="presParOf" srcId="{C0E56E2C-1DE8-4973-95D3-73F7CC424F30}" destId="{ECE9467A-D1D8-4060-B0E6-663155C498D4}" srcOrd="0" destOrd="0" presId="urn:microsoft.com/office/officeart/2018/2/layout/IconVerticalSolidList"/>
    <dgm:cxn modelId="{62756C34-9AB6-4D2C-9EEF-F1E0DC57A27A}" type="presParOf" srcId="{C0E56E2C-1DE8-4973-95D3-73F7CC424F30}" destId="{2F66F667-4A33-4911-8C6F-308ACA2FC92C}" srcOrd="1" destOrd="0" presId="urn:microsoft.com/office/officeart/2018/2/layout/IconVerticalSolidList"/>
    <dgm:cxn modelId="{53B27888-D885-43A6-B179-5BE380057FF1}" type="presParOf" srcId="{C0E56E2C-1DE8-4973-95D3-73F7CC424F30}" destId="{3CCA37BE-2BC6-4426-ADF9-3F2A7769756E}" srcOrd="2" destOrd="0" presId="urn:microsoft.com/office/officeart/2018/2/layout/IconVerticalSolidList"/>
    <dgm:cxn modelId="{C5D8EC0B-4635-4B14-9309-D95C382BEA36}" type="presParOf" srcId="{C0E56E2C-1DE8-4973-95D3-73F7CC424F30}" destId="{A47308EA-1941-4BB1-BCC0-0B6735AA7539}" srcOrd="3" destOrd="0" presId="urn:microsoft.com/office/officeart/2018/2/layout/IconVerticalSolidList"/>
    <dgm:cxn modelId="{D5BA4DEE-B9F0-466F-A401-C7AF8DEA7A78}" type="presParOf" srcId="{C0E56E2C-1DE8-4973-95D3-73F7CC424F30}" destId="{4273CEE3-9D19-437B-8082-6CE3BE722F70}" srcOrd="4" destOrd="0" presId="urn:microsoft.com/office/officeart/2018/2/layout/IconVerticalSolidList"/>
    <dgm:cxn modelId="{10F401EC-E0D7-42F9-95BA-DAD4BAFFC59D}" type="presParOf" srcId="{D6FB7FCC-2269-41B3-8B95-8AAD046FFB73}" destId="{5882E451-EFDE-431A-93B1-DF8CCE30578D}" srcOrd="3" destOrd="0" presId="urn:microsoft.com/office/officeart/2018/2/layout/IconVerticalSolidList"/>
    <dgm:cxn modelId="{72F85649-A671-471C-B236-0ECB59BD5A1E}" type="presParOf" srcId="{D6FB7FCC-2269-41B3-8B95-8AAD046FFB73}" destId="{E03B1439-A165-4A39-A8BE-308A9E2834CE}" srcOrd="4" destOrd="0" presId="urn:microsoft.com/office/officeart/2018/2/layout/IconVerticalSolidList"/>
    <dgm:cxn modelId="{25AD6CFB-C43C-46C8-A8F6-4A8B24366A9A}" type="presParOf" srcId="{E03B1439-A165-4A39-A8BE-308A9E2834CE}" destId="{19591333-85E8-456D-95CC-6B14BE6BC1CD}" srcOrd="0" destOrd="0" presId="urn:microsoft.com/office/officeart/2018/2/layout/IconVerticalSolidList"/>
    <dgm:cxn modelId="{7769B1A8-D431-4B42-A87C-7560BFC67F67}" type="presParOf" srcId="{E03B1439-A165-4A39-A8BE-308A9E2834CE}" destId="{987C72C4-F51E-48A8-9E72-606D9D81260C}" srcOrd="1" destOrd="0" presId="urn:microsoft.com/office/officeart/2018/2/layout/IconVerticalSolidList"/>
    <dgm:cxn modelId="{3D239F9A-E4E5-4D24-A889-D3D7F04E02B7}" type="presParOf" srcId="{E03B1439-A165-4A39-A8BE-308A9E2834CE}" destId="{EC49D727-04B1-40EF-BFE7-ABC25491B9A2}" srcOrd="2" destOrd="0" presId="urn:microsoft.com/office/officeart/2018/2/layout/IconVerticalSolidList"/>
    <dgm:cxn modelId="{F0D8BA28-2DEB-4E29-BE89-05754054F4D4}" type="presParOf" srcId="{E03B1439-A165-4A39-A8BE-308A9E2834CE}" destId="{936FA5A8-CC81-4A9A-A311-54E1E983AD25}" srcOrd="3" destOrd="0" presId="urn:microsoft.com/office/officeart/2018/2/layout/IconVerticalSolidList"/>
    <dgm:cxn modelId="{4045922F-278C-4E84-9456-B6F1C95115B1}" type="presParOf" srcId="{E03B1439-A165-4A39-A8BE-308A9E2834CE}" destId="{20B4869B-79B2-43AB-B7B3-2520C78C5CD4}" srcOrd="4" destOrd="0" presId="urn:microsoft.com/office/officeart/2018/2/layout/IconVerticalSolidList"/>
    <dgm:cxn modelId="{43BE6321-F91D-448C-AC72-D35F5BEE49A7}" type="presParOf" srcId="{D6FB7FCC-2269-41B3-8B95-8AAD046FFB73}" destId="{6A8D97EC-6C31-42F5-B3E7-715F7345C43D}" srcOrd="5" destOrd="0" presId="urn:microsoft.com/office/officeart/2018/2/layout/IconVerticalSolidList"/>
    <dgm:cxn modelId="{E5EC1F92-FFA7-4DFE-8C2E-761FD9B2E045}" type="presParOf" srcId="{D6FB7FCC-2269-41B3-8B95-8AAD046FFB73}" destId="{A8BA9067-B4CD-4F6C-B5AC-0CA90356E47C}" srcOrd="6" destOrd="0" presId="urn:microsoft.com/office/officeart/2018/2/layout/IconVerticalSolidList"/>
    <dgm:cxn modelId="{BB35CD25-8BA0-4D60-82BA-E07DE6E5434D}" type="presParOf" srcId="{A8BA9067-B4CD-4F6C-B5AC-0CA90356E47C}" destId="{CAA1C960-7E29-4775-A95F-FF9189C4297C}" srcOrd="0" destOrd="0" presId="urn:microsoft.com/office/officeart/2018/2/layout/IconVerticalSolidList"/>
    <dgm:cxn modelId="{2E781E92-CD59-43BA-8331-0638D438D8BB}" type="presParOf" srcId="{A8BA9067-B4CD-4F6C-B5AC-0CA90356E47C}" destId="{1E0FB1AB-C078-4D4A-9A08-2F063E22868B}" srcOrd="1" destOrd="0" presId="urn:microsoft.com/office/officeart/2018/2/layout/IconVerticalSolidList"/>
    <dgm:cxn modelId="{DD2BEE3B-D13B-40BD-8FD8-C365CE79F52A}" type="presParOf" srcId="{A8BA9067-B4CD-4F6C-B5AC-0CA90356E47C}" destId="{0BFC9C53-D58E-4F30-B327-F3A6AEA411D0}" srcOrd="2" destOrd="0" presId="urn:microsoft.com/office/officeart/2018/2/layout/IconVerticalSolidList"/>
    <dgm:cxn modelId="{ACD0E2DE-FC6A-4512-BFD4-FC84C3AAA685}" type="presParOf" srcId="{A8BA9067-B4CD-4F6C-B5AC-0CA90356E47C}" destId="{735F70D9-39EC-4E85-BF7E-C1ED9F3904A0}" srcOrd="3" destOrd="0" presId="urn:microsoft.com/office/officeart/2018/2/layout/IconVerticalSolidList"/>
    <dgm:cxn modelId="{615A47DF-1C8B-4622-BAC3-219FA02B2ACF}" type="presParOf" srcId="{A8BA9067-B4CD-4F6C-B5AC-0CA90356E47C}" destId="{22DEB5C0-5A54-45D5-A2BA-94A51E0C0CC3}" srcOrd="4" destOrd="0" presId="urn:microsoft.com/office/officeart/2018/2/layout/IconVerticalSolidList"/>
    <dgm:cxn modelId="{A6614968-4056-4535-AE88-E82C3E6290D0}" type="presParOf" srcId="{D6FB7FCC-2269-41B3-8B95-8AAD046FFB73}" destId="{DD016741-C013-4318-8643-F2BCA235E390}" srcOrd="7" destOrd="0" presId="urn:microsoft.com/office/officeart/2018/2/layout/IconVerticalSolidList"/>
    <dgm:cxn modelId="{80551BCB-A683-4E92-8367-9D7248DDF889}" type="presParOf" srcId="{D6FB7FCC-2269-41B3-8B95-8AAD046FFB73}" destId="{7B933CA3-3AED-46FF-A001-BED82E7E7C3A}" srcOrd="8" destOrd="0" presId="urn:microsoft.com/office/officeart/2018/2/layout/IconVerticalSolidList"/>
    <dgm:cxn modelId="{6F534F0E-619F-453E-B29B-464AA99C0BF5}" type="presParOf" srcId="{7B933CA3-3AED-46FF-A001-BED82E7E7C3A}" destId="{E7330982-BEB9-4649-81C9-6F2E96F32421}" srcOrd="0" destOrd="0" presId="urn:microsoft.com/office/officeart/2018/2/layout/IconVerticalSolidList"/>
    <dgm:cxn modelId="{D4BECE54-FD4F-4C1E-BCFD-8CC96DB4AB2D}" type="presParOf" srcId="{7B933CA3-3AED-46FF-A001-BED82E7E7C3A}" destId="{9D1290BB-5135-433D-84DF-3B2E7C3CA12F}" srcOrd="1" destOrd="0" presId="urn:microsoft.com/office/officeart/2018/2/layout/IconVerticalSolidList"/>
    <dgm:cxn modelId="{8415DE17-4D65-47AE-96E7-8BCF27860FF5}" type="presParOf" srcId="{7B933CA3-3AED-46FF-A001-BED82E7E7C3A}" destId="{B9036C5A-7C06-4250-A0E8-B9B961DF52C5}" srcOrd="2" destOrd="0" presId="urn:microsoft.com/office/officeart/2018/2/layout/IconVerticalSolidList"/>
    <dgm:cxn modelId="{BD7DF849-AF1D-439E-B29F-E50EA1E0DDFB}" type="presParOf" srcId="{7B933CA3-3AED-46FF-A001-BED82E7E7C3A}" destId="{02555C18-6F03-4395-AF02-CFF83297CD13}" srcOrd="3" destOrd="0" presId="urn:microsoft.com/office/officeart/2018/2/layout/IconVerticalSolidList"/>
    <dgm:cxn modelId="{F32345B7-E0E5-421F-A4E6-FDA32521E640}" type="presParOf" srcId="{7B933CA3-3AED-46FF-A001-BED82E7E7C3A}" destId="{D8B8871A-108E-43F2-AD45-E5F8095A6B95}"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AE4B13-0AD8-4D70-A983-96C3BEF93C00}" type="doc">
      <dgm:prSet loTypeId="urn:microsoft.com/office/officeart/2005/8/layout/hProcess9" loCatId="process" qsTypeId="urn:microsoft.com/office/officeart/2005/8/quickstyle/simple1" qsCatId="simple" csTypeId="urn:microsoft.com/office/officeart/2005/8/colors/colorful5" csCatId="colorful" phldr="1"/>
      <dgm:spPr/>
      <dgm:t>
        <a:bodyPr/>
        <a:lstStyle/>
        <a:p>
          <a:endParaRPr lang="en-GB"/>
        </a:p>
      </dgm:t>
    </dgm:pt>
    <dgm:pt modelId="{4EF43AEB-F4E9-42F4-A064-1ECD8A30BCA1}">
      <dgm:prSet phldrT="[Text]"/>
      <dgm:spPr>
        <a:solidFill>
          <a:srgbClr val="92D050"/>
        </a:solidFill>
      </dgm:spPr>
      <dgm:t>
        <a:bodyPr/>
        <a:lstStyle/>
        <a:p>
          <a:r>
            <a:rPr lang="en-GB">
              <a:latin typeface="Roboto"/>
              <a:ea typeface="Roboto"/>
              <a:cs typeface="Roboto"/>
            </a:rPr>
            <a:t>Activities</a:t>
          </a:r>
        </a:p>
      </dgm:t>
    </dgm:pt>
    <dgm:pt modelId="{8C46A297-C7E7-4864-9C7A-925869155405}" type="parTrans" cxnId="{8FE6C244-179E-4CAF-8B90-D23392341689}">
      <dgm:prSet/>
      <dgm:spPr/>
      <dgm:t>
        <a:bodyPr/>
        <a:lstStyle/>
        <a:p>
          <a:endParaRPr lang="en-GB"/>
        </a:p>
      </dgm:t>
    </dgm:pt>
    <dgm:pt modelId="{434456E0-9325-405D-A843-907C4DD71EA8}" type="sibTrans" cxnId="{8FE6C244-179E-4CAF-8B90-D23392341689}">
      <dgm:prSet/>
      <dgm:spPr/>
      <dgm:t>
        <a:bodyPr/>
        <a:lstStyle/>
        <a:p>
          <a:endParaRPr lang="en-GB"/>
        </a:p>
      </dgm:t>
    </dgm:pt>
    <dgm:pt modelId="{D3F2AB29-8A81-44DA-A353-71CF82527625}">
      <dgm:prSet phldrT="[Text]"/>
      <dgm:spPr>
        <a:solidFill>
          <a:srgbClr val="C00000"/>
        </a:solidFill>
      </dgm:spPr>
      <dgm:t>
        <a:bodyPr/>
        <a:lstStyle/>
        <a:p>
          <a:r>
            <a:rPr lang="en-GB">
              <a:latin typeface="Roboto"/>
              <a:ea typeface="Roboto"/>
              <a:cs typeface="Roboto"/>
            </a:rPr>
            <a:t>Outcomes</a:t>
          </a:r>
        </a:p>
      </dgm:t>
    </dgm:pt>
    <dgm:pt modelId="{1E9EDB39-69A0-4D26-9228-1FF045A19F0E}" type="parTrans" cxnId="{5A56F608-F78C-4546-A024-75D96121B392}">
      <dgm:prSet/>
      <dgm:spPr/>
      <dgm:t>
        <a:bodyPr/>
        <a:lstStyle/>
        <a:p>
          <a:endParaRPr lang="en-GB"/>
        </a:p>
      </dgm:t>
    </dgm:pt>
    <dgm:pt modelId="{7A4D198C-107E-4DF0-89C7-48C22E3B5027}" type="sibTrans" cxnId="{5A56F608-F78C-4546-A024-75D96121B392}">
      <dgm:prSet/>
      <dgm:spPr/>
      <dgm:t>
        <a:bodyPr/>
        <a:lstStyle/>
        <a:p>
          <a:endParaRPr lang="en-GB"/>
        </a:p>
      </dgm:t>
    </dgm:pt>
    <dgm:pt modelId="{6E6C7A98-EC04-413D-BA28-FF418E312274}">
      <dgm:prSet phldrT="[Text]"/>
      <dgm:spPr>
        <a:solidFill>
          <a:srgbClr val="7030A0"/>
        </a:solidFill>
      </dgm:spPr>
      <dgm:t>
        <a:bodyPr/>
        <a:lstStyle/>
        <a:p>
          <a:r>
            <a:rPr lang="en-GB">
              <a:latin typeface="Roboto"/>
              <a:ea typeface="Roboto"/>
              <a:cs typeface="Roboto"/>
            </a:rPr>
            <a:t>Impacts</a:t>
          </a:r>
        </a:p>
      </dgm:t>
    </dgm:pt>
    <dgm:pt modelId="{2EA4BBB0-8D96-4558-A307-CD7B8308D9FB}" type="parTrans" cxnId="{3B2141B5-AABD-4A0B-8A76-59A5F2713AA6}">
      <dgm:prSet/>
      <dgm:spPr/>
      <dgm:t>
        <a:bodyPr/>
        <a:lstStyle/>
        <a:p>
          <a:endParaRPr lang="en-GB"/>
        </a:p>
      </dgm:t>
    </dgm:pt>
    <dgm:pt modelId="{315DFE59-C8D5-4C69-B59D-8BAFD505A10D}" type="sibTrans" cxnId="{3B2141B5-AABD-4A0B-8A76-59A5F2713AA6}">
      <dgm:prSet/>
      <dgm:spPr/>
      <dgm:t>
        <a:bodyPr/>
        <a:lstStyle/>
        <a:p>
          <a:endParaRPr lang="en-GB"/>
        </a:p>
      </dgm:t>
    </dgm:pt>
    <dgm:pt modelId="{49667F9D-93FC-4396-B029-582B12B7D711}">
      <dgm:prSet phldrT="[Text]"/>
      <dgm:spPr>
        <a:solidFill>
          <a:schemeClr val="tx2">
            <a:lumMod val="60000"/>
            <a:lumOff val="40000"/>
          </a:schemeClr>
        </a:solidFill>
      </dgm:spPr>
      <dgm:t>
        <a:bodyPr/>
        <a:lstStyle/>
        <a:p>
          <a:r>
            <a:rPr lang="en-GB">
              <a:latin typeface="Roboto"/>
              <a:ea typeface="Roboto"/>
              <a:cs typeface="Roboto"/>
            </a:rPr>
            <a:t>Intermediate State</a:t>
          </a:r>
        </a:p>
      </dgm:t>
    </dgm:pt>
    <dgm:pt modelId="{99FA69CC-95E5-451D-861D-95F7B889EA99}" type="parTrans" cxnId="{889C64E1-F757-4594-8419-1E78E1404BEF}">
      <dgm:prSet/>
      <dgm:spPr/>
      <dgm:t>
        <a:bodyPr/>
        <a:lstStyle/>
        <a:p>
          <a:endParaRPr lang="en-GB"/>
        </a:p>
      </dgm:t>
    </dgm:pt>
    <dgm:pt modelId="{9D545ADD-6A96-4698-8BBF-0C26C1ABA4C7}" type="sibTrans" cxnId="{889C64E1-F757-4594-8419-1E78E1404BEF}">
      <dgm:prSet/>
      <dgm:spPr/>
      <dgm:t>
        <a:bodyPr/>
        <a:lstStyle/>
        <a:p>
          <a:endParaRPr lang="en-GB"/>
        </a:p>
      </dgm:t>
    </dgm:pt>
    <dgm:pt modelId="{E5EC4EE8-5875-4D5B-B692-0236709A2EB3}">
      <dgm:prSet phldr="0"/>
      <dgm:spPr/>
      <dgm:t>
        <a:bodyPr/>
        <a:lstStyle/>
        <a:p>
          <a:pPr rtl="0"/>
          <a:r>
            <a:rPr lang="en-GB">
              <a:latin typeface="Roboto"/>
              <a:ea typeface="Roboto"/>
              <a:cs typeface="Roboto"/>
            </a:rPr>
            <a:t>Outputs</a:t>
          </a:r>
        </a:p>
      </dgm:t>
    </dgm:pt>
    <dgm:pt modelId="{F681891B-32B3-4F20-AAFF-109C6D74CB30}" type="parTrans" cxnId="{375F7C47-BA85-400F-B0EF-51E5133C5915}">
      <dgm:prSet/>
      <dgm:spPr/>
      <dgm:t>
        <a:bodyPr/>
        <a:lstStyle/>
        <a:p>
          <a:endParaRPr lang="en-GB"/>
        </a:p>
      </dgm:t>
    </dgm:pt>
    <dgm:pt modelId="{AB9E5498-333B-4B2E-B7EC-59145955444C}" type="sibTrans" cxnId="{375F7C47-BA85-400F-B0EF-51E5133C5915}">
      <dgm:prSet/>
      <dgm:spPr/>
      <dgm:t>
        <a:bodyPr/>
        <a:lstStyle/>
        <a:p>
          <a:endParaRPr lang="en-GB"/>
        </a:p>
      </dgm:t>
    </dgm:pt>
    <dgm:pt modelId="{A5BDF4C4-4304-46C3-934C-6AB89C026C69}" type="pres">
      <dgm:prSet presAssocID="{C3AE4B13-0AD8-4D70-A983-96C3BEF93C00}" presName="CompostProcess" presStyleCnt="0">
        <dgm:presLayoutVars>
          <dgm:dir/>
          <dgm:resizeHandles val="exact"/>
        </dgm:presLayoutVars>
      </dgm:prSet>
      <dgm:spPr/>
    </dgm:pt>
    <dgm:pt modelId="{147BD2E2-ACDA-49E9-B13A-7A7D3C41ED34}" type="pres">
      <dgm:prSet presAssocID="{C3AE4B13-0AD8-4D70-A983-96C3BEF93C00}" presName="arrow" presStyleLbl="bgShp" presStyleIdx="0" presStyleCnt="1" custLinFactNeighborY="2237"/>
      <dgm:spPr/>
    </dgm:pt>
    <dgm:pt modelId="{570283A9-3B34-44F5-9FF6-E130C6A2BCAE}" type="pres">
      <dgm:prSet presAssocID="{C3AE4B13-0AD8-4D70-A983-96C3BEF93C00}" presName="linearProcess" presStyleCnt="0"/>
      <dgm:spPr/>
    </dgm:pt>
    <dgm:pt modelId="{7A0DF063-2C57-4899-B19D-E883B41157EA}" type="pres">
      <dgm:prSet presAssocID="{4EF43AEB-F4E9-42F4-A064-1ECD8A30BCA1}" presName="textNode" presStyleLbl="node1" presStyleIdx="0" presStyleCnt="5" custLinFactNeighborY="10634">
        <dgm:presLayoutVars>
          <dgm:bulletEnabled val="1"/>
        </dgm:presLayoutVars>
      </dgm:prSet>
      <dgm:spPr/>
    </dgm:pt>
    <dgm:pt modelId="{6D9B4E93-3912-4055-B382-37B4B56E9BBB}" type="pres">
      <dgm:prSet presAssocID="{434456E0-9325-405D-A843-907C4DD71EA8}" presName="sibTrans" presStyleCnt="0"/>
      <dgm:spPr/>
    </dgm:pt>
    <dgm:pt modelId="{6C2BC264-CB6A-49B2-8C2C-70E0FFEBA3B4}" type="pres">
      <dgm:prSet presAssocID="{E5EC4EE8-5875-4D5B-B692-0236709A2EB3}" presName="textNode" presStyleLbl="node1" presStyleIdx="1" presStyleCnt="5" custLinFactNeighborX="15679" custLinFactNeighborY="10779">
        <dgm:presLayoutVars>
          <dgm:bulletEnabled val="1"/>
        </dgm:presLayoutVars>
      </dgm:prSet>
      <dgm:spPr/>
    </dgm:pt>
    <dgm:pt modelId="{38D063D6-FF8C-45F2-BA6F-5D03E394B835}" type="pres">
      <dgm:prSet presAssocID="{AB9E5498-333B-4B2E-B7EC-59145955444C}" presName="sibTrans" presStyleCnt="0"/>
      <dgm:spPr/>
    </dgm:pt>
    <dgm:pt modelId="{846660C2-501E-419C-9D58-7DFC853E991A}" type="pres">
      <dgm:prSet presAssocID="{D3F2AB29-8A81-44DA-A353-71CF82527625}" presName="textNode" presStyleLbl="node1" presStyleIdx="2" presStyleCnt="5" custLinFactNeighborY="10634">
        <dgm:presLayoutVars>
          <dgm:bulletEnabled val="1"/>
        </dgm:presLayoutVars>
      </dgm:prSet>
      <dgm:spPr/>
    </dgm:pt>
    <dgm:pt modelId="{B865EC59-CC04-4AF5-BBE7-BFE073338079}" type="pres">
      <dgm:prSet presAssocID="{7A4D198C-107E-4DF0-89C7-48C22E3B5027}" presName="sibTrans" presStyleCnt="0"/>
      <dgm:spPr/>
    </dgm:pt>
    <dgm:pt modelId="{0033D18E-8BA7-4192-A301-8B24FCA1B6D7}" type="pres">
      <dgm:prSet presAssocID="{49667F9D-93FC-4396-B029-582B12B7D711}" presName="textNode" presStyleLbl="node1" presStyleIdx="3" presStyleCnt="5" custLinFactNeighborY="10634">
        <dgm:presLayoutVars>
          <dgm:bulletEnabled val="1"/>
        </dgm:presLayoutVars>
      </dgm:prSet>
      <dgm:spPr/>
    </dgm:pt>
    <dgm:pt modelId="{F9332723-E08F-495B-BF43-0C3CA90F9AB4}" type="pres">
      <dgm:prSet presAssocID="{9D545ADD-6A96-4698-8BBF-0C26C1ABA4C7}" presName="sibTrans" presStyleCnt="0"/>
      <dgm:spPr/>
    </dgm:pt>
    <dgm:pt modelId="{CD93FB2F-E9C2-48A4-BB6F-730F69DECA6B}" type="pres">
      <dgm:prSet presAssocID="{6E6C7A98-EC04-413D-BA28-FF418E312274}" presName="textNode" presStyleLbl="node1" presStyleIdx="4" presStyleCnt="5" custLinFactNeighborY="10634">
        <dgm:presLayoutVars>
          <dgm:bulletEnabled val="1"/>
        </dgm:presLayoutVars>
      </dgm:prSet>
      <dgm:spPr/>
    </dgm:pt>
  </dgm:ptLst>
  <dgm:cxnLst>
    <dgm:cxn modelId="{5A56F608-F78C-4546-A024-75D96121B392}" srcId="{C3AE4B13-0AD8-4D70-A983-96C3BEF93C00}" destId="{D3F2AB29-8A81-44DA-A353-71CF82527625}" srcOrd="2" destOrd="0" parTransId="{1E9EDB39-69A0-4D26-9228-1FF045A19F0E}" sibTransId="{7A4D198C-107E-4DF0-89C7-48C22E3B5027}"/>
    <dgm:cxn modelId="{213ECA0A-36E4-4F44-BAAD-5C1B662F0178}" type="presOf" srcId="{49667F9D-93FC-4396-B029-582B12B7D711}" destId="{0033D18E-8BA7-4192-A301-8B24FCA1B6D7}" srcOrd="0" destOrd="0" presId="urn:microsoft.com/office/officeart/2005/8/layout/hProcess9"/>
    <dgm:cxn modelId="{8FE6C244-179E-4CAF-8B90-D23392341689}" srcId="{C3AE4B13-0AD8-4D70-A983-96C3BEF93C00}" destId="{4EF43AEB-F4E9-42F4-A064-1ECD8A30BCA1}" srcOrd="0" destOrd="0" parTransId="{8C46A297-C7E7-4864-9C7A-925869155405}" sibTransId="{434456E0-9325-405D-A843-907C4DD71EA8}"/>
    <dgm:cxn modelId="{375F7C47-BA85-400F-B0EF-51E5133C5915}" srcId="{C3AE4B13-0AD8-4D70-A983-96C3BEF93C00}" destId="{E5EC4EE8-5875-4D5B-B692-0236709A2EB3}" srcOrd="1" destOrd="0" parTransId="{F681891B-32B3-4F20-AAFF-109C6D74CB30}" sibTransId="{AB9E5498-333B-4B2E-B7EC-59145955444C}"/>
    <dgm:cxn modelId="{3B2141B5-AABD-4A0B-8A76-59A5F2713AA6}" srcId="{C3AE4B13-0AD8-4D70-A983-96C3BEF93C00}" destId="{6E6C7A98-EC04-413D-BA28-FF418E312274}" srcOrd="4" destOrd="0" parTransId="{2EA4BBB0-8D96-4558-A307-CD7B8308D9FB}" sibTransId="{315DFE59-C8D5-4C69-B59D-8BAFD505A10D}"/>
    <dgm:cxn modelId="{CDDEFECD-3FAF-44A5-A87F-B770AABF0D27}" type="presOf" srcId="{D3F2AB29-8A81-44DA-A353-71CF82527625}" destId="{846660C2-501E-419C-9D58-7DFC853E991A}" srcOrd="0" destOrd="0" presId="urn:microsoft.com/office/officeart/2005/8/layout/hProcess9"/>
    <dgm:cxn modelId="{4F4A1ACE-5C76-4B20-A12A-B5B127B5738B}" type="presOf" srcId="{E5EC4EE8-5875-4D5B-B692-0236709A2EB3}" destId="{6C2BC264-CB6A-49B2-8C2C-70E0FFEBA3B4}" srcOrd="0" destOrd="0" presId="urn:microsoft.com/office/officeart/2005/8/layout/hProcess9"/>
    <dgm:cxn modelId="{633425D2-754F-44DB-8794-C1206DD95010}" type="presOf" srcId="{6E6C7A98-EC04-413D-BA28-FF418E312274}" destId="{CD93FB2F-E9C2-48A4-BB6F-730F69DECA6B}" srcOrd="0" destOrd="0" presId="urn:microsoft.com/office/officeart/2005/8/layout/hProcess9"/>
    <dgm:cxn modelId="{9EBDDFDC-871C-4D6C-898C-BABB6768A4FE}" type="presOf" srcId="{C3AE4B13-0AD8-4D70-A983-96C3BEF93C00}" destId="{A5BDF4C4-4304-46C3-934C-6AB89C026C69}" srcOrd="0" destOrd="0" presId="urn:microsoft.com/office/officeart/2005/8/layout/hProcess9"/>
    <dgm:cxn modelId="{889C64E1-F757-4594-8419-1E78E1404BEF}" srcId="{C3AE4B13-0AD8-4D70-A983-96C3BEF93C00}" destId="{49667F9D-93FC-4396-B029-582B12B7D711}" srcOrd="3" destOrd="0" parTransId="{99FA69CC-95E5-451D-861D-95F7B889EA99}" sibTransId="{9D545ADD-6A96-4698-8BBF-0C26C1ABA4C7}"/>
    <dgm:cxn modelId="{8A714FEF-F5FF-4414-AC55-46481E61E60E}" type="presOf" srcId="{4EF43AEB-F4E9-42F4-A064-1ECD8A30BCA1}" destId="{7A0DF063-2C57-4899-B19D-E883B41157EA}" srcOrd="0" destOrd="0" presId="urn:microsoft.com/office/officeart/2005/8/layout/hProcess9"/>
    <dgm:cxn modelId="{EE3B4801-986B-43C2-B8F6-BE4964506B01}" type="presParOf" srcId="{A5BDF4C4-4304-46C3-934C-6AB89C026C69}" destId="{147BD2E2-ACDA-49E9-B13A-7A7D3C41ED34}" srcOrd="0" destOrd="0" presId="urn:microsoft.com/office/officeart/2005/8/layout/hProcess9"/>
    <dgm:cxn modelId="{D6C7E471-D5CB-4178-9856-8716E92D9F3C}" type="presParOf" srcId="{A5BDF4C4-4304-46C3-934C-6AB89C026C69}" destId="{570283A9-3B34-44F5-9FF6-E130C6A2BCAE}" srcOrd="1" destOrd="0" presId="urn:microsoft.com/office/officeart/2005/8/layout/hProcess9"/>
    <dgm:cxn modelId="{3232BADE-079D-494C-BEF9-4D31F5288B45}" type="presParOf" srcId="{570283A9-3B34-44F5-9FF6-E130C6A2BCAE}" destId="{7A0DF063-2C57-4899-B19D-E883B41157EA}" srcOrd="0" destOrd="0" presId="urn:microsoft.com/office/officeart/2005/8/layout/hProcess9"/>
    <dgm:cxn modelId="{C1246520-9971-446A-AE1A-39C12D2685D6}" type="presParOf" srcId="{570283A9-3B34-44F5-9FF6-E130C6A2BCAE}" destId="{6D9B4E93-3912-4055-B382-37B4B56E9BBB}" srcOrd="1" destOrd="0" presId="urn:microsoft.com/office/officeart/2005/8/layout/hProcess9"/>
    <dgm:cxn modelId="{0D072AF4-5F38-4446-B28D-CE525674A05E}" type="presParOf" srcId="{570283A9-3B34-44F5-9FF6-E130C6A2BCAE}" destId="{6C2BC264-CB6A-49B2-8C2C-70E0FFEBA3B4}" srcOrd="2" destOrd="0" presId="urn:microsoft.com/office/officeart/2005/8/layout/hProcess9"/>
    <dgm:cxn modelId="{2E7DD7C8-2CB8-4E69-BB19-1BAFBEACF0AD}" type="presParOf" srcId="{570283A9-3B34-44F5-9FF6-E130C6A2BCAE}" destId="{38D063D6-FF8C-45F2-BA6F-5D03E394B835}" srcOrd="3" destOrd="0" presId="urn:microsoft.com/office/officeart/2005/8/layout/hProcess9"/>
    <dgm:cxn modelId="{9E1B6BD8-3A7A-4D71-BAA3-2E211E84D249}" type="presParOf" srcId="{570283A9-3B34-44F5-9FF6-E130C6A2BCAE}" destId="{846660C2-501E-419C-9D58-7DFC853E991A}" srcOrd="4" destOrd="0" presId="urn:microsoft.com/office/officeart/2005/8/layout/hProcess9"/>
    <dgm:cxn modelId="{84953600-0E0C-43EF-8EB4-91908E8CCBA3}" type="presParOf" srcId="{570283A9-3B34-44F5-9FF6-E130C6A2BCAE}" destId="{B865EC59-CC04-4AF5-BBE7-BFE073338079}" srcOrd="5" destOrd="0" presId="urn:microsoft.com/office/officeart/2005/8/layout/hProcess9"/>
    <dgm:cxn modelId="{BA85A1E1-F3AB-4B8D-852C-FBBF089188DA}" type="presParOf" srcId="{570283A9-3B34-44F5-9FF6-E130C6A2BCAE}" destId="{0033D18E-8BA7-4192-A301-8B24FCA1B6D7}" srcOrd="6" destOrd="0" presId="urn:microsoft.com/office/officeart/2005/8/layout/hProcess9"/>
    <dgm:cxn modelId="{5EB584B8-2DE4-498B-B9D2-4806CDB84597}" type="presParOf" srcId="{570283A9-3B34-44F5-9FF6-E130C6A2BCAE}" destId="{F9332723-E08F-495B-BF43-0C3CA90F9AB4}" srcOrd="7" destOrd="0" presId="urn:microsoft.com/office/officeart/2005/8/layout/hProcess9"/>
    <dgm:cxn modelId="{92BE59BC-ADA0-413F-85A9-0DBFE5B5AF50}" type="presParOf" srcId="{570283A9-3B34-44F5-9FF6-E130C6A2BCAE}" destId="{CD93FB2F-E9C2-48A4-BB6F-730F69DECA6B}" srcOrd="8" destOrd="0" presId="urn:microsoft.com/office/officeart/2005/8/layout/hProcess9"/>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4778BEA-3FE2-4927-86F6-05AF069B8E82}"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94B3459C-5546-4B9E-A3E3-2916B34DF975}">
      <dgm:prSet custT="1"/>
      <dgm:spPr/>
      <dgm:t>
        <a:bodyPr/>
        <a:lstStyle/>
        <a:p>
          <a:pPr>
            <a:lnSpc>
              <a:spcPct val="100000"/>
            </a:lnSpc>
          </a:pPr>
          <a:r>
            <a:rPr lang="en-GB" sz="1800"/>
            <a:t>What is the desired situation for people and the environment?</a:t>
          </a:r>
          <a:endParaRPr lang="en-US" sz="1800"/>
        </a:p>
      </dgm:t>
    </dgm:pt>
    <dgm:pt modelId="{091B895D-DFEB-485E-8CA2-275303F25FFE}" type="parTrans" cxnId="{BD660593-7A79-47C8-B57C-E857BD21549E}">
      <dgm:prSet/>
      <dgm:spPr/>
      <dgm:t>
        <a:bodyPr/>
        <a:lstStyle/>
        <a:p>
          <a:endParaRPr lang="en-US" sz="3200"/>
        </a:p>
      </dgm:t>
    </dgm:pt>
    <dgm:pt modelId="{47E49ED4-104B-41DE-AA00-F20CD7634DDA}" type="sibTrans" cxnId="{BD660593-7A79-47C8-B57C-E857BD21549E}">
      <dgm:prSet/>
      <dgm:spPr/>
      <dgm:t>
        <a:bodyPr/>
        <a:lstStyle/>
        <a:p>
          <a:pPr>
            <a:lnSpc>
              <a:spcPct val="100000"/>
            </a:lnSpc>
          </a:pPr>
          <a:endParaRPr lang="en-US" sz="3200"/>
        </a:p>
      </dgm:t>
    </dgm:pt>
    <dgm:pt modelId="{C1954016-6BFF-4303-978C-015F678F7FA6}">
      <dgm:prSet custT="1"/>
      <dgm:spPr/>
      <dgm:t>
        <a:bodyPr/>
        <a:lstStyle/>
        <a:p>
          <a:pPr>
            <a:lnSpc>
              <a:spcPct val="100000"/>
            </a:lnSpc>
          </a:pPr>
          <a:r>
            <a:rPr lang="en-GB" sz="1800"/>
            <a:t>What is the political, social, economic and environmental landscape for this issue? How is this changing?</a:t>
          </a:r>
          <a:endParaRPr lang="en-US" sz="1800"/>
        </a:p>
      </dgm:t>
    </dgm:pt>
    <dgm:pt modelId="{9C89FF37-0970-4A84-8928-2F85442DCCAB}" type="parTrans" cxnId="{4E7E8D95-0237-445F-8200-5623EE54ACB4}">
      <dgm:prSet/>
      <dgm:spPr/>
      <dgm:t>
        <a:bodyPr/>
        <a:lstStyle/>
        <a:p>
          <a:endParaRPr lang="en-US" sz="3200"/>
        </a:p>
      </dgm:t>
    </dgm:pt>
    <dgm:pt modelId="{C49698F2-9F8E-480C-A394-FBC832F00A0F}" type="sibTrans" cxnId="{4E7E8D95-0237-445F-8200-5623EE54ACB4}">
      <dgm:prSet/>
      <dgm:spPr/>
      <dgm:t>
        <a:bodyPr/>
        <a:lstStyle/>
        <a:p>
          <a:pPr>
            <a:lnSpc>
              <a:spcPct val="100000"/>
            </a:lnSpc>
          </a:pPr>
          <a:endParaRPr lang="en-US" sz="3200"/>
        </a:p>
      </dgm:t>
    </dgm:pt>
    <dgm:pt modelId="{22E7B03C-6C03-4962-B6ED-12789FAAD173}">
      <dgm:prSet custT="1"/>
      <dgm:spPr/>
      <dgm:t>
        <a:bodyPr/>
        <a:lstStyle/>
        <a:p>
          <a:pPr>
            <a:lnSpc>
              <a:spcPct val="100000"/>
            </a:lnSpc>
          </a:pPr>
          <a:r>
            <a:rPr lang="en-GB" sz="1800"/>
            <a:t>What is known about the causes of the issue of concern?</a:t>
          </a:r>
          <a:endParaRPr lang="en-US" sz="1800"/>
        </a:p>
      </dgm:t>
    </dgm:pt>
    <dgm:pt modelId="{2E8B9B29-34BE-41B6-8C0B-A9719C208098}" type="parTrans" cxnId="{93FAA51B-73AF-4A08-B604-62981AA1DC78}">
      <dgm:prSet/>
      <dgm:spPr/>
      <dgm:t>
        <a:bodyPr/>
        <a:lstStyle/>
        <a:p>
          <a:endParaRPr lang="en-US" sz="3200"/>
        </a:p>
      </dgm:t>
    </dgm:pt>
    <dgm:pt modelId="{A42A8078-F7C9-4CBD-9F21-EA8B6BF2C87C}" type="sibTrans" cxnId="{93FAA51B-73AF-4A08-B604-62981AA1DC78}">
      <dgm:prSet/>
      <dgm:spPr/>
      <dgm:t>
        <a:bodyPr/>
        <a:lstStyle/>
        <a:p>
          <a:pPr>
            <a:lnSpc>
              <a:spcPct val="100000"/>
            </a:lnSpc>
          </a:pPr>
          <a:endParaRPr lang="en-US" sz="3200"/>
        </a:p>
      </dgm:t>
    </dgm:pt>
    <dgm:pt modelId="{A0BC2A9B-864C-44E2-811F-7DF01D0C0971}">
      <dgm:prSet custT="1"/>
      <dgm:spPr/>
      <dgm:t>
        <a:bodyPr/>
        <a:lstStyle/>
        <a:p>
          <a:pPr>
            <a:lnSpc>
              <a:spcPct val="100000"/>
            </a:lnSpc>
          </a:pPr>
          <a:r>
            <a:rPr lang="en-GB" sz="1800"/>
            <a:t>Who are the stakeholders in this issue, and what is their power to influence it?</a:t>
          </a:r>
          <a:endParaRPr lang="en-US" sz="1800"/>
        </a:p>
      </dgm:t>
    </dgm:pt>
    <dgm:pt modelId="{2D339A22-957F-4A8C-B0BA-55AABAA287A7}" type="parTrans" cxnId="{76EF1E4D-29AC-416F-BB9F-0D951A96393D}">
      <dgm:prSet/>
      <dgm:spPr/>
      <dgm:t>
        <a:bodyPr/>
        <a:lstStyle/>
        <a:p>
          <a:endParaRPr lang="en-US" sz="3200"/>
        </a:p>
      </dgm:t>
    </dgm:pt>
    <dgm:pt modelId="{274AA4E9-2016-44FB-A32A-884ED87F53C6}" type="sibTrans" cxnId="{76EF1E4D-29AC-416F-BB9F-0D951A96393D}">
      <dgm:prSet/>
      <dgm:spPr/>
      <dgm:t>
        <a:bodyPr/>
        <a:lstStyle/>
        <a:p>
          <a:pPr>
            <a:lnSpc>
              <a:spcPct val="100000"/>
            </a:lnSpc>
          </a:pPr>
          <a:endParaRPr lang="en-US" sz="3200"/>
        </a:p>
      </dgm:t>
    </dgm:pt>
    <dgm:pt modelId="{82E651D1-796C-4339-BB60-D7BCA44E0D7E}">
      <dgm:prSet custT="1"/>
      <dgm:spPr/>
      <dgm:t>
        <a:bodyPr/>
        <a:lstStyle/>
        <a:p>
          <a:pPr>
            <a:lnSpc>
              <a:spcPct val="100000"/>
            </a:lnSpc>
          </a:pPr>
          <a:r>
            <a:rPr lang="en-GB" sz="1800"/>
            <a:t>What is the existing capacity to address this issue?</a:t>
          </a:r>
          <a:endParaRPr lang="en-US" sz="1800"/>
        </a:p>
      </dgm:t>
    </dgm:pt>
    <dgm:pt modelId="{81E7E261-A7D8-410F-BF1C-0E73F8BF9782}" type="parTrans" cxnId="{A5DA344F-88C4-4B38-8BE3-1BE1BC0F0D67}">
      <dgm:prSet/>
      <dgm:spPr/>
      <dgm:t>
        <a:bodyPr/>
        <a:lstStyle/>
        <a:p>
          <a:endParaRPr lang="en-US" sz="3200"/>
        </a:p>
      </dgm:t>
    </dgm:pt>
    <dgm:pt modelId="{49A743A3-5E9B-41BF-97F8-C384DCEEA762}" type="sibTrans" cxnId="{A5DA344F-88C4-4B38-8BE3-1BE1BC0F0D67}">
      <dgm:prSet/>
      <dgm:spPr/>
      <dgm:t>
        <a:bodyPr/>
        <a:lstStyle/>
        <a:p>
          <a:endParaRPr lang="en-US" sz="3200"/>
        </a:p>
      </dgm:t>
    </dgm:pt>
    <dgm:pt modelId="{D4CD6145-9B22-42E7-ABEF-7F57606CF2FA}" type="pres">
      <dgm:prSet presAssocID="{14778BEA-3FE2-4927-86F6-05AF069B8E82}" presName="root" presStyleCnt="0">
        <dgm:presLayoutVars>
          <dgm:dir/>
          <dgm:resizeHandles val="exact"/>
        </dgm:presLayoutVars>
      </dgm:prSet>
      <dgm:spPr/>
    </dgm:pt>
    <dgm:pt modelId="{2B96D61C-6928-4673-B6E4-016837D0A87F}" type="pres">
      <dgm:prSet presAssocID="{94B3459C-5546-4B9E-A3E3-2916B34DF975}" presName="compNode" presStyleCnt="0"/>
      <dgm:spPr/>
    </dgm:pt>
    <dgm:pt modelId="{02030E85-DCE9-4F50-BD90-28A69A76CC90}" type="pres">
      <dgm:prSet presAssocID="{94B3459C-5546-4B9E-A3E3-2916B34DF97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Users"/>
        </a:ext>
      </dgm:extLst>
    </dgm:pt>
    <dgm:pt modelId="{E89A83E9-9E1B-49E2-BB92-E6502004336C}" type="pres">
      <dgm:prSet presAssocID="{94B3459C-5546-4B9E-A3E3-2916B34DF975}" presName="spaceRect" presStyleCnt="0"/>
      <dgm:spPr/>
    </dgm:pt>
    <dgm:pt modelId="{E420BCBA-2E17-44B2-BED4-44795DC1D790}" type="pres">
      <dgm:prSet presAssocID="{94B3459C-5546-4B9E-A3E3-2916B34DF975}" presName="textRect" presStyleLbl="revTx" presStyleIdx="0" presStyleCnt="5">
        <dgm:presLayoutVars>
          <dgm:chMax val="1"/>
          <dgm:chPref val="1"/>
        </dgm:presLayoutVars>
      </dgm:prSet>
      <dgm:spPr/>
    </dgm:pt>
    <dgm:pt modelId="{DC9A499B-6435-4779-9379-56342B897511}" type="pres">
      <dgm:prSet presAssocID="{47E49ED4-104B-41DE-AA00-F20CD7634DDA}" presName="sibTrans" presStyleCnt="0"/>
      <dgm:spPr/>
    </dgm:pt>
    <dgm:pt modelId="{64CCE661-8F5F-4125-A54E-3B28A18A28CF}" type="pres">
      <dgm:prSet presAssocID="{C1954016-6BFF-4303-978C-015F678F7FA6}" presName="compNode" presStyleCnt="0"/>
      <dgm:spPr/>
    </dgm:pt>
    <dgm:pt modelId="{641CE9EB-0C46-432E-8B19-1B2A024D5221}" type="pres">
      <dgm:prSet presAssocID="{C1954016-6BFF-4303-978C-015F678F7FA6}"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ank"/>
        </a:ext>
      </dgm:extLst>
    </dgm:pt>
    <dgm:pt modelId="{E5C22F70-4B06-42B9-98C6-6409D5DFE24C}" type="pres">
      <dgm:prSet presAssocID="{C1954016-6BFF-4303-978C-015F678F7FA6}" presName="spaceRect" presStyleCnt="0"/>
      <dgm:spPr/>
    </dgm:pt>
    <dgm:pt modelId="{FE21A7CA-75CD-47D8-A28C-9A92789B48A2}" type="pres">
      <dgm:prSet presAssocID="{C1954016-6BFF-4303-978C-015F678F7FA6}" presName="textRect" presStyleLbl="revTx" presStyleIdx="1" presStyleCnt="5">
        <dgm:presLayoutVars>
          <dgm:chMax val="1"/>
          <dgm:chPref val="1"/>
        </dgm:presLayoutVars>
      </dgm:prSet>
      <dgm:spPr/>
    </dgm:pt>
    <dgm:pt modelId="{170BF634-4688-4984-819E-4949D6F07C58}" type="pres">
      <dgm:prSet presAssocID="{C49698F2-9F8E-480C-A394-FBC832F00A0F}" presName="sibTrans" presStyleCnt="0"/>
      <dgm:spPr/>
    </dgm:pt>
    <dgm:pt modelId="{C820920F-1E70-4255-91AB-66E28DF92595}" type="pres">
      <dgm:prSet presAssocID="{22E7B03C-6C03-4962-B6ED-12789FAAD173}" presName="compNode" presStyleCnt="0"/>
      <dgm:spPr/>
    </dgm:pt>
    <dgm:pt modelId="{BEBF9C00-E5EA-48CC-BB3C-5C63F2718320}" type="pres">
      <dgm:prSet presAssocID="{22E7B03C-6C03-4962-B6ED-12789FAAD17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F5E65ADD-55AE-4C20-BC16-AB03446AEA9C}" type="pres">
      <dgm:prSet presAssocID="{22E7B03C-6C03-4962-B6ED-12789FAAD173}" presName="spaceRect" presStyleCnt="0"/>
      <dgm:spPr/>
    </dgm:pt>
    <dgm:pt modelId="{09AB4CD1-CBB4-4391-A3FC-C6772C006FEA}" type="pres">
      <dgm:prSet presAssocID="{22E7B03C-6C03-4962-B6ED-12789FAAD173}" presName="textRect" presStyleLbl="revTx" presStyleIdx="2" presStyleCnt="5">
        <dgm:presLayoutVars>
          <dgm:chMax val="1"/>
          <dgm:chPref val="1"/>
        </dgm:presLayoutVars>
      </dgm:prSet>
      <dgm:spPr/>
    </dgm:pt>
    <dgm:pt modelId="{9C700627-85B1-451A-8712-E03196DDF82B}" type="pres">
      <dgm:prSet presAssocID="{A42A8078-F7C9-4CBD-9F21-EA8B6BF2C87C}" presName="sibTrans" presStyleCnt="0"/>
      <dgm:spPr/>
    </dgm:pt>
    <dgm:pt modelId="{1CCBDA74-93DF-4ABC-92CB-A20F9B588182}" type="pres">
      <dgm:prSet presAssocID="{A0BC2A9B-864C-44E2-811F-7DF01D0C0971}" presName="compNode" presStyleCnt="0"/>
      <dgm:spPr/>
    </dgm:pt>
    <dgm:pt modelId="{AB8667A4-0825-4179-903D-8631896CF605}" type="pres">
      <dgm:prSet presAssocID="{A0BC2A9B-864C-44E2-811F-7DF01D0C097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FF4D3CC7-69B0-4FFF-9DE0-662786886E16}" type="pres">
      <dgm:prSet presAssocID="{A0BC2A9B-864C-44E2-811F-7DF01D0C0971}" presName="spaceRect" presStyleCnt="0"/>
      <dgm:spPr/>
    </dgm:pt>
    <dgm:pt modelId="{347D1449-2DD9-423C-9791-520569AF799E}" type="pres">
      <dgm:prSet presAssocID="{A0BC2A9B-864C-44E2-811F-7DF01D0C0971}" presName="textRect" presStyleLbl="revTx" presStyleIdx="3" presStyleCnt="5">
        <dgm:presLayoutVars>
          <dgm:chMax val="1"/>
          <dgm:chPref val="1"/>
        </dgm:presLayoutVars>
      </dgm:prSet>
      <dgm:spPr/>
    </dgm:pt>
    <dgm:pt modelId="{07E8E32B-F300-44A2-B599-6114C642E20A}" type="pres">
      <dgm:prSet presAssocID="{274AA4E9-2016-44FB-A32A-884ED87F53C6}" presName="sibTrans" presStyleCnt="0"/>
      <dgm:spPr/>
    </dgm:pt>
    <dgm:pt modelId="{4A2709EB-2CA9-4CA1-80D8-25B176954BEB}" type="pres">
      <dgm:prSet presAssocID="{82E651D1-796C-4339-BB60-D7BCA44E0D7E}" presName="compNode" presStyleCnt="0"/>
      <dgm:spPr/>
    </dgm:pt>
    <dgm:pt modelId="{75AB192A-7ECF-4DC6-A66F-FD0141521DCB}" type="pres">
      <dgm:prSet presAssocID="{82E651D1-796C-4339-BB60-D7BCA44E0D7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7E26AB71-BB1C-4BAA-9197-5279F4E9A688}" type="pres">
      <dgm:prSet presAssocID="{82E651D1-796C-4339-BB60-D7BCA44E0D7E}" presName="spaceRect" presStyleCnt="0"/>
      <dgm:spPr/>
    </dgm:pt>
    <dgm:pt modelId="{166B7A96-58E0-4691-A196-A3A04BF7215D}" type="pres">
      <dgm:prSet presAssocID="{82E651D1-796C-4339-BB60-D7BCA44E0D7E}" presName="textRect" presStyleLbl="revTx" presStyleIdx="4" presStyleCnt="5">
        <dgm:presLayoutVars>
          <dgm:chMax val="1"/>
          <dgm:chPref val="1"/>
        </dgm:presLayoutVars>
      </dgm:prSet>
      <dgm:spPr/>
    </dgm:pt>
  </dgm:ptLst>
  <dgm:cxnLst>
    <dgm:cxn modelId="{93FAA51B-73AF-4A08-B604-62981AA1DC78}" srcId="{14778BEA-3FE2-4927-86F6-05AF069B8E82}" destId="{22E7B03C-6C03-4962-B6ED-12789FAAD173}" srcOrd="2" destOrd="0" parTransId="{2E8B9B29-34BE-41B6-8C0B-A9719C208098}" sibTransId="{A42A8078-F7C9-4CBD-9F21-EA8B6BF2C87C}"/>
    <dgm:cxn modelId="{76EF1E4D-29AC-416F-BB9F-0D951A96393D}" srcId="{14778BEA-3FE2-4927-86F6-05AF069B8E82}" destId="{A0BC2A9B-864C-44E2-811F-7DF01D0C0971}" srcOrd="3" destOrd="0" parTransId="{2D339A22-957F-4A8C-B0BA-55AABAA287A7}" sibTransId="{274AA4E9-2016-44FB-A32A-884ED87F53C6}"/>
    <dgm:cxn modelId="{A5DA344F-88C4-4B38-8BE3-1BE1BC0F0D67}" srcId="{14778BEA-3FE2-4927-86F6-05AF069B8E82}" destId="{82E651D1-796C-4339-BB60-D7BCA44E0D7E}" srcOrd="4" destOrd="0" parTransId="{81E7E261-A7D8-410F-BF1C-0E73F8BF9782}" sibTransId="{49A743A3-5E9B-41BF-97F8-C384DCEEA762}"/>
    <dgm:cxn modelId="{01A6CD54-674A-46BC-B02C-BE0281C9E633}" type="presOf" srcId="{94B3459C-5546-4B9E-A3E3-2916B34DF975}" destId="{E420BCBA-2E17-44B2-BED4-44795DC1D790}" srcOrd="0" destOrd="0" presId="urn:microsoft.com/office/officeart/2018/2/layout/IconLabelList"/>
    <dgm:cxn modelId="{0C1E5375-2477-4987-99BF-1165D80BFDD8}" type="presOf" srcId="{82E651D1-796C-4339-BB60-D7BCA44E0D7E}" destId="{166B7A96-58E0-4691-A196-A3A04BF7215D}" srcOrd="0" destOrd="0" presId="urn:microsoft.com/office/officeart/2018/2/layout/IconLabelList"/>
    <dgm:cxn modelId="{0A83F986-9676-426F-94C2-DD2DF0CC57C7}" type="presOf" srcId="{22E7B03C-6C03-4962-B6ED-12789FAAD173}" destId="{09AB4CD1-CBB4-4391-A3FC-C6772C006FEA}" srcOrd="0" destOrd="0" presId="urn:microsoft.com/office/officeart/2018/2/layout/IconLabelList"/>
    <dgm:cxn modelId="{BD660593-7A79-47C8-B57C-E857BD21549E}" srcId="{14778BEA-3FE2-4927-86F6-05AF069B8E82}" destId="{94B3459C-5546-4B9E-A3E3-2916B34DF975}" srcOrd="0" destOrd="0" parTransId="{091B895D-DFEB-485E-8CA2-275303F25FFE}" sibTransId="{47E49ED4-104B-41DE-AA00-F20CD7634DDA}"/>
    <dgm:cxn modelId="{4E7E8D95-0237-445F-8200-5623EE54ACB4}" srcId="{14778BEA-3FE2-4927-86F6-05AF069B8E82}" destId="{C1954016-6BFF-4303-978C-015F678F7FA6}" srcOrd="1" destOrd="0" parTransId="{9C89FF37-0970-4A84-8928-2F85442DCCAB}" sibTransId="{C49698F2-9F8E-480C-A394-FBC832F00A0F}"/>
    <dgm:cxn modelId="{F5294FBA-909C-4244-BA90-248173FE5170}" type="presOf" srcId="{C1954016-6BFF-4303-978C-015F678F7FA6}" destId="{FE21A7CA-75CD-47D8-A28C-9A92789B48A2}" srcOrd="0" destOrd="0" presId="urn:microsoft.com/office/officeart/2018/2/layout/IconLabelList"/>
    <dgm:cxn modelId="{166886C3-A65B-44E5-BAE5-B5D8A1BD76CD}" type="presOf" srcId="{14778BEA-3FE2-4927-86F6-05AF069B8E82}" destId="{D4CD6145-9B22-42E7-ABEF-7F57606CF2FA}" srcOrd="0" destOrd="0" presId="urn:microsoft.com/office/officeart/2018/2/layout/IconLabelList"/>
    <dgm:cxn modelId="{12F5D2CA-C6F8-4DC9-92B9-F32CBB4A1770}" type="presOf" srcId="{A0BC2A9B-864C-44E2-811F-7DF01D0C0971}" destId="{347D1449-2DD9-423C-9791-520569AF799E}" srcOrd="0" destOrd="0" presId="urn:microsoft.com/office/officeart/2018/2/layout/IconLabelList"/>
    <dgm:cxn modelId="{D81E8258-E459-42AB-B980-D0864DC951DF}" type="presParOf" srcId="{D4CD6145-9B22-42E7-ABEF-7F57606CF2FA}" destId="{2B96D61C-6928-4673-B6E4-016837D0A87F}" srcOrd="0" destOrd="0" presId="urn:microsoft.com/office/officeart/2018/2/layout/IconLabelList"/>
    <dgm:cxn modelId="{2E0AA994-62F8-4390-9CD9-C940D7F1F553}" type="presParOf" srcId="{2B96D61C-6928-4673-B6E4-016837D0A87F}" destId="{02030E85-DCE9-4F50-BD90-28A69A76CC90}" srcOrd="0" destOrd="0" presId="urn:microsoft.com/office/officeart/2018/2/layout/IconLabelList"/>
    <dgm:cxn modelId="{02E25554-86F4-4418-9E0D-7848485C2EEE}" type="presParOf" srcId="{2B96D61C-6928-4673-B6E4-016837D0A87F}" destId="{E89A83E9-9E1B-49E2-BB92-E6502004336C}" srcOrd="1" destOrd="0" presId="urn:microsoft.com/office/officeart/2018/2/layout/IconLabelList"/>
    <dgm:cxn modelId="{7464E4D3-712A-4BC9-8BFE-5537A4CB7821}" type="presParOf" srcId="{2B96D61C-6928-4673-B6E4-016837D0A87F}" destId="{E420BCBA-2E17-44B2-BED4-44795DC1D790}" srcOrd="2" destOrd="0" presId="urn:microsoft.com/office/officeart/2018/2/layout/IconLabelList"/>
    <dgm:cxn modelId="{51A3CB3F-F569-4220-97FE-EB9EB32EEBFE}" type="presParOf" srcId="{D4CD6145-9B22-42E7-ABEF-7F57606CF2FA}" destId="{DC9A499B-6435-4779-9379-56342B897511}" srcOrd="1" destOrd="0" presId="urn:microsoft.com/office/officeart/2018/2/layout/IconLabelList"/>
    <dgm:cxn modelId="{851F2709-9A70-4A25-8D60-1BB9CB837821}" type="presParOf" srcId="{D4CD6145-9B22-42E7-ABEF-7F57606CF2FA}" destId="{64CCE661-8F5F-4125-A54E-3B28A18A28CF}" srcOrd="2" destOrd="0" presId="urn:microsoft.com/office/officeart/2018/2/layout/IconLabelList"/>
    <dgm:cxn modelId="{66D55911-6846-4BDE-99F7-DA760CCE2769}" type="presParOf" srcId="{64CCE661-8F5F-4125-A54E-3B28A18A28CF}" destId="{641CE9EB-0C46-432E-8B19-1B2A024D5221}" srcOrd="0" destOrd="0" presId="urn:microsoft.com/office/officeart/2018/2/layout/IconLabelList"/>
    <dgm:cxn modelId="{08605708-04A6-4322-AABD-04369BD73E92}" type="presParOf" srcId="{64CCE661-8F5F-4125-A54E-3B28A18A28CF}" destId="{E5C22F70-4B06-42B9-98C6-6409D5DFE24C}" srcOrd="1" destOrd="0" presId="urn:microsoft.com/office/officeart/2018/2/layout/IconLabelList"/>
    <dgm:cxn modelId="{F16FFF99-5957-443C-841F-5D53AF495A0A}" type="presParOf" srcId="{64CCE661-8F5F-4125-A54E-3B28A18A28CF}" destId="{FE21A7CA-75CD-47D8-A28C-9A92789B48A2}" srcOrd="2" destOrd="0" presId="urn:microsoft.com/office/officeart/2018/2/layout/IconLabelList"/>
    <dgm:cxn modelId="{578B4EBB-FC92-444A-B703-02E5042EAA5B}" type="presParOf" srcId="{D4CD6145-9B22-42E7-ABEF-7F57606CF2FA}" destId="{170BF634-4688-4984-819E-4949D6F07C58}" srcOrd="3" destOrd="0" presId="urn:microsoft.com/office/officeart/2018/2/layout/IconLabelList"/>
    <dgm:cxn modelId="{4CEBA47C-EC29-4CFB-8E34-DA249D86E43C}" type="presParOf" srcId="{D4CD6145-9B22-42E7-ABEF-7F57606CF2FA}" destId="{C820920F-1E70-4255-91AB-66E28DF92595}" srcOrd="4" destOrd="0" presId="urn:microsoft.com/office/officeart/2018/2/layout/IconLabelList"/>
    <dgm:cxn modelId="{6E94C7C4-431D-4D78-A286-476E13388854}" type="presParOf" srcId="{C820920F-1E70-4255-91AB-66E28DF92595}" destId="{BEBF9C00-E5EA-48CC-BB3C-5C63F2718320}" srcOrd="0" destOrd="0" presId="urn:microsoft.com/office/officeart/2018/2/layout/IconLabelList"/>
    <dgm:cxn modelId="{528C0A3A-6A48-4436-843F-ACB8CF49ECBD}" type="presParOf" srcId="{C820920F-1E70-4255-91AB-66E28DF92595}" destId="{F5E65ADD-55AE-4C20-BC16-AB03446AEA9C}" srcOrd="1" destOrd="0" presId="urn:microsoft.com/office/officeart/2018/2/layout/IconLabelList"/>
    <dgm:cxn modelId="{F3A1D4F7-83A6-442A-993D-73358DB496F7}" type="presParOf" srcId="{C820920F-1E70-4255-91AB-66E28DF92595}" destId="{09AB4CD1-CBB4-4391-A3FC-C6772C006FEA}" srcOrd="2" destOrd="0" presId="urn:microsoft.com/office/officeart/2018/2/layout/IconLabelList"/>
    <dgm:cxn modelId="{C2BBC0B2-7D6B-4A28-9C51-5CC6E7A9685A}" type="presParOf" srcId="{D4CD6145-9B22-42E7-ABEF-7F57606CF2FA}" destId="{9C700627-85B1-451A-8712-E03196DDF82B}" srcOrd="5" destOrd="0" presId="urn:microsoft.com/office/officeart/2018/2/layout/IconLabelList"/>
    <dgm:cxn modelId="{986B51A0-FD51-442C-956A-FE6C490AABD9}" type="presParOf" srcId="{D4CD6145-9B22-42E7-ABEF-7F57606CF2FA}" destId="{1CCBDA74-93DF-4ABC-92CB-A20F9B588182}" srcOrd="6" destOrd="0" presId="urn:microsoft.com/office/officeart/2018/2/layout/IconLabelList"/>
    <dgm:cxn modelId="{6DB0BAE3-7766-484B-8A3F-0089174147B7}" type="presParOf" srcId="{1CCBDA74-93DF-4ABC-92CB-A20F9B588182}" destId="{AB8667A4-0825-4179-903D-8631896CF605}" srcOrd="0" destOrd="0" presId="urn:microsoft.com/office/officeart/2018/2/layout/IconLabelList"/>
    <dgm:cxn modelId="{03A6BA7F-9EEE-4E75-AE8B-47C70B8F59DC}" type="presParOf" srcId="{1CCBDA74-93DF-4ABC-92CB-A20F9B588182}" destId="{FF4D3CC7-69B0-4FFF-9DE0-662786886E16}" srcOrd="1" destOrd="0" presId="urn:microsoft.com/office/officeart/2018/2/layout/IconLabelList"/>
    <dgm:cxn modelId="{5803DE82-DF05-41D1-8FC3-EF3BFB92A4DC}" type="presParOf" srcId="{1CCBDA74-93DF-4ABC-92CB-A20F9B588182}" destId="{347D1449-2DD9-423C-9791-520569AF799E}" srcOrd="2" destOrd="0" presId="urn:microsoft.com/office/officeart/2018/2/layout/IconLabelList"/>
    <dgm:cxn modelId="{8B68CD85-9C49-460D-AAF7-F0CF12B8F0ED}" type="presParOf" srcId="{D4CD6145-9B22-42E7-ABEF-7F57606CF2FA}" destId="{07E8E32B-F300-44A2-B599-6114C642E20A}" srcOrd="7" destOrd="0" presId="urn:microsoft.com/office/officeart/2018/2/layout/IconLabelList"/>
    <dgm:cxn modelId="{A284021D-30A9-4128-8A8B-1BFDD4BEFDFB}" type="presParOf" srcId="{D4CD6145-9B22-42E7-ABEF-7F57606CF2FA}" destId="{4A2709EB-2CA9-4CA1-80D8-25B176954BEB}" srcOrd="8" destOrd="0" presId="urn:microsoft.com/office/officeart/2018/2/layout/IconLabelList"/>
    <dgm:cxn modelId="{EFE7A48F-82F7-468C-841C-C0086D512FA7}" type="presParOf" srcId="{4A2709EB-2CA9-4CA1-80D8-25B176954BEB}" destId="{75AB192A-7ECF-4DC6-A66F-FD0141521DCB}" srcOrd="0" destOrd="0" presId="urn:microsoft.com/office/officeart/2018/2/layout/IconLabelList"/>
    <dgm:cxn modelId="{B63E2569-6DF8-4BB6-8A0A-36A5AD039320}" type="presParOf" srcId="{4A2709EB-2CA9-4CA1-80D8-25B176954BEB}" destId="{7E26AB71-BB1C-4BAA-9197-5279F4E9A688}" srcOrd="1" destOrd="0" presId="urn:microsoft.com/office/officeart/2018/2/layout/IconLabelList"/>
    <dgm:cxn modelId="{EAE8ABBA-B2A6-49F5-B068-006263E45E4E}" type="presParOf" srcId="{4A2709EB-2CA9-4CA1-80D8-25B176954BEB}" destId="{166B7A96-58E0-4691-A196-A3A04BF7215D}"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94382C9-C4EF-4736-AB1E-CCC676070162}" type="doc">
      <dgm:prSet loTypeId="urn:microsoft.com/office/officeart/2005/8/layout/process1" loCatId="process" qsTypeId="urn:microsoft.com/office/officeart/2005/8/quickstyle/simple1" qsCatId="simple" csTypeId="urn:microsoft.com/office/officeart/2005/8/colors/colorful1" csCatId="colorful" phldr="1"/>
      <dgm:spPr/>
    </dgm:pt>
    <dgm:pt modelId="{C441FF12-01F1-429B-9DBF-D0E5A05DC93C}">
      <dgm:prSet phldrT="[Text]"/>
      <dgm:spPr/>
      <dgm:t>
        <a:bodyPr/>
        <a:lstStyle/>
        <a:p>
          <a:r>
            <a:rPr lang="en-GB"/>
            <a:t>Activity</a:t>
          </a:r>
        </a:p>
      </dgm:t>
    </dgm:pt>
    <dgm:pt modelId="{77EA86BC-422D-4834-AEFC-47E0E371E29E}" type="parTrans" cxnId="{C9597CB8-784C-4FD8-83E6-FFC6FCAB520E}">
      <dgm:prSet/>
      <dgm:spPr/>
      <dgm:t>
        <a:bodyPr/>
        <a:lstStyle/>
        <a:p>
          <a:endParaRPr lang="en-GB"/>
        </a:p>
      </dgm:t>
    </dgm:pt>
    <dgm:pt modelId="{5BACC4B9-CFE9-4938-A467-23D81B89E1B9}" type="sibTrans" cxnId="{C9597CB8-784C-4FD8-83E6-FFC6FCAB520E}">
      <dgm:prSet/>
      <dgm:spPr/>
      <dgm:t>
        <a:bodyPr/>
        <a:lstStyle/>
        <a:p>
          <a:endParaRPr lang="en-GB"/>
        </a:p>
      </dgm:t>
    </dgm:pt>
    <dgm:pt modelId="{53D6A735-73CA-4B3D-ABED-B9DB6C17FF90}">
      <dgm:prSet phldrT="[Text]"/>
      <dgm:spPr/>
      <dgm:t>
        <a:bodyPr/>
        <a:lstStyle/>
        <a:p>
          <a:r>
            <a:rPr lang="en-GB"/>
            <a:t>Outcome</a:t>
          </a:r>
        </a:p>
      </dgm:t>
    </dgm:pt>
    <dgm:pt modelId="{0C524795-A251-46DF-BBDE-C3534CCBF26F}" type="parTrans" cxnId="{E39AD20F-8DD1-48FF-BFC5-23C01C87EBD1}">
      <dgm:prSet/>
      <dgm:spPr/>
      <dgm:t>
        <a:bodyPr/>
        <a:lstStyle/>
        <a:p>
          <a:endParaRPr lang="en-GB"/>
        </a:p>
      </dgm:t>
    </dgm:pt>
    <dgm:pt modelId="{D2198F9E-314D-4214-8496-5DBA76B38481}" type="sibTrans" cxnId="{E39AD20F-8DD1-48FF-BFC5-23C01C87EBD1}">
      <dgm:prSet/>
      <dgm:spPr/>
      <dgm:t>
        <a:bodyPr/>
        <a:lstStyle/>
        <a:p>
          <a:endParaRPr lang="en-GB"/>
        </a:p>
      </dgm:t>
    </dgm:pt>
    <dgm:pt modelId="{82E47B71-F192-4D78-9531-2D8CA2294E6B}">
      <dgm:prSet phldrT="[Text]"/>
      <dgm:spPr/>
      <dgm:t>
        <a:bodyPr/>
        <a:lstStyle/>
        <a:p>
          <a:r>
            <a:rPr lang="en-GB"/>
            <a:t>Intermediate State</a:t>
          </a:r>
        </a:p>
      </dgm:t>
    </dgm:pt>
    <dgm:pt modelId="{16806345-0DB6-4E97-B3C3-42274FFB7AC1}" type="parTrans" cxnId="{9CEB1B0B-256C-4087-A601-E97A40CD3CD6}">
      <dgm:prSet/>
      <dgm:spPr/>
      <dgm:t>
        <a:bodyPr/>
        <a:lstStyle/>
        <a:p>
          <a:endParaRPr lang="en-GB"/>
        </a:p>
      </dgm:t>
    </dgm:pt>
    <dgm:pt modelId="{E55DA568-8E8B-42D0-9768-D9DB2250E673}" type="sibTrans" cxnId="{9CEB1B0B-256C-4087-A601-E97A40CD3CD6}">
      <dgm:prSet/>
      <dgm:spPr/>
      <dgm:t>
        <a:bodyPr/>
        <a:lstStyle/>
        <a:p>
          <a:endParaRPr lang="en-GB"/>
        </a:p>
      </dgm:t>
    </dgm:pt>
    <dgm:pt modelId="{169FADD3-C1DA-4A4F-B2F3-C6F4903B2F93}">
      <dgm:prSet phldrT="[Text]"/>
      <dgm:spPr/>
      <dgm:t>
        <a:bodyPr/>
        <a:lstStyle/>
        <a:p>
          <a:r>
            <a:rPr lang="en-GB"/>
            <a:t>Output</a:t>
          </a:r>
        </a:p>
      </dgm:t>
    </dgm:pt>
    <dgm:pt modelId="{F9D606CB-9C1C-44D1-A4C8-495A628D35F0}" type="parTrans" cxnId="{8C040192-8AD2-4B0E-8995-D01006EC86B9}">
      <dgm:prSet/>
      <dgm:spPr/>
      <dgm:t>
        <a:bodyPr/>
        <a:lstStyle/>
        <a:p>
          <a:endParaRPr lang="en-GB"/>
        </a:p>
      </dgm:t>
    </dgm:pt>
    <dgm:pt modelId="{A09D74E1-9881-46CA-9053-C5CEC9F9D564}" type="sibTrans" cxnId="{8C040192-8AD2-4B0E-8995-D01006EC86B9}">
      <dgm:prSet/>
      <dgm:spPr/>
      <dgm:t>
        <a:bodyPr/>
        <a:lstStyle/>
        <a:p>
          <a:endParaRPr lang="en-GB"/>
        </a:p>
      </dgm:t>
    </dgm:pt>
    <dgm:pt modelId="{5DA141EF-CDDC-412A-A5F3-B07FA6544C43}" type="pres">
      <dgm:prSet presAssocID="{194382C9-C4EF-4736-AB1E-CCC676070162}" presName="Name0" presStyleCnt="0">
        <dgm:presLayoutVars>
          <dgm:dir/>
          <dgm:resizeHandles val="exact"/>
        </dgm:presLayoutVars>
      </dgm:prSet>
      <dgm:spPr/>
    </dgm:pt>
    <dgm:pt modelId="{806219CC-EB13-4230-96FF-61C5F1ADF2A9}" type="pres">
      <dgm:prSet presAssocID="{C441FF12-01F1-429B-9DBF-D0E5A05DC93C}" presName="node" presStyleLbl="node1" presStyleIdx="0" presStyleCnt="4">
        <dgm:presLayoutVars>
          <dgm:bulletEnabled val="1"/>
        </dgm:presLayoutVars>
      </dgm:prSet>
      <dgm:spPr/>
    </dgm:pt>
    <dgm:pt modelId="{B129E4DA-C35B-4751-A418-09CFB0A4E25A}" type="pres">
      <dgm:prSet presAssocID="{5BACC4B9-CFE9-4938-A467-23D81B89E1B9}" presName="sibTrans" presStyleLbl="sibTrans2D1" presStyleIdx="0" presStyleCnt="3"/>
      <dgm:spPr/>
    </dgm:pt>
    <dgm:pt modelId="{D4E3FD41-9CBE-4CFA-8FED-4F7BC37D8930}" type="pres">
      <dgm:prSet presAssocID="{5BACC4B9-CFE9-4938-A467-23D81B89E1B9}" presName="connectorText" presStyleLbl="sibTrans2D1" presStyleIdx="0" presStyleCnt="3"/>
      <dgm:spPr/>
    </dgm:pt>
    <dgm:pt modelId="{0134AE64-2763-4101-BB01-58705D5E371B}" type="pres">
      <dgm:prSet presAssocID="{169FADD3-C1DA-4A4F-B2F3-C6F4903B2F93}" presName="node" presStyleLbl="node1" presStyleIdx="1" presStyleCnt="4">
        <dgm:presLayoutVars>
          <dgm:bulletEnabled val="1"/>
        </dgm:presLayoutVars>
      </dgm:prSet>
      <dgm:spPr/>
    </dgm:pt>
    <dgm:pt modelId="{94C547A5-06E3-44A1-9828-DBD3B4FC7DDE}" type="pres">
      <dgm:prSet presAssocID="{A09D74E1-9881-46CA-9053-C5CEC9F9D564}" presName="sibTrans" presStyleLbl="sibTrans2D1" presStyleIdx="1" presStyleCnt="3"/>
      <dgm:spPr/>
    </dgm:pt>
    <dgm:pt modelId="{57E3F021-E86C-4C01-A8AA-C4B44BDB26E2}" type="pres">
      <dgm:prSet presAssocID="{A09D74E1-9881-46CA-9053-C5CEC9F9D564}" presName="connectorText" presStyleLbl="sibTrans2D1" presStyleIdx="1" presStyleCnt="3"/>
      <dgm:spPr/>
    </dgm:pt>
    <dgm:pt modelId="{E555B0CF-0F1B-425D-98E1-9598F3A7A8A0}" type="pres">
      <dgm:prSet presAssocID="{53D6A735-73CA-4B3D-ABED-B9DB6C17FF90}" presName="node" presStyleLbl="node1" presStyleIdx="2" presStyleCnt="4">
        <dgm:presLayoutVars>
          <dgm:bulletEnabled val="1"/>
        </dgm:presLayoutVars>
      </dgm:prSet>
      <dgm:spPr/>
    </dgm:pt>
    <dgm:pt modelId="{5B6553A4-AE0C-4B80-8702-89AD1BF4F1D2}" type="pres">
      <dgm:prSet presAssocID="{D2198F9E-314D-4214-8496-5DBA76B38481}" presName="sibTrans" presStyleLbl="sibTrans2D1" presStyleIdx="2" presStyleCnt="3"/>
      <dgm:spPr/>
    </dgm:pt>
    <dgm:pt modelId="{39DD72B8-B8CA-4561-9391-7AAC9F4AEC20}" type="pres">
      <dgm:prSet presAssocID="{D2198F9E-314D-4214-8496-5DBA76B38481}" presName="connectorText" presStyleLbl="sibTrans2D1" presStyleIdx="2" presStyleCnt="3"/>
      <dgm:spPr/>
    </dgm:pt>
    <dgm:pt modelId="{10D810E1-B22F-4803-8C97-281C7A3F9B84}" type="pres">
      <dgm:prSet presAssocID="{82E47B71-F192-4D78-9531-2D8CA2294E6B}" presName="node" presStyleLbl="node1" presStyleIdx="3" presStyleCnt="4">
        <dgm:presLayoutVars>
          <dgm:bulletEnabled val="1"/>
        </dgm:presLayoutVars>
      </dgm:prSet>
      <dgm:spPr/>
    </dgm:pt>
  </dgm:ptLst>
  <dgm:cxnLst>
    <dgm:cxn modelId="{9CEB1B0B-256C-4087-A601-E97A40CD3CD6}" srcId="{194382C9-C4EF-4736-AB1E-CCC676070162}" destId="{82E47B71-F192-4D78-9531-2D8CA2294E6B}" srcOrd="3" destOrd="0" parTransId="{16806345-0DB6-4E97-B3C3-42274FFB7AC1}" sibTransId="{E55DA568-8E8B-42D0-9768-D9DB2250E673}"/>
    <dgm:cxn modelId="{E39AD20F-8DD1-48FF-BFC5-23C01C87EBD1}" srcId="{194382C9-C4EF-4736-AB1E-CCC676070162}" destId="{53D6A735-73CA-4B3D-ABED-B9DB6C17FF90}" srcOrd="2" destOrd="0" parTransId="{0C524795-A251-46DF-BBDE-C3534CCBF26F}" sibTransId="{D2198F9E-314D-4214-8496-5DBA76B38481}"/>
    <dgm:cxn modelId="{08A4CB30-2CE8-44AB-98AD-156092A13704}" type="presOf" srcId="{82E47B71-F192-4D78-9531-2D8CA2294E6B}" destId="{10D810E1-B22F-4803-8C97-281C7A3F9B84}" srcOrd="0" destOrd="0" presId="urn:microsoft.com/office/officeart/2005/8/layout/process1"/>
    <dgm:cxn modelId="{E2A2D73B-2D43-4026-AD02-056A68A34346}" type="presOf" srcId="{D2198F9E-314D-4214-8496-5DBA76B38481}" destId="{39DD72B8-B8CA-4561-9391-7AAC9F4AEC20}" srcOrd="1" destOrd="0" presId="urn:microsoft.com/office/officeart/2005/8/layout/process1"/>
    <dgm:cxn modelId="{C56F5A48-2DF1-42D5-9D78-2B6C6D15E957}" type="presOf" srcId="{D2198F9E-314D-4214-8496-5DBA76B38481}" destId="{5B6553A4-AE0C-4B80-8702-89AD1BF4F1D2}" srcOrd="0" destOrd="0" presId="urn:microsoft.com/office/officeart/2005/8/layout/process1"/>
    <dgm:cxn modelId="{CEF2664A-2560-4738-B262-821386D0A790}" type="presOf" srcId="{C441FF12-01F1-429B-9DBF-D0E5A05DC93C}" destId="{806219CC-EB13-4230-96FF-61C5F1ADF2A9}" srcOrd="0" destOrd="0" presId="urn:microsoft.com/office/officeart/2005/8/layout/process1"/>
    <dgm:cxn modelId="{DACFD56B-AEA3-4C54-BC66-3C6DC3D4A174}" type="presOf" srcId="{5BACC4B9-CFE9-4938-A467-23D81B89E1B9}" destId="{D4E3FD41-9CBE-4CFA-8FED-4F7BC37D8930}" srcOrd="1" destOrd="0" presId="urn:microsoft.com/office/officeart/2005/8/layout/process1"/>
    <dgm:cxn modelId="{ECBE0757-AC5E-4665-94C6-53A585EFE7D3}" type="presOf" srcId="{A09D74E1-9881-46CA-9053-C5CEC9F9D564}" destId="{57E3F021-E86C-4C01-A8AA-C4B44BDB26E2}" srcOrd="1" destOrd="0" presId="urn:microsoft.com/office/officeart/2005/8/layout/process1"/>
    <dgm:cxn modelId="{8C040192-8AD2-4B0E-8995-D01006EC86B9}" srcId="{194382C9-C4EF-4736-AB1E-CCC676070162}" destId="{169FADD3-C1DA-4A4F-B2F3-C6F4903B2F93}" srcOrd="1" destOrd="0" parTransId="{F9D606CB-9C1C-44D1-A4C8-495A628D35F0}" sibTransId="{A09D74E1-9881-46CA-9053-C5CEC9F9D564}"/>
    <dgm:cxn modelId="{C9597CB8-784C-4FD8-83E6-FFC6FCAB520E}" srcId="{194382C9-C4EF-4736-AB1E-CCC676070162}" destId="{C441FF12-01F1-429B-9DBF-D0E5A05DC93C}" srcOrd="0" destOrd="0" parTransId="{77EA86BC-422D-4834-AEFC-47E0E371E29E}" sibTransId="{5BACC4B9-CFE9-4938-A467-23D81B89E1B9}"/>
    <dgm:cxn modelId="{FBDB03CB-888B-48D9-974C-32BCF0778562}" type="presOf" srcId="{53D6A735-73CA-4B3D-ABED-B9DB6C17FF90}" destId="{E555B0CF-0F1B-425D-98E1-9598F3A7A8A0}" srcOrd="0" destOrd="0" presId="urn:microsoft.com/office/officeart/2005/8/layout/process1"/>
    <dgm:cxn modelId="{29D4A1CD-49E1-41C3-A4F3-A6E5C45EDF02}" type="presOf" srcId="{A09D74E1-9881-46CA-9053-C5CEC9F9D564}" destId="{94C547A5-06E3-44A1-9828-DBD3B4FC7DDE}" srcOrd="0" destOrd="0" presId="urn:microsoft.com/office/officeart/2005/8/layout/process1"/>
    <dgm:cxn modelId="{F607B6EF-13A8-4ED7-8745-0C83FB3BC35F}" type="presOf" srcId="{5BACC4B9-CFE9-4938-A467-23D81B89E1B9}" destId="{B129E4DA-C35B-4751-A418-09CFB0A4E25A}" srcOrd="0" destOrd="0" presId="urn:microsoft.com/office/officeart/2005/8/layout/process1"/>
    <dgm:cxn modelId="{B0CAC2F2-0E6B-4155-B057-248A8C118C2D}" type="presOf" srcId="{169FADD3-C1DA-4A4F-B2F3-C6F4903B2F93}" destId="{0134AE64-2763-4101-BB01-58705D5E371B}" srcOrd="0" destOrd="0" presId="urn:microsoft.com/office/officeart/2005/8/layout/process1"/>
    <dgm:cxn modelId="{DB2FACF7-771A-4E88-BB0A-E8A668598DC0}" type="presOf" srcId="{194382C9-C4EF-4736-AB1E-CCC676070162}" destId="{5DA141EF-CDDC-412A-A5F3-B07FA6544C43}" srcOrd="0" destOrd="0" presId="urn:microsoft.com/office/officeart/2005/8/layout/process1"/>
    <dgm:cxn modelId="{3A012C94-28A4-42AF-BA34-4FA0C9CFD8A0}" type="presParOf" srcId="{5DA141EF-CDDC-412A-A5F3-B07FA6544C43}" destId="{806219CC-EB13-4230-96FF-61C5F1ADF2A9}" srcOrd="0" destOrd="0" presId="urn:microsoft.com/office/officeart/2005/8/layout/process1"/>
    <dgm:cxn modelId="{8A5DA5D9-A1E6-411C-A4F7-5B0ACCD9B9EB}" type="presParOf" srcId="{5DA141EF-CDDC-412A-A5F3-B07FA6544C43}" destId="{B129E4DA-C35B-4751-A418-09CFB0A4E25A}" srcOrd="1" destOrd="0" presId="urn:microsoft.com/office/officeart/2005/8/layout/process1"/>
    <dgm:cxn modelId="{DDFC7A35-A1AE-4C20-9340-BE6E38B5A9CD}" type="presParOf" srcId="{B129E4DA-C35B-4751-A418-09CFB0A4E25A}" destId="{D4E3FD41-9CBE-4CFA-8FED-4F7BC37D8930}" srcOrd="0" destOrd="0" presId="urn:microsoft.com/office/officeart/2005/8/layout/process1"/>
    <dgm:cxn modelId="{29252EAB-3724-46CC-831E-4FF14522B09B}" type="presParOf" srcId="{5DA141EF-CDDC-412A-A5F3-B07FA6544C43}" destId="{0134AE64-2763-4101-BB01-58705D5E371B}" srcOrd="2" destOrd="0" presId="urn:microsoft.com/office/officeart/2005/8/layout/process1"/>
    <dgm:cxn modelId="{31F4C75D-4126-4214-9533-EA3CE64638C4}" type="presParOf" srcId="{5DA141EF-CDDC-412A-A5F3-B07FA6544C43}" destId="{94C547A5-06E3-44A1-9828-DBD3B4FC7DDE}" srcOrd="3" destOrd="0" presId="urn:microsoft.com/office/officeart/2005/8/layout/process1"/>
    <dgm:cxn modelId="{71384AAD-9FD2-47DB-8617-B7C109789ECA}" type="presParOf" srcId="{94C547A5-06E3-44A1-9828-DBD3B4FC7DDE}" destId="{57E3F021-E86C-4C01-A8AA-C4B44BDB26E2}" srcOrd="0" destOrd="0" presId="urn:microsoft.com/office/officeart/2005/8/layout/process1"/>
    <dgm:cxn modelId="{C43A2F9B-C6B8-4C01-8A3B-8422115650A4}" type="presParOf" srcId="{5DA141EF-CDDC-412A-A5F3-B07FA6544C43}" destId="{E555B0CF-0F1B-425D-98E1-9598F3A7A8A0}" srcOrd="4" destOrd="0" presId="urn:microsoft.com/office/officeart/2005/8/layout/process1"/>
    <dgm:cxn modelId="{0AF1A4D2-1F81-42DD-9212-B6B3674E0825}" type="presParOf" srcId="{5DA141EF-CDDC-412A-A5F3-B07FA6544C43}" destId="{5B6553A4-AE0C-4B80-8702-89AD1BF4F1D2}" srcOrd="5" destOrd="0" presId="urn:microsoft.com/office/officeart/2005/8/layout/process1"/>
    <dgm:cxn modelId="{8157B822-2260-454C-915A-1E39134F1B4D}" type="presParOf" srcId="{5B6553A4-AE0C-4B80-8702-89AD1BF4F1D2}" destId="{39DD72B8-B8CA-4561-9391-7AAC9F4AEC20}" srcOrd="0" destOrd="0" presId="urn:microsoft.com/office/officeart/2005/8/layout/process1"/>
    <dgm:cxn modelId="{18CB53CC-5602-4BF5-87AE-148B1A85EA2A}" type="presParOf" srcId="{5DA141EF-CDDC-412A-A5F3-B07FA6544C43}" destId="{10D810E1-B22F-4803-8C97-281C7A3F9B84}"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E87A8C-73B1-401C-B5B3-1E89799DF354}"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GB"/>
        </a:p>
      </dgm:t>
    </dgm:pt>
    <dgm:pt modelId="{371F54C6-85BD-4F6D-9DC0-393A53ED7D3E}">
      <dgm:prSet phldrT="[Text]"/>
      <dgm:spPr/>
      <dgm:t>
        <a:bodyPr/>
        <a:lstStyle/>
        <a:p>
          <a:r>
            <a:rPr lang="en-GB"/>
            <a:t>Organisational governance</a:t>
          </a:r>
        </a:p>
      </dgm:t>
    </dgm:pt>
    <dgm:pt modelId="{77560DEB-2B0B-483E-B4F6-897C7BAC658E}" type="parTrans" cxnId="{573141C0-9069-4C5A-A1E9-3C9C0FD0D283}">
      <dgm:prSet/>
      <dgm:spPr/>
      <dgm:t>
        <a:bodyPr/>
        <a:lstStyle/>
        <a:p>
          <a:endParaRPr lang="en-GB"/>
        </a:p>
      </dgm:t>
    </dgm:pt>
    <dgm:pt modelId="{EFBF863D-68E5-49E9-83ED-17BE819CDBF7}" type="sibTrans" cxnId="{573141C0-9069-4C5A-A1E9-3C9C0FD0D283}">
      <dgm:prSet/>
      <dgm:spPr/>
      <dgm:t>
        <a:bodyPr/>
        <a:lstStyle/>
        <a:p>
          <a:endParaRPr lang="en-GB"/>
        </a:p>
      </dgm:t>
    </dgm:pt>
    <dgm:pt modelId="{FEF9488F-2E18-4733-A530-555A1505764F}">
      <dgm:prSet phldrT="[Text]"/>
      <dgm:spPr/>
      <dgm:t>
        <a:bodyPr/>
        <a:lstStyle/>
        <a:p>
          <a:r>
            <a:rPr lang="en-GB"/>
            <a:t>Performance management</a:t>
          </a:r>
        </a:p>
      </dgm:t>
    </dgm:pt>
    <dgm:pt modelId="{70C4A2A3-20B6-4E03-9507-69F70FFCC67C}" type="parTrans" cxnId="{D54605E8-0F75-4AD9-89F7-758D260CE2F0}">
      <dgm:prSet/>
      <dgm:spPr/>
      <dgm:t>
        <a:bodyPr/>
        <a:lstStyle/>
        <a:p>
          <a:endParaRPr lang="en-GB"/>
        </a:p>
      </dgm:t>
    </dgm:pt>
    <dgm:pt modelId="{3FD7B66B-816F-4150-829F-CF5D02C242D9}" type="sibTrans" cxnId="{D54605E8-0F75-4AD9-89F7-758D260CE2F0}">
      <dgm:prSet/>
      <dgm:spPr/>
      <dgm:t>
        <a:bodyPr/>
        <a:lstStyle/>
        <a:p>
          <a:endParaRPr lang="en-GB"/>
        </a:p>
      </dgm:t>
    </dgm:pt>
    <dgm:pt modelId="{6A325EA3-6D2E-4016-9145-9BEF60F202BC}">
      <dgm:prSet phldrT="[Text]"/>
      <dgm:spPr/>
      <dgm:t>
        <a:bodyPr/>
        <a:lstStyle/>
        <a:p>
          <a:r>
            <a:rPr lang="en-GB"/>
            <a:t>External Partnerships</a:t>
          </a:r>
        </a:p>
      </dgm:t>
    </dgm:pt>
    <dgm:pt modelId="{A2CEDCEF-7439-4160-9942-0B9255D18911}" type="parTrans" cxnId="{CE8D5037-B9EC-4B3F-910C-89E1A9028042}">
      <dgm:prSet/>
      <dgm:spPr/>
      <dgm:t>
        <a:bodyPr/>
        <a:lstStyle/>
        <a:p>
          <a:endParaRPr lang="en-GB"/>
        </a:p>
      </dgm:t>
    </dgm:pt>
    <dgm:pt modelId="{F5EE2DD5-A367-4B5D-9D76-0ACE1E47E75E}" type="sibTrans" cxnId="{CE8D5037-B9EC-4B3F-910C-89E1A9028042}">
      <dgm:prSet/>
      <dgm:spPr/>
      <dgm:t>
        <a:bodyPr/>
        <a:lstStyle/>
        <a:p>
          <a:endParaRPr lang="en-GB"/>
        </a:p>
      </dgm:t>
    </dgm:pt>
    <dgm:pt modelId="{8B928D50-8AEC-4F28-B53E-F4E868EF77FF}">
      <dgm:prSet phldrT="[Text]"/>
      <dgm:spPr/>
      <dgm:t>
        <a:bodyPr/>
        <a:lstStyle/>
        <a:p>
          <a:r>
            <a:rPr lang="en-GB"/>
            <a:t>Communication</a:t>
          </a:r>
        </a:p>
      </dgm:t>
    </dgm:pt>
    <dgm:pt modelId="{8D245E92-E1A0-469B-983A-BC10AC1EFB80}" type="parTrans" cxnId="{71EFE99E-0FE3-4497-9F97-B852E01B3003}">
      <dgm:prSet/>
      <dgm:spPr/>
      <dgm:t>
        <a:bodyPr/>
        <a:lstStyle/>
        <a:p>
          <a:endParaRPr lang="en-GB"/>
        </a:p>
      </dgm:t>
    </dgm:pt>
    <dgm:pt modelId="{3B53665B-F5DE-486B-AEC7-61CAAFD5B558}" type="sibTrans" cxnId="{71EFE99E-0FE3-4497-9F97-B852E01B3003}">
      <dgm:prSet/>
      <dgm:spPr/>
      <dgm:t>
        <a:bodyPr/>
        <a:lstStyle/>
        <a:p>
          <a:endParaRPr lang="en-GB"/>
        </a:p>
      </dgm:t>
    </dgm:pt>
    <dgm:pt modelId="{227177FC-2DEB-4F1D-80A1-20734F05F2B1}">
      <dgm:prSet phldrT="[Text]"/>
      <dgm:spPr/>
      <dgm:t>
        <a:bodyPr/>
        <a:lstStyle/>
        <a:p>
          <a:r>
            <a:rPr lang="en-GB"/>
            <a:t>Funding</a:t>
          </a:r>
        </a:p>
      </dgm:t>
    </dgm:pt>
    <dgm:pt modelId="{158AAD70-9AAE-483E-9BDD-2A71DB021A85}" type="parTrans" cxnId="{C50F50E0-38E4-4F11-8A98-46EB2A08AB11}">
      <dgm:prSet/>
      <dgm:spPr/>
      <dgm:t>
        <a:bodyPr/>
        <a:lstStyle/>
        <a:p>
          <a:endParaRPr lang="en-GB"/>
        </a:p>
      </dgm:t>
    </dgm:pt>
    <dgm:pt modelId="{6A02C23E-2B13-4924-B0D3-A465A4FC0769}" type="sibTrans" cxnId="{C50F50E0-38E4-4F11-8A98-46EB2A08AB11}">
      <dgm:prSet/>
      <dgm:spPr/>
      <dgm:t>
        <a:bodyPr/>
        <a:lstStyle/>
        <a:p>
          <a:endParaRPr lang="en-GB"/>
        </a:p>
      </dgm:t>
    </dgm:pt>
    <dgm:pt modelId="{ED527C1E-BDDE-4120-9A8B-54DF1E6E5B68}">
      <dgm:prSet phldr="0"/>
      <dgm:spPr>
        <a:solidFill>
          <a:schemeClr val="accent2"/>
        </a:solidFill>
      </dgm:spPr>
      <dgm:t>
        <a:bodyPr/>
        <a:lstStyle/>
        <a:p>
          <a:r>
            <a:rPr lang="en-GB">
              <a:latin typeface="Calibri Light" panose="020F0302020204030204"/>
            </a:rPr>
            <a:t>Change</a:t>
          </a:r>
        </a:p>
      </dgm:t>
    </dgm:pt>
    <dgm:pt modelId="{CB72CB52-6B3C-46AE-8D3D-357804D6665B}" type="parTrans" cxnId="{51211977-09D7-42ED-890E-0A61C91FAAA8}">
      <dgm:prSet/>
      <dgm:spPr/>
      <dgm:t>
        <a:bodyPr/>
        <a:lstStyle/>
        <a:p>
          <a:endParaRPr lang="en-GB"/>
        </a:p>
      </dgm:t>
    </dgm:pt>
    <dgm:pt modelId="{BAB053F6-732E-4C00-BE79-8B33A1A9695E}" type="sibTrans" cxnId="{51211977-09D7-42ED-890E-0A61C91FAAA8}">
      <dgm:prSet/>
      <dgm:spPr/>
      <dgm:t>
        <a:bodyPr/>
        <a:lstStyle/>
        <a:p>
          <a:endParaRPr lang="en-GB"/>
        </a:p>
      </dgm:t>
    </dgm:pt>
    <dgm:pt modelId="{DA6A1539-89DF-4C59-A68D-051E5CD51719}" type="pres">
      <dgm:prSet presAssocID="{88E87A8C-73B1-401C-B5B3-1E89799DF354}" presName="diagram" presStyleCnt="0">
        <dgm:presLayoutVars>
          <dgm:dir/>
          <dgm:resizeHandles val="exact"/>
        </dgm:presLayoutVars>
      </dgm:prSet>
      <dgm:spPr/>
    </dgm:pt>
    <dgm:pt modelId="{49EA3B47-40B5-4EBE-9667-75750E518AB0}" type="pres">
      <dgm:prSet presAssocID="{371F54C6-85BD-4F6D-9DC0-393A53ED7D3E}" presName="node" presStyleLbl="node1" presStyleIdx="0" presStyleCnt="6">
        <dgm:presLayoutVars>
          <dgm:bulletEnabled val="1"/>
        </dgm:presLayoutVars>
      </dgm:prSet>
      <dgm:spPr/>
    </dgm:pt>
    <dgm:pt modelId="{6616D21C-460E-4FD4-B825-0545D6FDB92C}" type="pres">
      <dgm:prSet presAssocID="{EFBF863D-68E5-49E9-83ED-17BE819CDBF7}" presName="sibTrans" presStyleCnt="0"/>
      <dgm:spPr/>
    </dgm:pt>
    <dgm:pt modelId="{169BFEEC-0299-4BD3-8422-F5EC06BB56F3}" type="pres">
      <dgm:prSet presAssocID="{FEF9488F-2E18-4733-A530-555A1505764F}" presName="node" presStyleLbl="node1" presStyleIdx="1" presStyleCnt="6">
        <dgm:presLayoutVars>
          <dgm:bulletEnabled val="1"/>
        </dgm:presLayoutVars>
      </dgm:prSet>
      <dgm:spPr/>
    </dgm:pt>
    <dgm:pt modelId="{1DB77B4E-502A-4AD9-82AE-61AEB87D573E}" type="pres">
      <dgm:prSet presAssocID="{3FD7B66B-816F-4150-829F-CF5D02C242D9}" presName="sibTrans" presStyleCnt="0"/>
      <dgm:spPr/>
    </dgm:pt>
    <dgm:pt modelId="{346431E6-38AF-4FD9-B60E-C72D9785518F}" type="pres">
      <dgm:prSet presAssocID="{6A325EA3-6D2E-4016-9145-9BEF60F202BC}" presName="node" presStyleLbl="node1" presStyleIdx="2" presStyleCnt="6">
        <dgm:presLayoutVars>
          <dgm:bulletEnabled val="1"/>
        </dgm:presLayoutVars>
      </dgm:prSet>
      <dgm:spPr/>
    </dgm:pt>
    <dgm:pt modelId="{4C5BD2FF-A049-401A-820C-7B8C7CA54CA6}" type="pres">
      <dgm:prSet presAssocID="{F5EE2DD5-A367-4B5D-9D76-0ACE1E47E75E}" presName="sibTrans" presStyleCnt="0"/>
      <dgm:spPr/>
    </dgm:pt>
    <dgm:pt modelId="{5B989F11-C04D-4070-B151-B2BD78338502}" type="pres">
      <dgm:prSet presAssocID="{8B928D50-8AEC-4F28-B53E-F4E868EF77FF}" presName="node" presStyleLbl="node1" presStyleIdx="3" presStyleCnt="6">
        <dgm:presLayoutVars>
          <dgm:bulletEnabled val="1"/>
        </dgm:presLayoutVars>
      </dgm:prSet>
      <dgm:spPr/>
    </dgm:pt>
    <dgm:pt modelId="{7C7B8781-DEA6-4BCF-BC5C-C3A305180552}" type="pres">
      <dgm:prSet presAssocID="{3B53665B-F5DE-486B-AEC7-61CAAFD5B558}" presName="sibTrans" presStyleCnt="0"/>
      <dgm:spPr/>
    </dgm:pt>
    <dgm:pt modelId="{FAB2094A-8066-435F-AC9F-40CE32BF8EF6}" type="pres">
      <dgm:prSet presAssocID="{227177FC-2DEB-4F1D-80A1-20734F05F2B1}" presName="node" presStyleLbl="node1" presStyleIdx="4" presStyleCnt="6">
        <dgm:presLayoutVars>
          <dgm:bulletEnabled val="1"/>
        </dgm:presLayoutVars>
      </dgm:prSet>
      <dgm:spPr/>
    </dgm:pt>
    <dgm:pt modelId="{E107E391-E3CD-427A-9AC0-DEE180315A23}" type="pres">
      <dgm:prSet presAssocID="{6A02C23E-2B13-4924-B0D3-A465A4FC0769}" presName="sibTrans" presStyleCnt="0"/>
      <dgm:spPr/>
    </dgm:pt>
    <dgm:pt modelId="{5A36B8AB-B36D-467E-9808-1D31E2749048}" type="pres">
      <dgm:prSet presAssocID="{ED527C1E-BDDE-4120-9A8B-54DF1E6E5B68}" presName="node" presStyleLbl="node1" presStyleIdx="5" presStyleCnt="6">
        <dgm:presLayoutVars>
          <dgm:bulletEnabled val="1"/>
        </dgm:presLayoutVars>
      </dgm:prSet>
      <dgm:spPr/>
    </dgm:pt>
  </dgm:ptLst>
  <dgm:cxnLst>
    <dgm:cxn modelId="{25728B26-A5C4-4B96-BBD9-62197032DFAE}" type="presOf" srcId="{6A325EA3-6D2E-4016-9145-9BEF60F202BC}" destId="{346431E6-38AF-4FD9-B60E-C72D9785518F}" srcOrd="0" destOrd="0" presId="urn:microsoft.com/office/officeart/2005/8/layout/default"/>
    <dgm:cxn modelId="{DCF57232-E63B-4D59-9EBF-94BCD7106CD5}" type="presOf" srcId="{FEF9488F-2E18-4733-A530-555A1505764F}" destId="{169BFEEC-0299-4BD3-8422-F5EC06BB56F3}" srcOrd="0" destOrd="0" presId="urn:microsoft.com/office/officeart/2005/8/layout/default"/>
    <dgm:cxn modelId="{CE8D5037-B9EC-4B3F-910C-89E1A9028042}" srcId="{88E87A8C-73B1-401C-B5B3-1E89799DF354}" destId="{6A325EA3-6D2E-4016-9145-9BEF60F202BC}" srcOrd="2" destOrd="0" parTransId="{A2CEDCEF-7439-4160-9942-0B9255D18911}" sibTransId="{F5EE2DD5-A367-4B5D-9D76-0ACE1E47E75E}"/>
    <dgm:cxn modelId="{15C4825C-5681-4C93-85AA-C4C45BDE4BF7}" type="presOf" srcId="{ED527C1E-BDDE-4120-9A8B-54DF1E6E5B68}" destId="{5A36B8AB-B36D-467E-9808-1D31E2749048}" srcOrd="0" destOrd="0" presId="urn:microsoft.com/office/officeart/2005/8/layout/default"/>
    <dgm:cxn modelId="{C4022360-A0A3-43D8-A6AA-F874009C1C60}" type="presOf" srcId="{8B928D50-8AEC-4F28-B53E-F4E868EF77FF}" destId="{5B989F11-C04D-4070-B151-B2BD78338502}" srcOrd="0" destOrd="0" presId="urn:microsoft.com/office/officeart/2005/8/layout/default"/>
    <dgm:cxn modelId="{E4DDEF67-835F-4CC5-B86F-9FA9BA8C3164}" type="presOf" srcId="{227177FC-2DEB-4F1D-80A1-20734F05F2B1}" destId="{FAB2094A-8066-435F-AC9F-40CE32BF8EF6}" srcOrd="0" destOrd="0" presId="urn:microsoft.com/office/officeart/2005/8/layout/default"/>
    <dgm:cxn modelId="{51211977-09D7-42ED-890E-0A61C91FAAA8}" srcId="{88E87A8C-73B1-401C-B5B3-1E89799DF354}" destId="{ED527C1E-BDDE-4120-9A8B-54DF1E6E5B68}" srcOrd="5" destOrd="0" parTransId="{CB72CB52-6B3C-46AE-8D3D-357804D6665B}" sibTransId="{BAB053F6-732E-4C00-BE79-8B33A1A9695E}"/>
    <dgm:cxn modelId="{71EFE99E-0FE3-4497-9F97-B852E01B3003}" srcId="{88E87A8C-73B1-401C-B5B3-1E89799DF354}" destId="{8B928D50-8AEC-4F28-B53E-F4E868EF77FF}" srcOrd="3" destOrd="0" parTransId="{8D245E92-E1A0-469B-983A-BC10AC1EFB80}" sibTransId="{3B53665B-F5DE-486B-AEC7-61CAAFD5B558}"/>
    <dgm:cxn modelId="{8A153BC0-B876-4DC5-A2E8-1E7F2977FFD8}" type="presOf" srcId="{88E87A8C-73B1-401C-B5B3-1E89799DF354}" destId="{DA6A1539-89DF-4C59-A68D-051E5CD51719}" srcOrd="0" destOrd="0" presId="urn:microsoft.com/office/officeart/2005/8/layout/default"/>
    <dgm:cxn modelId="{573141C0-9069-4C5A-A1E9-3C9C0FD0D283}" srcId="{88E87A8C-73B1-401C-B5B3-1E89799DF354}" destId="{371F54C6-85BD-4F6D-9DC0-393A53ED7D3E}" srcOrd="0" destOrd="0" parTransId="{77560DEB-2B0B-483E-B4F6-897C7BAC658E}" sibTransId="{EFBF863D-68E5-49E9-83ED-17BE819CDBF7}"/>
    <dgm:cxn modelId="{5D71D3DD-87B4-47ED-AD11-704010489F59}" type="presOf" srcId="{371F54C6-85BD-4F6D-9DC0-393A53ED7D3E}" destId="{49EA3B47-40B5-4EBE-9667-75750E518AB0}" srcOrd="0" destOrd="0" presId="urn:microsoft.com/office/officeart/2005/8/layout/default"/>
    <dgm:cxn modelId="{C50F50E0-38E4-4F11-8A98-46EB2A08AB11}" srcId="{88E87A8C-73B1-401C-B5B3-1E89799DF354}" destId="{227177FC-2DEB-4F1D-80A1-20734F05F2B1}" srcOrd="4" destOrd="0" parTransId="{158AAD70-9AAE-483E-9BDD-2A71DB021A85}" sibTransId="{6A02C23E-2B13-4924-B0D3-A465A4FC0769}"/>
    <dgm:cxn modelId="{D54605E8-0F75-4AD9-89F7-758D260CE2F0}" srcId="{88E87A8C-73B1-401C-B5B3-1E89799DF354}" destId="{FEF9488F-2E18-4733-A530-555A1505764F}" srcOrd="1" destOrd="0" parTransId="{70C4A2A3-20B6-4E03-9507-69F70FFCC67C}" sibTransId="{3FD7B66B-816F-4150-829F-CF5D02C242D9}"/>
    <dgm:cxn modelId="{AC30D2CE-CEAB-46AA-89C5-1050BB2FA6D2}" type="presParOf" srcId="{DA6A1539-89DF-4C59-A68D-051E5CD51719}" destId="{49EA3B47-40B5-4EBE-9667-75750E518AB0}" srcOrd="0" destOrd="0" presId="urn:microsoft.com/office/officeart/2005/8/layout/default"/>
    <dgm:cxn modelId="{1E34B94E-D1B0-4C0C-BF8E-EC205EE5CC2B}" type="presParOf" srcId="{DA6A1539-89DF-4C59-A68D-051E5CD51719}" destId="{6616D21C-460E-4FD4-B825-0545D6FDB92C}" srcOrd="1" destOrd="0" presId="urn:microsoft.com/office/officeart/2005/8/layout/default"/>
    <dgm:cxn modelId="{B4B35711-CCCD-4FF9-996C-E6A13F684536}" type="presParOf" srcId="{DA6A1539-89DF-4C59-A68D-051E5CD51719}" destId="{169BFEEC-0299-4BD3-8422-F5EC06BB56F3}" srcOrd="2" destOrd="0" presId="urn:microsoft.com/office/officeart/2005/8/layout/default"/>
    <dgm:cxn modelId="{8880E297-E7A1-423A-AB64-7156B41BF919}" type="presParOf" srcId="{DA6A1539-89DF-4C59-A68D-051E5CD51719}" destId="{1DB77B4E-502A-4AD9-82AE-61AEB87D573E}" srcOrd="3" destOrd="0" presId="urn:microsoft.com/office/officeart/2005/8/layout/default"/>
    <dgm:cxn modelId="{1C9FFA32-D6E7-49D0-B45E-5118FE9ADCA2}" type="presParOf" srcId="{DA6A1539-89DF-4C59-A68D-051E5CD51719}" destId="{346431E6-38AF-4FD9-B60E-C72D9785518F}" srcOrd="4" destOrd="0" presId="urn:microsoft.com/office/officeart/2005/8/layout/default"/>
    <dgm:cxn modelId="{94EDD155-7BC0-4E33-864F-7595D6A95D6E}" type="presParOf" srcId="{DA6A1539-89DF-4C59-A68D-051E5CD51719}" destId="{4C5BD2FF-A049-401A-820C-7B8C7CA54CA6}" srcOrd="5" destOrd="0" presId="urn:microsoft.com/office/officeart/2005/8/layout/default"/>
    <dgm:cxn modelId="{1549F8F7-AD06-42FF-BF2C-BDF041ED8E5D}" type="presParOf" srcId="{DA6A1539-89DF-4C59-A68D-051E5CD51719}" destId="{5B989F11-C04D-4070-B151-B2BD78338502}" srcOrd="6" destOrd="0" presId="urn:microsoft.com/office/officeart/2005/8/layout/default"/>
    <dgm:cxn modelId="{05952CB8-F9C5-4559-93B0-3307D2343812}" type="presParOf" srcId="{DA6A1539-89DF-4C59-A68D-051E5CD51719}" destId="{7C7B8781-DEA6-4BCF-BC5C-C3A305180552}" srcOrd="7" destOrd="0" presId="urn:microsoft.com/office/officeart/2005/8/layout/default"/>
    <dgm:cxn modelId="{6483D02E-4A8E-4F86-A770-00FE171DD7F8}" type="presParOf" srcId="{DA6A1539-89DF-4C59-A68D-051E5CD51719}" destId="{FAB2094A-8066-435F-AC9F-40CE32BF8EF6}" srcOrd="8" destOrd="0" presId="urn:microsoft.com/office/officeart/2005/8/layout/default"/>
    <dgm:cxn modelId="{CC596838-8BF2-4218-934D-0AD2E4F5C9FB}" type="presParOf" srcId="{DA6A1539-89DF-4C59-A68D-051E5CD51719}" destId="{E107E391-E3CD-427A-9AC0-DEE180315A23}" srcOrd="9" destOrd="0" presId="urn:microsoft.com/office/officeart/2005/8/layout/default"/>
    <dgm:cxn modelId="{FB51FFDE-4599-4AA9-BEF7-01052E966454}" type="presParOf" srcId="{DA6A1539-89DF-4C59-A68D-051E5CD51719}" destId="{5A36B8AB-B36D-467E-9808-1D31E2749048}" srcOrd="1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271B12-2F18-4295-A8A4-8DD1BE6E4AD6}">
      <dsp:nvSpPr>
        <dsp:cNvPr id="0" name=""/>
        <dsp:cNvSpPr/>
      </dsp:nvSpPr>
      <dsp:spPr>
        <a:xfrm>
          <a:off x="2852" y="0"/>
          <a:ext cx="2799123" cy="4557184"/>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cap="small" baseline="0" noProof="1">
              <a:solidFill>
                <a:srgbClr val="196B24"/>
              </a:solidFill>
              <a:latin typeface="Bahnschrift" panose="020B0502040204020203" pitchFamily="34" charset="0"/>
            </a:rPr>
            <a:t>Need </a:t>
          </a:r>
          <a:r>
            <a:rPr lang="en-US" sz="4000" b="1" kern="1200" noProof="1">
              <a:solidFill>
                <a:srgbClr val="196B24"/>
              </a:solidFill>
              <a:latin typeface="Bahnschrift" panose="020B0502040204020203" pitchFamily="34" charset="0"/>
              <a:ea typeface="+mn-ea"/>
              <a:cs typeface="+mn-cs"/>
            </a:rPr>
            <a:t>1</a:t>
          </a:r>
        </a:p>
      </dsp:txBody>
      <dsp:txXfrm>
        <a:off x="2852" y="0"/>
        <a:ext cx="2799123" cy="1367155"/>
      </dsp:txXfrm>
    </dsp:sp>
    <dsp:sp modelId="{EE3F78A8-0511-42BA-A353-A2B2615672C3}">
      <dsp:nvSpPr>
        <dsp:cNvPr id="0" name=""/>
        <dsp:cNvSpPr/>
      </dsp:nvSpPr>
      <dsp:spPr>
        <a:xfrm>
          <a:off x="282764" y="1367155"/>
          <a:ext cx="2239298" cy="2962169"/>
        </a:xfrm>
        <a:prstGeom prst="roundRect">
          <a:avLst>
            <a:gd name="adj" fmla="val 10000"/>
          </a:avLst>
        </a:prstGeom>
        <a:solidFill>
          <a:srgbClr val="00975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Font typeface="Wingdings" panose="05000000000000000000" pitchFamily="2" charset="2"/>
            <a:buNone/>
          </a:pPr>
          <a:r>
            <a:rPr lang="en-US" sz="1700" kern="1200" noProof="1">
              <a:latin typeface="Bahnschrift" panose="020B0502040204020203" pitchFamily="34" charset="0"/>
            </a:rPr>
            <a:t>Rural and peri-urban communities need support to drive and accelerate the CBE in an inclusive and sustainable manner</a:t>
          </a:r>
          <a:endParaRPr lang="en-US" sz="1700" kern="1200" noProof="1"/>
        </a:p>
      </dsp:txBody>
      <dsp:txXfrm>
        <a:off x="348351" y="1432742"/>
        <a:ext cx="2108124" cy="2830995"/>
      </dsp:txXfrm>
    </dsp:sp>
    <dsp:sp modelId="{C9C01B7A-4678-4DF4-81F2-3731E15F5213}">
      <dsp:nvSpPr>
        <dsp:cNvPr id="0" name=""/>
        <dsp:cNvSpPr/>
      </dsp:nvSpPr>
      <dsp:spPr>
        <a:xfrm>
          <a:off x="3011909" y="0"/>
          <a:ext cx="2799123" cy="4557184"/>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cap="small" baseline="0" noProof="1">
              <a:solidFill>
                <a:srgbClr val="196B24"/>
              </a:solidFill>
              <a:latin typeface="Bahnschrift" panose="020B0502040204020203" pitchFamily="34" charset="0"/>
            </a:rPr>
            <a:t>Need 2</a:t>
          </a:r>
          <a:endParaRPr lang="en-US" sz="4000" kern="1200" noProof="1"/>
        </a:p>
      </dsp:txBody>
      <dsp:txXfrm>
        <a:off x="3011909" y="0"/>
        <a:ext cx="2799123" cy="1367155"/>
      </dsp:txXfrm>
    </dsp:sp>
    <dsp:sp modelId="{950E8521-0AFB-40BF-B33C-447A261A8305}">
      <dsp:nvSpPr>
        <dsp:cNvPr id="0" name=""/>
        <dsp:cNvSpPr/>
      </dsp:nvSpPr>
      <dsp:spPr>
        <a:xfrm>
          <a:off x="3291822" y="1367155"/>
          <a:ext cx="2239298" cy="2962169"/>
        </a:xfrm>
        <a:prstGeom prst="roundRect">
          <a:avLst>
            <a:gd name="adj" fmla="val 10000"/>
          </a:avLst>
        </a:prstGeom>
        <a:solidFill>
          <a:srgbClr val="00975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noProof="1">
              <a:latin typeface="Bahnschrift" panose="020B0502040204020203" pitchFamily="34" charset="0"/>
            </a:rPr>
            <a:t>Enhance decision-making and increase the absorptive capacity of rural actors and bridge research to practice, empowering them to realise their innovative bio-based business models</a:t>
          </a:r>
          <a:endParaRPr lang="en-US" sz="1700" kern="1200" noProof="1"/>
        </a:p>
      </dsp:txBody>
      <dsp:txXfrm>
        <a:off x="3357409" y="1432742"/>
        <a:ext cx="2108124" cy="2830995"/>
      </dsp:txXfrm>
    </dsp:sp>
    <dsp:sp modelId="{D007FC7B-1166-49BB-8EAA-303DE94AE67A}">
      <dsp:nvSpPr>
        <dsp:cNvPr id="0" name=""/>
        <dsp:cNvSpPr/>
      </dsp:nvSpPr>
      <dsp:spPr>
        <a:xfrm>
          <a:off x="6020967" y="0"/>
          <a:ext cx="2799123" cy="4557184"/>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cap="small" baseline="0" noProof="1">
              <a:solidFill>
                <a:srgbClr val="196B24"/>
              </a:solidFill>
              <a:latin typeface="Bahnschrift" panose="020B0502040204020203" pitchFamily="34" charset="0"/>
            </a:rPr>
            <a:t>Need 3</a:t>
          </a:r>
          <a:endParaRPr lang="en-US" sz="4000" b="1" kern="1200" cap="small" baseline="0" noProof="1">
            <a:solidFill>
              <a:srgbClr val="196B24"/>
            </a:solidFill>
          </a:endParaRPr>
        </a:p>
      </dsp:txBody>
      <dsp:txXfrm>
        <a:off x="6020967" y="0"/>
        <a:ext cx="2799123" cy="1367155"/>
      </dsp:txXfrm>
    </dsp:sp>
    <dsp:sp modelId="{9C931CC7-A5DD-422A-AAD6-E21A76FCA416}">
      <dsp:nvSpPr>
        <dsp:cNvPr id="0" name=""/>
        <dsp:cNvSpPr/>
      </dsp:nvSpPr>
      <dsp:spPr>
        <a:xfrm>
          <a:off x="6300879" y="1367155"/>
          <a:ext cx="2239298" cy="2962169"/>
        </a:xfrm>
        <a:prstGeom prst="roundRect">
          <a:avLst>
            <a:gd name="adj" fmla="val 10000"/>
          </a:avLst>
        </a:prstGeom>
        <a:solidFill>
          <a:srgbClr val="00975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noProof="1">
              <a:latin typeface="Bahnschrift" panose="020B0502040204020203" pitchFamily="34" charset="0"/>
            </a:rPr>
            <a:t>Need to create innovative governance models and structures to support enhanced and more meaningful engagement of regional/local bioeconomy actors</a:t>
          </a:r>
          <a:endParaRPr lang="en-US" sz="1700" kern="1200" noProof="1"/>
        </a:p>
      </dsp:txBody>
      <dsp:txXfrm>
        <a:off x="6366466" y="1432742"/>
        <a:ext cx="2108124" cy="2830995"/>
      </dsp:txXfrm>
    </dsp:sp>
    <dsp:sp modelId="{E18DA1C9-C31F-451D-A8DF-E27443E58A44}">
      <dsp:nvSpPr>
        <dsp:cNvPr id="0" name=""/>
        <dsp:cNvSpPr/>
      </dsp:nvSpPr>
      <dsp:spPr>
        <a:xfrm>
          <a:off x="9030024" y="0"/>
          <a:ext cx="2799123" cy="4557184"/>
        </a:xfrm>
        <a:prstGeom prst="roundRect">
          <a:avLst>
            <a:gd name="adj" fmla="val 10000"/>
          </a:avLst>
        </a:prstGeom>
        <a:solidFill>
          <a:schemeClr val="accent4">
            <a:lumMod val="20000"/>
            <a:lumOff val="8000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cap="small" baseline="0" noProof="1">
              <a:solidFill>
                <a:srgbClr val="196B24"/>
              </a:solidFill>
              <a:latin typeface="Bahnschrift" panose="020B0502040204020203" pitchFamily="34" charset="0"/>
            </a:rPr>
            <a:t>Need 4</a:t>
          </a:r>
          <a:endParaRPr lang="en-US" sz="4000" kern="1200" noProof="1"/>
        </a:p>
      </dsp:txBody>
      <dsp:txXfrm>
        <a:off x="9030024" y="0"/>
        <a:ext cx="2799123" cy="1367155"/>
      </dsp:txXfrm>
    </dsp:sp>
    <dsp:sp modelId="{CED52598-5BCC-4D1F-B68C-D2BEBAF04140}">
      <dsp:nvSpPr>
        <dsp:cNvPr id="0" name=""/>
        <dsp:cNvSpPr/>
      </dsp:nvSpPr>
      <dsp:spPr>
        <a:xfrm>
          <a:off x="9309936" y="1367155"/>
          <a:ext cx="2239298" cy="2962169"/>
        </a:xfrm>
        <a:prstGeom prst="roundRect">
          <a:avLst>
            <a:gd name="adj" fmla="val 10000"/>
          </a:avLst>
        </a:prstGeom>
        <a:solidFill>
          <a:srgbClr val="00975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noProof="1">
              <a:latin typeface="Bahnschrift" panose="020B0502040204020203" pitchFamily="34" charset="0"/>
            </a:rPr>
            <a:t>Tools and good practices are needed for improved governance and better support social engagement and social innovation</a:t>
          </a:r>
          <a:endParaRPr lang="en-US" sz="1700" kern="1200" noProof="1"/>
        </a:p>
      </dsp:txBody>
      <dsp:txXfrm>
        <a:off x="9375523" y="1432742"/>
        <a:ext cx="2108124" cy="283099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B2E9-A9F5-4D63-8147-0FDE5D698DB6}">
      <dsp:nvSpPr>
        <dsp:cNvPr id="0" name=""/>
        <dsp:cNvSpPr/>
      </dsp:nvSpPr>
      <dsp:spPr>
        <a:xfrm>
          <a:off x="1066036" y="0"/>
          <a:ext cx="8050094" cy="4866397"/>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A9115-309B-400A-926C-3FA08969E209}">
      <dsp:nvSpPr>
        <dsp:cNvPr id="0" name=""/>
        <dsp:cNvSpPr/>
      </dsp:nvSpPr>
      <dsp:spPr>
        <a:xfrm>
          <a:off x="7459" y="1459919"/>
          <a:ext cx="1794229" cy="1946558"/>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Activities</a:t>
          </a:r>
        </a:p>
      </dsp:txBody>
      <dsp:txXfrm>
        <a:off x="95046" y="1547506"/>
        <a:ext cx="1619055" cy="1771384"/>
      </dsp:txXfrm>
    </dsp:sp>
    <dsp:sp modelId="{BB538F3F-05E5-407A-8376-ECC86BC416D0}">
      <dsp:nvSpPr>
        <dsp:cNvPr id="0" name=""/>
        <dsp:cNvSpPr/>
      </dsp:nvSpPr>
      <dsp:spPr>
        <a:xfrm>
          <a:off x="1903461" y="1459919"/>
          <a:ext cx="1794229" cy="1946558"/>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Outputs</a:t>
          </a:r>
        </a:p>
      </dsp:txBody>
      <dsp:txXfrm>
        <a:off x="1991048" y="1547506"/>
        <a:ext cx="1619055" cy="1771384"/>
      </dsp:txXfrm>
    </dsp:sp>
    <dsp:sp modelId="{3EA6BF4F-5C7B-4116-AA0A-C75A7DB95DCA}">
      <dsp:nvSpPr>
        <dsp:cNvPr id="0" name=""/>
        <dsp:cNvSpPr/>
      </dsp:nvSpPr>
      <dsp:spPr>
        <a:xfrm>
          <a:off x="3838234" y="1459919"/>
          <a:ext cx="1794229" cy="1946558"/>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Outcomes</a:t>
          </a:r>
        </a:p>
      </dsp:txBody>
      <dsp:txXfrm>
        <a:off x="3925821" y="1547506"/>
        <a:ext cx="1619055" cy="1771384"/>
      </dsp:txXfrm>
    </dsp:sp>
    <dsp:sp modelId="{15F00C7F-C948-481E-B0C5-A8261B2F9636}">
      <dsp:nvSpPr>
        <dsp:cNvPr id="0" name=""/>
        <dsp:cNvSpPr/>
      </dsp:nvSpPr>
      <dsp:spPr>
        <a:xfrm>
          <a:off x="5753622" y="1459919"/>
          <a:ext cx="1794229" cy="1946558"/>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Intermediate State</a:t>
          </a:r>
        </a:p>
      </dsp:txBody>
      <dsp:txXfrm>
        <a:off x="5841209" y="1547506"/>
        <a:ext cx="1619055" cy="1771384"/>
      </dsp:txXfrm>
    </dsp:sp>
    <dsp:sp modelId="{5828604E-5371-44E9-9FDA-9222E0F70DA8}">
      <dsp:nvSpPr>
        <dsp:cNvPr id="0" name=""/>
        <dsp:cNvSpPr/>
      </dsp:nvSpPr>
      <dsp:spPr>
        <a:xfrm>
          <a:off x="7669010" y="1459919"/>
          <a:ext cx="1794229" cy="1946558"/>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Impacts</a:t>
          </a:r>
        </a:p>
      </dsp:txBody>
      <dsp:txXfrm>
        <a:off x="7756597" y="1547506"/>
        <a:ext cx="1619055" cy="17713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08AAC5-9BA4-4C0F-BA73-807A41C6B0C3}">
      <dsp:nvSpPr>
        <dsp:cNvPr id="0" name=""/>
        <dsp:cNvSpPr/>
      </dsp:nvSpPr>
      <dsp:spPr>
        <a:xfrm>
          <a:off x="3291387" y="282731"/>
          <a:ext cx="3468206" cy="142299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1  Situation / System</a:t>
          </a:r>
        </a:p>
        <a:p>
          <a:pPr marL="171450" marR="0" lvl="1" indent="-171450" algn="l"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600" kern="1200"/>
            <a:t> Objectives</a:t>
          </a:r>
        </a:p>
        <a:p>
          <a:pPr marL="171450" marR="0" lvl="1" indent="-171450" algn="l"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600" kern="1200"/>
            <a:t> Problem definitions</a:t>
          </a:r>
        </a:p>
        <a:p>
          <a:pPr marL="171450" marR="0" lvl="1" indent="-171450" algn="l" defTabSz="711200" eaLnBrk="1" fontAlgn="auto" latinLnBrk="0" hangingPunct="1">
            <a:lnSpc>
              <a:spcPct val="90000"/>
            </a:lnSpc>
            <a:spcBef>
              <a:spcPct val="0"/>
            </a:spcBef>
            <a:spcAft>
              <a:spcPct val="15000"/>
            </a:spcAft>
            <a:buClrTx/>
            <a:buSzTx/>
            <a:buFont typeface="Arial" panose="020B0604020202020204" pitchFamily="34" charset="0"/>
            <a:buChar char="•"/>
            <a:tabLst/>
            <a:defRPr/>
          </a:pPr>
          <a:r>
            <a:rPr lang="en-GB" sz="1600" kern="1200"/>
            <a:t> Target Audience &amp; Stakeholders</a:t>
          </a:r>
        </a:p>
      </dsp:txBody>
      <dsp:txXfrm>
        <a:off x="3360852" y="352196"/>
        <a:ext cx="3329276" cy="1284064"/>
      </dsp:txXfrm>
    </dsp:sp>
    <dsp:sp modelId="{5A9E0974-1C0C-4E91-B495-3399619959B0}">
      <dsp:nvSpPr>
        <dsp:cNvPr id="0" name=""/>
        <dsp:cNvSpPr/>
      </dsp:nvSpPr>
      <dsp:spPr>
        <a:xfrm>
          <a:off x="2537094" y="1437573"/>
          <a:ext cx="4134653" cy="4134653"/>
        </a:xfrm>
        <a:custGeom>
          <a:avLst/>
          <a:gdLst/>
          <a:ahLst/>
          <a:cxnLst/>
          <a:rect l="0" t="0" r="0" b="0"/>
          <a:pathLst>
            <a:path>
              <a:moveTo>
                <a:pt x="3326643" y="427826"/>
              </a:moveTo>
              <a:arcTo wR="2067326" hR="2067326" stAng="18451693" swAng="1495749"/>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D3D4A5C9-930B-474E-8109-B8D1FD08B6F8}">
      <dsp:nvSpPr>
        <dsp:cNvPr id="0" name=""/>
        <dsp:cNvSpPr/>
      </dsp:nvSpPr>
      <dsp:spPr>
        <a:xfrm>
          <a:off x="5395416" y="2814063"/>
          <a:ext cx="3616125" cy="1550255"/>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2  Intervention logic</a:t>
          </a:r>
        </a:p>
        <a:p>
          <a:pPr marL="171450" lvl="1" indent="-171450" algn="l" defTabSz="711200">
            <a:lnSpc>
              <a:spcPct val="90000"/>
            </a:lnSpc>
            <a:spcBef>
              <a:spcPct val="0"/>
            </a:spcBef>
            <a:spcAft>
              <a:spcPct val="15000"/>
            </a:spcAft>
            <a:buChar char="•"/>
          </a:pPr>
          <a:r>
            <a:rPr lang="en-GB" sz="1600" kern="1200"/>
            <a:t>Impact and Outcomes</a:t>
          </a:r>
        </a:p>
        <a:p>
          <a:pPr marL="171450" lvl="1" indent="-171450" algn="l" defTabSz="711200">
            <a:lnSpc>
              <a:spcPct val="90000"/>
            </a:lnSpc>
            <a:spcBef>
              <a:spcPct val="0"/>
            </a:spcBef>
            <a:spcAft>
              <a:spcPct val="15000"/>
            </a:spcAft>
            <a:buChar char="•"/>
          </a:pPr>
          <a:r>
            <a:rPr lang="en-GB" sz="1600" kern="1200"/>
            <a:t>Outputs and Activities</a:t>
          </a:r>
        </a:p>
        <a:p>
          <a:pPr marL="171450" lvl="1" indent="-171450" algn="l" defTabSz="711200">
            <a:lnSpc>
              <a:spcPct val="90000"/>
            </a:lnSpc>
            <a:spcBef>
              <a:spcPct val="0"/>
            </a:spcBef>
            <a:spcAft>
              <a:spcPct val="15000"/>
            </a:spcAft>
            <a:buChar char="•"/>
          </a:pPr>
          <a:r>
            <a:rPr lang="en-GB" sz="1600" kern="1200"/>
            <a:t>Assumptions / Risks </a:t>
          </a:r>
        </a:p>
        <a:p>
          <a:pPr marL="171450" lvl="1" indent="-171450" algn="l" defTabSz="711200">
            <a:lnSpc>
              <a:spcPct val="90000"/>
            </a:lnSpc>
            <a:spcBef>
              <a:spcPct val="0"/>
            </a:spcBef>
            <a:spcAft>
              <a:spcPct val="15000"/>
            </a:spcAft>
            <a:buChar char="•"/>
          </a:pPr>
          <a:r>
            <a:rPr lang="en-GB" sz="1600" kern="1200"/>
            <a:t>Barriers and Enablers</a:t>
          </a:r>
        </a:p>
      </dsp:txBody>
      <dsp:txXfrm>
        <a:off x="5471093" y="2889740"/>
        <a:ext cx="3464771" cy="1398901"/>
      </dsp:txXfrm>
    </dsp:sp>
    <dsp:sp modelId="{05254295-086E-49E4-8A8D-7689F3D2F3F4}">
      <dsp:nvSpPr>
        <dsp:cNvPr id="0" name=""/>
        <dsp:cNvSpPr/>
      </dsp:nvSpPr>
      <dsp:spPr>
        <a:xfrm>
          <a:off x="2942679" y="1138823"/>
          <a:ext cx="4134653" cy="4134653"/>
        </a:xfrm>
        <a:custGeom>
          <a:avLst/>
          <a:gdLst/>
          <a:ahLst/>
          <a:cxnLst/>
          <a:rect l="0" t="0" r="0" b="0"/>
          <a:pathLst>
            <a:path>
              <a:moveTo>
                <a:pt x="3325066" y="3708037"/>
              </a:moveTo>
              <a:arcTo wR="2067326" hR="2067326" stAng="3151612" swAng="4221738"/>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 modelId="{F59F920F-A95A-4FD2-BB5D-16AD3D7B41A8}">
      <dsp:nvSpPr>
        <dsp:cNvPr id="0" name=""/>
        <dsp:cNvSpPr/>
      </dsp:nvSpPr>
      <dsp:spPr>
        <a:xfrm>
          <a:off x="1412292" y="2947218"/>
          <a:ext cx="2935443" cy="1550255"/>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kern="1200"/>
            <a:t>3  Refine / Revise</a:t>
          </a:r>
        </a:p>
        <a:p>
          <a:pPr marL="171450" lvl="1" indent="-171450" algn="l" defTabSz="711200">
            <a:lnSpc>
              <a:spcPct val="90000"/>
            </a:lnSpc>
            <a:spcBef>
              <a:spcPct val="0"/>
            </a:spcBef>
            <a:spcAft>
              <a:spcPct val="15000"/>
            </a:spcAft>
            <a:buChar char="•"/>
          </a:pPr>
          <a:r>
            <a:rPr lang="en-GB" sz="1600" kern="1200"/>
            <a:t>Evaluate plausibility </a:t>
          </a:r>
        </a:p>
        <a:p>
          <a:pPr marL="171450" lvl="1" indent="-171450" algn="l" defTabSz="711200">
            <a:lnSpc>
              <a:spcPct val="90000"/>
            </a:lnSpc>
            <a:spcBef>
              <a:spcPct val="0"/>
            </a:spcBef>
            <a:spcAft>
              <a:spcPct val="15000"/>
            </a:spcAft>
            <a:buChar char="•"/>
          </a:pPr>
          <a:r>
            <a:rPr lang="en-GB" sz="1600" kern="1200"/>
            <a:t>Set up Monitoring Evaluation and Learning</a:t>
          </a:r>
        </a:p>
      </dsp:txBody>
      <dsp:txXfrm>
        <a:off x="1487969" y="3022895"/>
        <a:ext cx="2784089" cy="1398901"/>
      </dsp:txXfrm>
    </dsp:sp>
    <dsp:sp modelId="{73C7908C-F535-48A2-9548-ED24B0ED8768}">
      <dsp:nvSpPr>
        <dsp:cNvPr id="0" name=""/>
        <dsp:cNvSpPr/>
      </dsp:nvSpPr>
      <dsp:spPr>
        <a:xfrm>
          <a:off x="3412223" y="1440189"/>
          <a:ext cx="4134653" cy="4134653"/>
        </a:xfrm>
        <a:custGeom>
          <a:avLst/>
          <a:gdLst/>
          <a:ahLst/>
          <a:cxnLst/>
          <a:rect l="0" t="0" r="0" b="0"/>
          <a:pathLst>
            <a:path>
              <a:moveTo>
                <a:pt x="185840" y="1210677"/>
              </a:moveTo>
              <a:arcTo wR="2067326" hR="2067326" stAng="12268799" swAng="1644316"/>
            </a:path>
          </a:pathLst>
        </a:custGeom>
        <a:noFill/>
        <a:ln w="19050" cap="flat" cmpd="sng" algn="ctr">
          <a:solidFill>
            <a:scrgbClr r="0" g="0" b="0"/>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54B2E9-A9F5-4D63-8147-0FDE5D698DB6}">
      <dsp:nvSpPr>
        <dsp:cNvPr id="0" name=""/>
        <dsp:cNvSpPr/>
      </dsp:nvSpPr>
      <dsp:spPr>
        <a:xfrm>
          <a:off x="842451" y="0"/>
          <a:ext cx="9547779" cy="549344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5A9115-309B-400A-926C-3FA08969E209}">
      <dsp:nvSpPr>
        <dsp:cNvPr id="0" name=""/>
        <dsp:cNvSpPr/>
      </dsp:nvSpPr>
      <dsp:spPr>
        <a:xfrm>
          <a:off x="744" y="1648032"/>
          <a:ext cx="2113069" cy="219737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Activities</a:t>
          </a:r>
        </a:p>
      </dsp:txBody>
      <dsp:txXfrm>
        <a:off x="103896" y="1751184"/>
        <a:ext cx="1906765" cy="1991072"/>
      </dsp:txXfrm>
    </dsp:sp>
    <dsp:sp modelId="{BB538F3F-05E5-407A-8376-ECC86BC416D0}">
      <dsp:nvSpPr>
        <dsp:cNvPr id="0" name=""/>
        <dsp:cNvSpPr/>
      </dsp:nvSpPr>
      <dsp:spPr>
        <a:xfrm>
          <a:off x="2280275" y="1648032"/>
          <a:ext cx="2113069" cy="2197376"/>
        </a:xfrm>
        <a:prstGeom prst="roundRect">
          <a:avLst/>
        </a:prstGeom>
        <a:solidFill>
          <a:schemeClr val="accent4">
            <a:hueOff val="2450223"/>
            <a:satOff val="-10194"/>
            <a:lumOff val="24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Outputs</a:t>
          </a:r>
        </a:p>
      </dsp:txBody>
      <dsp:txXfrm>
        <a:off x="2383427" y="1751184"/>
        <a:ext cx="1906765" cy="1991072"/>
      </dsp:txXfrm>
    </dsp:sp>
    <dsp:sp modelId="{3EA6BF4F-5C7B-4116-AA0A-C75A7DB95DCA}">
      <dsp:nvSpPr>
        <dsp:cNvPr id="0" name=""/>
        <dsp:cNvSpPr/>
      </dsp:nvSpPr>
      <dsp:spPr>
        <a:xfrm>
          <a:off x="4559806" y="1648032"/>
          <a:ext cx="2113069" cy="2197376"/>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Outcomes</a:t>
          </a:r>
        </a:p>
      </dsp:txBody>
      <dsp:txXfrm>
        <a:off x="4662958" y="1751184"/>
        <a:ext cx="1906765" cy="1991072"/>
      </dsp:txXfrm>
    </dsp:sp>
    <dsp:sp modelId="{15F00C7F-C948-481E-B0C5-A8261B2F9636}">
      <dsp:nvSpPr>
        <dsp:cNvPr id="0" name=""/>
        <dsp:cNvSpPr/>
      </dsp:nvSpPr>
      <dsp:spPr>
        <a:xfrm>
          <a:off x="6839336" y="1648032"/>
          <a:ext cx="2113069" cy="2197376"/>
        </a:xfrm>
        <a:prstGeom prst="roundRect">
          <a:avLst/>
        </a:prstGeom>
        <a:solidFill>
          <a:schemeClr val="accent4">
            <a:hueOff val="7350668"/>
            <a:satOff val="-30583"/>
            <a:lumOff val="7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Intermediate State</a:t>
          </a:r>
        </a:p>
      </dsp:txBody>
      <dsp:txXfrm>
        <a:off x="6942488" y="1751184"/>
        <a:ext cx="1906765" cy="1991072"/>
      </dsp:txXfrm>
    </dsp:sp>
    <dsp:sp modelId="{5828604E-5371-44E9-9FDA-9222E0F70DA8}">
      <dsp:nvSpPr>
        <dsp:cNvPr id="0" name=""/>
        <dsp:cNvSpPr/>
      </dsp:nvSpPr>
      <dsp:spPr>
        <a:xfrm>
          <a:off x="9118867" y="1648032"/>
          <a:ext cx="2113069" cy="2197376"/>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GB" sz="2500" kern="1200"/>
            <a:t>Impacts</a:t>
          </a:r>
        </a:p>
      </dsp:txBody>
      <dsp:txXfrm>
        <a:off x="9222019" y="1751184"/>
        <a:ext cx="1906765" cy="19910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D31DD6-761E-4340-93DD-629E7614D017}">
      <dsp:nvSpPr>
        <dsp:cNvPr id="0" name=""/>
        <dsp:cNvSpPr/>
      </dsp:nvSpPr>
      <dsp:spPr>
        <a:xfrm>
          <a:off x="0" y="419133"/>
          <a:ext cx="8363129" cy="1449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9072" tIns="416560" rIns="64907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latin typeface="Roboto"/>
              <a:ea typeface="Roboto"/>
              <a:cs typeface="Roboto"/>
            </a:rPr>
            <a:t>Trust built between partners</a:t>
          </a:r>
        </a:p>
        <a:p>
          <a:pPr marL="228600" lvl="1" indent="-228600" algn="l" defTabSz="889000" rtl="0">
            <a:lnSpc>
              <a:spcPct val="90000"/>
            </a:lnSpc>
            <a:spcBef>
              <a:spcPct val="0"/>
            </a:spcBef>
            <a:spcAft>
              <a:spcPct val="15000"/>
            </a:spcAft>
            <a:buChar char="•"/>
          </a:pPr>
          <a:r>
            <a:rPr lang="en-GB" sz="2000" kern="1200">
              <a:latin typeface="Roboto"/>
              <a:ea typeface="Roboto"/>
              <a:cs typeface="Roboto"/>
            </a:rPr>
            <a:t>Biodiversity considered as relevant to policy creation (e.g. economic policies)</a:t>
          </a:r>
        </a:p>
      </dsp:txBody>
      <dsp:txXfrm>
        <a:off x="0" y="419133"/>
        <a:ext cx="8363129" cy="1449000"/>
      </dsp:txXfrm>
    </dsp:sp>
    <dsp:sp modelId="{4C66A35C-B0D4-40AA-8FE8-0451729F3112}">
      <dsp:nvSpPr>
        <dsp:cNvPr id="0" name=""/>
        <dsp:cNvSpPr/>
      </dsp:nvSpPr>
      <dsp:spPr>
        <a:xfrm>
          <a:off x="418156" y="123933"/>
          <a:ext cx="5854190" cy="5904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274" tIns="0" rIns="221274" bIns="0" numCol="1" spcCol="1270" anchor="ctr" anchorCtr="0">
          <a:noAutofit/>
        </a:bodyPr>
        <a:lstStyle/>
        <a:p>
          <a:pPr marL="0" lvl="0" indent="0" algn="l" defTabSz="889000">
            <a:lnSpc>
              <a:spcPct val="90000"/>
            </a:lnSpc>
            <a:spcBef>
              <a:spcPct val="0"/>
            </a:spcBef>
            <a:spcAft>
              <a:spcPct val="35000"/>
            </a:spcAft>
            <a:buNone/>
          </a:pPr>
          <a:r>
            <a:rPr lang="en-GB" sz="2000" kern="1200">
              <a:latin typeface="Roboto"/>
              <a:ea typeface="Roboto"/>
              <a:cs typeface="Roboto"/>
            </a:rPr>
            <a:t>Action / Attitude</a:t>
          </a:r>
        </a:p>
      </dsp:txBody>
      <dsp:txXfrm>
        <a:off x="446977" y="152754"/>
        <a:ext cx="5796548" cy="532758"/>
      </dsp:txXfrm>
    </dsp:sp>
    <dsp:sp modelId="{56B22DBC-3EFF-4C5C-A603-C3F2A1297FFF}">
      <dsp:nvSpPr>
        <dsp:cNvPr id="0" name=""/>
        <dsp:cNvSpPr/>
      </dsp:nvSpPr>
      <dsp:spPr>
        <a:xfrm>
          <a:off x="0" y="2271333"/>
          <a:ext cx="8363129" cy="1480500"/>
        </a:xfrm>
        <a:prstGeom prst="rect">
          <a:avLst/>
        </a:prstGeom>
        <a:solidFill>
          <a:schemeClr val="lt1">
            <a:alpha val="90000"/>
            <a:hueOff val="0"/>
            <a:satOff val="0"/>
            <a:lumOff val="0"/>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9072" tIns="416560" rIns="64907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latin typeface="Roboto"/>
              <a:ea typeface="Roboto"/>
              <a:cs typeface="Roboto"/>
            </a:rPr>
            <a:t>Memorandum of Understanding signed between institutions</a:t>
          </a:r>
        </a:p>
        <a:p>
          <a:pPr marL="228600" lvl="1" indent="-228600" algn="l" defTabSz="889000">
            <a:lnSpc>
              <a:spcPct val="90000"/>
            </a:lnSpc>
            <a:spcBef>
              <a:spcPct val="0"/>
            </a:spcBef>
            <a:spcAft>
              <a:spcPct val="15000"/>
            </a:spcAft>
            <a:buChar char="•"/>
          </a:pPr>
          <a:r>
            <a:rPr lang="en-GB" sz="2000" kern="1200">
              <a:latin typeface="Roboto"/>
              <a:ea typeface="Roboto"/>
              <a:cs typeface="Roboto"/>
            </a:rPr>
            <a:t>Law drafted</a:t>
          </a:r>
        </a:p>
        <a:p>
          <a:pPr marL="228600" lvl="1" indent="-228600" algn="l" defTabSz="889000">
            <a:lnSpc>
              <a:spcPct val="90000"/>
            </a:lnSpc>
            <a:spcBef>
              <a:spcPct val="0"/>
            </a:spcBef>
            <a:spcAft>
              <a:spcPct val="15000"/>
            </a:spcAft>
            <a:buChar char="•"/>
          </a:pPr>
          <a:r>
            <a:rPr lang="en-GB" sz="2000" kern="1200">
              <a:latin typeface="Roboto"/>
              <a:ea typeface="Roboto"/>
              <a:cs typeface="Roboto"/>
            </a:rPr>
            <a:t>Resources mobilized for biodiversity conservation</a:t>
          </a:r>
        </a:p>
      </dsp:txBody>
      <dsp:txXfrm>
        <a:off x="0" y="2271333"/>
        <a:ext cx="8363129" cy="1480500"/>
      </dsp:txXfrm>
    </dsp:sp>
    <dsp:sp modelId="{EE59AE21-E6F1-4DED-9BE9-49DB0A242608}">
      <dsp:nvSpPr>
        <dsp:cNvPr id="0" name=""/>
        <dsp:cNvSpPr/>
      </dsp:nvSpPr>
      <dsp:spPr>
        <a:xfrm>
          <a:off x="418156" y="1976133"/>
          <a:ext cx="5854190" cy="590400"/>
        </a:xfrm>
        <a:prstGeom prst="roundRect">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274" tIns="0" rIns="221274" bIns="0" numCol="1" spcCol="1270" anchor="ctr" anchorCtr="0">
          <a:noAutofit/>
        </a:bodyPr>
        <a:lstStyle/>
        <a:p>
          <a:pPr marL="0" lvl="0" indent="0" algn="l" defTabSz="889000">
            <a:lnSpc>
              <a:spcPct val="90000"/>
            </a:lnSpc>
            <a:spcBef>
              <a:spcPct val="0"/>
            </a:spcBef>
            <a:spcAft>
              <a:spcPct val="35000"/>
            </a:spcAft>
            <a:buNone/>
          </a:pPr>
          <a:r>
            <a:rPr lang="en-GB" sz="2000" kern="1200">
              <a:latin typeface="Roboto"/>
              <a:ea typeface="Roboto"/>
              <a:cs typeface="Roboto"/>
            </a:rPr>
            <a:t>Institution / behaviour</a:t>
          </a:r>
        </a:p>
      </dsp:txBody>
      <dsp:txXfrm>
        <a:off x="446977" y="2004954"/>
        <a:ext cx="5796548" cy="532758"/>
      </dsp:txXfrm>
    </dsp:sp>
    <dsp:sp modelId="{6A7E279A-7A20-4051-994A-711D349C6385}">
      <dsp:nvSpPr>
        <dsp:cNvPr id="0" name=""/>
        <dsp:cNvSpPr/>
      </dsp:nvSpPr>
      <dsp:spPr>
        <a:xfrm>
          <a:off x="0" y="4155033"/>
          <a:ext cx="8363129" cy="1480500"/>
        </a:xfrm>
        <a:prstGeom prst="rect">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9072" tIns="416560" rIns="649072" bIns="142240" numCol="1" spcCol="1270" anchor="t" anchorCtr="0">
          <a:noAutofit/>
        </a:bodyPr>
        <a:lstStyle/>
        <a:p>
          <a:pPr marL="228600" lvl="1" indent="-228600" algn="l" defTabSz="889000">
            <a:lnSpc>
              <a:spcPct val="90000"/>
            </a:lnSpc>
            <a:spcBef>
              <a:spcPct val="0"/>
            </a:spcBef>
            <a:spcAft>
              <a:spcPct val="15000"/>
            </a:spcAft>
            <a:buChar char="•"/>
          </a:pPr>
          <a:r>
            <a:rPr lang="en-GB" sz="2000" kern="1200">
              <a:latin typeface="Roboto"/>
              <a:ea typeface="Roboto"/>
              <a:cs typeface="Roboto"/>
            </a:rPr>
            <a:t>Increased population of target species</a:t>
          </a:r>
        </a:p>
        <a:p>
          <a:pPr marL="228600" lvl="1" indent="-228600" algn="l" defTabSz="889000">
            <a:lnSpc>
              <a:spcPct val="90000"/>
            </a:lnSpc>
            <a:spcBef>
              <a:spcPct val="0"/>
            </a:spcBef>
            <a:spcAft>
              <a:spcPct val="15000"/>
            </a:spcAft>
            <a:buChar char="•"/>
          </a:pPr>
          <a:r>
            <a:rPr lang="en-GB" sz="2000" kern="1200">
              <a:latin typeface="Roboto"/>
              <a:ea typeface="Roboto"/>
              <a:cs typeface="Roboto"/>
            </a:rPr>
            <a:t>Reduction in plastic pollution found in beach survey</a:t>
          </a:r>
        </a:p>
        <a:p>
          <a:pPr marL="228600" lvl="1" indent="-228600" algn="l" defTabSz="889000">
            <a:lnSpc>
              <a:spcPct val="90000"/>
            </a:lnSpc>
            <a:spcBef>
              <a:spcPct val="0"/>
            </a:spcBef>
            <a:spcAft>
              <a:spcPct val="15000"/>
            </a:spcAft>
            <a:buChar char="•"/>
          </a:pPr>
          <a:r>
            <a:rPr lang="en-GB" sz="2000" kern="1200">
              <a:latin typeface="Roboto"/>
              <a:ea typeface="Roboto"/>
              <a:cs typeface="Roboto"/>
            </a:rPr>
            <a:t>Increase in protected area coverage</a:t>
          </a:r>
        </a:p>
      </dsp:txBody>
      <dsp:txXfrm>
        <a:off x="0" y="4155033"/>
        <a:ext cx="8363129" cy="1480500"/>
      </dsp:txXfrm>
    </dsp:sp>
    <dsp:sp modelId="{3B198B37-D87E-4AA9-970C-B3616DF8F6BC}">
      <dsp:nvSpPr>
        <dsp:cNvPr id="0" name=""/>
        <dsp:cNvSpPr/>
      </dsp:nvSpPr>
      <dsp:spPr>
        <a:xfrm>
          <a:off x="418156" y="3859833"/>
          <a:ext cx="5854190" cy="590400"/>
        </a:xfrm>
        <a:prstGeom prst="roundRect">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1274" tIns="0" rIns="221274" bIns="0" numCol="1" spcCol="1270" anchor="ctr" anchorCtr="0">
          <a:noAutofit/>
        </a:bodyPr>
        <a:lstStyle/>
        <a:p>
          <a:pPr marL="0" lvl="0" indent="0" algn="l" defTabSz="889000" rtl="0">
            <a:lnSpc>
              <a:spcPct val="90000"/>
            </a:lnSpc>
            <a:spcBef>
              <a:spcPct val="0"/>
            </a:spcBef>
            <a:spcAft>
              <a:spcPct val="35000"/>
            </a:spcAft>
            <a:buNone/>
          </a:pPr>
          <a:r>
            <a:rPr lang="en-GB" sz="2000" kern="1200">
              <a:latin typeface="Roboto"/>
              <a:ea typeface="Roboto"/>
              <a:cs typeface="Roboto"/>
            </a:rPr>
            <a:t>Condition </a:t>
          </a:r>
        </a:p>
      </dsp:txBody>
      <dsp:txXfrm>
        <a:off x="446977" y="3888654"/>
        <a:ext cx="5796548" cy="53275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D4EC0-FC6A-4035-86DA-4EBBCA2C7962}">
      <dsp:nvSpPr>
        <dsp:cNvPr id="0" name=""/>
        <dsp:cNvSpPr/>
      </dsp:nvSpPr>
      <dsp:spPr>
        <a:xfrm>
          <a:off x="0" y="4233"/>
          <a:ext cx="5084127" cy="901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9A0162-FD14-4799-953C-BFDE0D61FD23}">
      <dsp:nvSpPr>
        <dsp:cNvPr id="0" name=""/>
        <dsp:cNvSpPr/>
      </dsp:nvSpPr>
      <dsp:spPr>
        <a:xfrm>
          <a:off x="272764" y="207115"/>
          <a:ext cx="495935" cy="495935"/>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BB756-FB3F-489C-87AE-126A2E095965}">
      <dsp:nvSpPr>
        <dsp:cNvPr id="0" name=""/>
        <dsp:cNvSpPr/>
      </dsp:nvSpPr>
      <dsp:spPr>
        <a:xfrm>
          <a:off x="1041463" y="4233"/>
          <a:ext cx="2287857"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844550">
            <a:lnSpc>
              <a:spcPct val="100000"/>
            </a:lnSpc>
            <a:spcBef>
              <a:spcPct val="0"/>
            </a:spcBef>
            <a:spcAft>
              <a:spcPct val="35000"/>
            </a:spcAft>
            <a:buNone/>
          </a:pPr>
          <a:r>
            <a:rPr lang="en-GB" sz="1900" i="1" kern="1200"/>
            <a:t>Activity</a:t>
          </a:r>
        </a:p>
      </dsp:txBody>
      <dsp:txXfrm>
        <a:off x="1041463" y="4233"/>
        <a:ext cx="2287857" cy="901700"/>
      </dsp:txXfrm>
    </dsp:sp>
    <dsp:sp modelId="{CEA9D6E3-C44B-49F7-A346-1C8B60D2F35A}">
      <dsp:nvSpPr>
        <dsp:cNvPr id="0" name=""/>
        <dsp:cNvSpPr/>
      </dsp:nvSpPr>
      <dsp:spPr>
        <a:xfrm>
          <a:off x="3329320" y="0"/>
          <a:ext cx="1754806"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666750">
            <a:lnSpc>
              <a:spcPct val="100000"/>
            </a:lnSpc>
            <a:spcBef>
              <a:spcPct val="0"/>
            </a:spcBef>
            <a:spcAft>
              <a:spcPct val="35000"/>
            </a:spcAft>
            <a:buNone/>
          </a:pPr>
          <a:r>
            <a:rPr lang="en-GB" sz="1500" b="1" kern="1200"/>
            <a:t>Location, design and installation of road sign</a:t>
          </a:r>
        </a:p>
      </dsp:txBody>
      <dsp:txXfrm>
        <a:off x="3329320" y="0"/>
        <a:ext cx="1754806" cy="901700"/>
      </dsp:txXfrm>
    </dsp:sp>
    <dsp:sp modelId="{ECE9467A-D1D8-4060-B0E6-663155C498D4}">
      <dsp:nvSpPr>
        <dsp:cNvPr id="0" name=""/>
        <dsp:cNvSpPr/>
      </dsp:nvSpPr>
      <dsp:spPr>
        <a:xfrm>
          <a:off x="0" y="1131358"/>
          <a:ext cx="5084127" cy="901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66F667-4A33-4911-8C6F-308ACA2FC92C}">
      <dsp:nvSpPr>
        <dsp:cNvPr id="0" name=""/>
        <dsp:cNvSpPr/>
      </dsp:nvSpPr>
      <dsp:spPr>
        <a:xfrm>
          <a:off x="272764" y="1334240"/>
          <a:ext cx="495935" cy="495935"/>
        </a:xfrm>
        <a:prstGeom prst="rect">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47308EA-1941-4BB1-BCC0-0B6735AA7539}">
      <dsp:nvSpPr>
        <dsp:cNvPr id="0" name=""/>
        <dsp:cNvSpPr/>
      </dsp:nvSpPr>
      <dsp:spPr>
        <a:xfrm>
          <a:off x="1041463" y="1131358"/>
          <a:ext cx="2287857"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844550">
            <a:lnSpc>
              <a:spcPct val="100000"/>
            </a:lnSpc>
            <a:spcBef>
              <a:spcPct val="0"/>
            </a:spcBef>
            <a:spcAft>
              <a:spcPct val="35000"/>
            </a:spcAft>
            <a:buNone/>
          </a:pPr>
          <a:r>
            <a:rPr lang="en-GB" sz="1900" i="1" kern="1200"/>
            <a:t>Output</a:t>
          </a:r>
        </a:p>
      </dsp:txBody>
      <dsp:txXfrm>
        <a:off x="1041463" y="1131358"/>
        <a:ext cx="2287857" cy="901700"/>
      </dsp:txXfrm>
    </dsp:sp>
    <dsp:sp modelId="{4273CEE3-9D19-437B-8082-6CE3BE722F70}">
      <dsp:nvSpPr>
        <dsp:cNvPr id="0" name=""/>
        <dsp:cNvSpPr/>
      </dsp:nvSpPr>
      <dsp:spPr>
        <a:xfrm>
          <a:off x="3319704" y="1158878"/>
          <a:ext cx="1754806"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666750">
            <a:lnSpc>
              <a:spcPct val="100000"/>
            </a:lnSpc>
            <a:spcBef>
              <a:spcPct val="0"/>
            </a:spcBef>
            <a:spcAft>
              <a:spcPct val="35000"/>
            </a:spcAft>
            <a:buNone/>
          </a:pPr>
          <a:r>
            <a:rPr lang="en-GB" sz="1500" b="1" kern="1200"/>
            <a:t>Road sign</a:t>
          </a:r>
        </a:p>
      </dsp:txBody>
      <dsp:txXfrm>
        <a:off x="3319704" y="1158878"/>
        <a:ext cx="1754806" cy="901700"/>
      </dsp:txXfrm>
    </dsp:sp>
    <dsp:sp modelId="{19591333-85E8-456D-95CC-6B14BE6BC1CD}">
      <dsp:nvSpPr>
        <dsp:cNvPr id="0" name=""/>
        <dsp:cNvSpPr/>
      </dsp:nvSpPr>
      <dsp:spPr>
        <a:xfrm>
          <a:off x="0" y="2258483"/>
          <a:ext cx="5084127" cy="901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7C72C4-F51E-48A8-9E72-606D9D81260C}">
      <dsp:nvSpPr>
        <dsp:cNvPr id="0" name=""/>
        <dsp:cNvSpPr/>
      </dsp:nvSpPr>
      <dsp:spPr>
        <a:xfrm>
          <a:off x="272764" y="2461365"/>
          <a:ext cx="495935" cy="495935"/>
        </a:xfrm>
        <a:prstGeom prst="rect">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6FA5A8-CC81-4A9A-A311-54E1E983AD25}">
      <dsp:nvSpPr>
        <dsp:cNvPr id="0" name=""/>
        <dsp:cNvSpPr/>
      </dsp:nvSpPr>
      <dsp:spPr>
        <a:xfrm>
          <a:off x="1041463" y="2258483"/>
          <a:ext cx="2287857"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844550">
            <a:lnSpc>
              <a:spcPct val="100000"/>
            </a:lnSpc>
            <a:spcBef>
              <a:spcPct val="0"/>
            </a:spcBef>
            <a:spcAft>
              <a:spcPct val="35000"/>
            </a:spcAft>
            <a:buNone/>
          </a:pPr>
          <a:r>
            <a:rPr lang="en-GB" sz="1900" i="1" kern="1200"/>
            <a:t>Outcome</a:t>
          </a:r>
        </a:p>
      </dsp:txBody>
      <dsp:txXfrm>
        <a:off x="1041463" y="2258483"/>
        <a:ext cx="2287857" cy="901700"/>
      </dsp:txXfrm>
    </dsp:sp>
    <dsp:sp modelId="{20B4869B-79B2-43AB-B7B3-2520C78C5CD4}">
      <dsp:nvSpPr>
        <dsp:cNvPr id="0" name=""/>
        <dsp:cNvSpPr/>
      </dsp:nvSpPr>
      <dsp:spPr>
        <a:xfrm>
          <a:off x="3329320" y="2258483"/>
          <a:ext cx="1754806"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666750">
            <a:lnSpc>
              <a:spcPct val="100000"/>
            </a:lnSpc>
            <a:spcBef>
              <a:spcPct val="0"/>
            </a:spcBef>
            <a:spcAft>
              <a:spcPct val="35000"/>
            </a:spcAft>
            <a:buNone/>
          </a:pPr>
          <a:r>
            <a:rPr lang="en-GB" sz="1500" b="1" kern="1200"/>
            <a:t>Traffic slows</a:t>
          </a:r>
        </a:p>
      </dsp:txBody>
      <dsp:txXfrm>
        <a:off x="3329320" y="2258483"/>
        <a:ext cx="1754806" cy="901700"/>
      </dsp:txXfrm>
    </dsp:sp>
    <dsp:sp modelId="{CAA1C960-7E29-4775-A95F-FF9189C4297C}">
      <dsp:nvSpPr>
        <dsp:cNvPr id="0" name=""/>
        <dsp:cNvSpPr/>
      </dsp:nvSpPr>
      <dsp:spPr>
        <a:xfrm>
          <a:off x="0" y="3385608"/>
          <a:ext cx="5084127" cy="901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0FB1AB-C078-4D4A-9A08-2F063E22868B}">
      <dsp:nvSpPr>
        <dsp:cNvPr id="0" name=""/>
        <dsp:cNvSpPr/>
      </dsp:nvSpPr>
      <dsp:spPr>
        <a:xfrm>
          <a:off x="272764" y="3588491"/>
          <a:ext cx="495935" cy="495935"/>
        </a:xfrm>
        <a:prstGeom prst="rect">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5F70D9-39EC-4E85-BF7E-C1ED9F3904A0}">
      <dsp:nvSpPr>
        <dsp:cNvPr id="0" name=""/>
        <dsp:cNvSpPr/>
      </dsp:nvSpPr>
      <dsp:spPr>
        <a:xfrm>
          <a:off x="1041463" y="3385608"/>
          <a:ext cx="2287857"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844550">
            <a:lnSpc>
              <a:spcPct val="100000"/>
            </a:lnSpc>
            <a:spcBef>
              <a:spcPct val="0"/>
            </a:spcBef>
            <a:spcAft>
              <a:spcPct val="35000"/>
            </a:spcAft>
            <a:buNone/>
          </a:pPr>
          <a:r>
            <a:rPr lang="en-GB" sz="1900" i="1" kern="1200"/>
            <a:t>Intermediate </a:t>
          </a:r>
        </a:p>
        <a:p>
          <a:pPr marL="0" lvl="0" indent="0" algn="l" defTabSz="844550">
            <a:lnSpc>
              <a:spcPct val="100000"/>
            </a:lnSpc>
            <a:spcBef>
              <a:spcPct val="0"/>
            </a:spcBef>
            <a:spcAft>
              <a:spcPct val="35000"/>
            </a:spcAft>
            <a:buNone/>
          </a:pPr>
          <a:r>
            <a:rPr lang="en-GB" sz="1900" i="1" kern="1200"/>
            <a:t>state</a:t>
          </a:r>
        </a:p>
      </dsp:txBody>
      <dsp:txXfrm>
        <a:off x="1041463" y="3385608"/>
        <a:ext cx="2287857" cy="901700"/>
      </dsp:txXfrm>
    </dsp:sp>
    <dsp:sp modelId="{22DEB5C0-5A54-45D5-A2BA-94A51E0C0CC3}">
      <dsp:nvSpPr>
        <dsp:cNvPr id="0" name=""/>
        <dsp:cNvSpPr/>
      </dsp:nvSpPr>
      <dsp:spPr>
        <a:xfrm>
          <a:off x="3329320" y="3385608"/>
          <a:ext cx="1754806"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666750">
            <a:lnSpc>
              <a:spcPct val="100000"/>
            </a:lnSpc>
            <a:spcBef>
              <a:spcPct val="0"/>
            </a:spcBef>
            <a:spcAft>
              <a:spcPct val="35000"/>
            </a:spcAft>
            <a:buNone/>
          </a:pPr>
          <a:r>
            <a:rPr lang="en-GB" sz="1500" b="1" kern="1200"/>
            <a:t>Safer pedestrians</a:t>
          </a:r>
        </a:p>
        <a:p>
          <a:pPr marL="0" lvl="0" indent="0" algn="l" defTabSz="666750">
            <a:lnSpc>
              <a:spcPct val="100000"/>
            </a:lnSpc>
            <a:spcBef>
              <a:spcPct val="0"/>
            </a:spcBef>
            <a:spcAft>
              <a:spcPct val="35000"/>
            </a:spcAft>
            <a:buNone/>
          </a:pPr>
          <a:r>
            <a:rPr lang="en-GB" sz="1500" b="1" kern="1200"/>
            <a:t>Fewer accidents</a:t>
          </a:r>
        </a:p>
      </dsp:txBody>
      <dsp:txXfrm>
        <a:off x="3329320" y="3385608"/>
        <a:ext cx="1754806" cy="901700"/>
      </dsp:txXfrm>
    </dsp:sp>
    <dsp:sp modelId="{E7330982-BEB9-4649-81C9-6F2E96F32421}">
      <dsp:nvSpPr>
        <dsp:cNvPr id="0" name=""/>
        <dsp:cNvSpPr/>
      </dsp:nvSpPr>
      <dsp:spPr>
        <a:xfrm>
          <a:off x="0" y="4512733"/>
          <a:ext cx="5084127" cy="901700"/>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1290BB-5135-433D-84DF-3B2E7C3CA12F}">
      <dsp:nvSpPr>
        <dsp:cNvPr id="0" name=""/>
        <dsp:cNvSpPr/>
      </dsp:nvSpPr>
      <dsp:spPr>
        <a:xfrm>
          <a:off x="272764" y="4715616"/>
          <a:ext cx="495935" cy="495935"/>
        </a:xfrm>
        <a:prstGeom prst="rect">
          <a:avLst/>
        </a:prstGeom>
        <a:blipFill>
          <a:blip xmlns:r="http://schemas.openxmlformats.org/officeDocument/2006/relationships"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555C18-6F03-4395-AF02-CFF83297CD13}">
      <dsp:nvSpPr>
        <dsp:cNvPr id="0" name=""/>
        <dsp:cNvSpPr/>
      </dsp:nvSpPr>
      <dsp:spPr>
        <a:xfrm>
          <a:off x="1041463" y="4512733"/>
          <a:ext cx="2287857"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844550">
            <a:lnSpc>
              <a:spcPct val="100000"/>
            </a:lnSpc>
            <a:spcBef>
              <a:spcPct val="0"/>
            </a:spcBef>
            <a:spcAft>
              <a:spcPct val="35000"/>
            </a:spcAft>
            <a:buNone/>
          </a:pPr>
          <a:r>
            <a:rPr lang="en-GB" sz="1900" i="1" kern="1200"/>
            <a:t>Impact</a:t>
          </a:r>
        </a:p>
      </dsp:txBody>
      <dsp:txXfrm>
        <a:off x="1041463" y="4512733"/>
        <a:ext cx="2287857" cy="901700"/>
      </dsp:txXfrm>
    </dsp:sp>
    <dsp:sp modelId="{D8B8871A-108E-43F2-AD45-E5F8095A6B95}">
      <dsp:nvSpPr>
        <dsp:cNvPr id="0" name=""/>
        <dsp:cNvSpPr/>
      </dsp:nvSpPr>
      <dsp:spPr>
        <a:xfrm>
          <a:off x="3329320" y="4512733"/>
          <a:ext cx="1754806" cy="901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430" tIns="95430" rIns="95430" bIns="95430" numCol="1" spcCol="1270" anchor="ctr" anchorCtr="0">
          <a:noAutofit/>
        </a:bodyPr>
        <a:lstStyle/>
        <a:p>
          <a:pPr marL="0" lvl="0" indent="0" algn="l" defTabSz="666750">
            <a:lnSpc>
              <a:spcPct val="100000"/>
            </a:lnSpc>
            <a:spcBef>
              <a:spcPct val="0"/>
            </a:spcBef>
            <a:spcAft>
              <a:spcPct val="35000"/>
            </a:spcAft>
            <a:buNone/>
          </a:pPr>
          <a:r>
            <a:rPr lang="en-GB" sz="1500" b="1" kern="1200"/>
            <a:t>Improved health and quality of life</a:t>
          </a:r>
        </a:p>
      </dsp:txBody>
      <dsp:txXfrm>
        <a:off x="3329320" y="4512733"/>
        <a:ext cx="1754806" cy="9017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BD2E2-ACDA-49E9-B13A-7A7D3C41ED34}">
      <dsp:nvSpPr>
        <dsp:cNvPr id="0" name=""/>
        <dsp:cNvSpPr/>
      </dsp:nvSpPr>
      <dsp:spPr>
        <a:xfrm>
          <a:off x="428624" y="0"/>
          <a:ext cx="4857745" cy="3232275"/>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0DF063-2C57-4899-B19D-E883B41157EA}">
      <dsp:nvSpPr>
        <dsp:cNvPr id="0" name=""/>
        <dsp:cNvSpPr/>
      </dsp:nvSpPr>
      <dsp:spPr>
        <a:xfrm>
          <a:off x="2511" y="1107170"/>
          <a:ext cx="1098071" cy="1292910"/>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Roboto"/>
              <a:ea typeface="Roboto"/>
              <a:cs typeface="Roboto"/>
            </a:rPr>
            <a:t>Activities</a:t>
          </a:r>
        </a:p>
      </dsp:txBody>
      <dsp:txXfrm>
        <a:off x="56114" y="1160773"/>
        <a:ext cx="990865" cy="1185704"/>
      </dsp:txXfrm>
    </dsp:sp>
    <dsp:sp modelId="{6C2BC264-CB6A-49B2-8C2C-70E0FFEBA3B4}">
      <dsp:nvSpPr>
        <dsp:cNvPr id="0" name=""/>
        <dsp:cNvSpPr/>
      </dsp:nvSpPr>
      <dsp:spPr>
        <a:xfrm>
          <a:off x="1164094" y="1109045"/>
          <a:ext cx="1098071" cy="1292910"/>
        </a:xfrm>
        <a:prstGeom prst="roundRect">
          <a:avLst/>
        </a:prstGeom>
        <a:solidFill>
          <a:schemeClr val="accent5">
            <a:hueOff val="-1689636"/>
            <a:satOff val="-4355"/>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GB" sz="1200" kern="1200">
              <a:latin typeface="Roboto"/>
              <a:ea typeface="Roboto"/>
              <a:cs typeface="Roboto"/>
            </a:rPr>
            <a:t>Outputs</a:t>
          </a:r>
        </a:p>
      </dsp:txBody>
      <dsp:txXfrm>
        <a:off x="1217697" y="1162648"/>
        <a:ext cx="990865" cy="1185704"/>
      </dsp:txXfrm>
    </dsp:sp>
    <dsp:sp modelId="{846660C2-501E-419C-9D58-7DFC853E991A}">
      <dsp:nvSpPr>
        <dsp:cNvPr id="0" name=""/>
        <dsp:cNvSpPr/>
      </dsp:nvSpPr>
      <dsp:spPr>
        <a:xfrm>
          <a:off x="2308461" y="1107170"/>
          <a:ext cx="1098071" cy="1292910"/>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Roboto"/>
              <a:ea typeface="Roboto"/>
              <a:cs typeface="Roboto"/>
            </a:rPr>
            <a:t>Outcomes</a:t>
          </a:r>
        </a:p>
      </dsp:txBody>
      <dsp:txXfrm>
        <a:off x="2362064" y="1160773"/>
        <a:ext cx="990865" cy="1185704"/>
      </dsp:txXfrm>
    </dsp:sp>
    <dsp:sp modelId="{0033D18E-8BA7-4192-A301-8B24FCA1B6D7}">
      <dsp:nvSpPr>
        <dsp:cNvPr id="0" name=""/>
        <dsp:cNvSpPr/>
      </dsp:nvSpPr>
      <dsp:spPr>
        <a:xfrm>
          <a:off x="3461436" y="1107170"/>
          <a:ext cx="1098071" cy="1292910"/>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Roboto"/>
              <a:ea typeface="Roboto"/>
              <a:cs typeface="Roboto"/>
            </a:rPr>
            <a:t>Intermediate State</a:t>
          </a:r>
        </a:p>
      </dsp:txBody>
      <dsp:txXfrm>
        <a:off x="3515039" y="1160773"/>
        <a:ext cx="990865" cy="1185704"/>
      </dsp:txXfrm>
    </dsp:sp>
    <dsp:sp modelId="{CD93FB2F-E9C2-48A4-BB6F-730F69DECA6B}">
      <dsp:nvSpPr>
        <dsp:cNvPr id="0" name=""/>
        <dsp:cNvSpPr/>
      </dsp:nvSpPr>
      <dsp:spPr>
        <a:xfrm>
          <a:off x="4614411" y="1107170"/>
          <a:ext cx="1098071" cy="1292910"/>
        </a:xfrm>
        <a:prstGeom prst="round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kern="1200">
              <a:latin typeface="Roboto"/>
              <a:ea typeface="Roboto"/>
              <a:cs typeface="Roboto"/>
            </a:rPr>
            <a:t>Impacts</a:t>
          </a:r>
        </a:p>
      </dsp:txBody>
      <dsp:txXfrm>
        <a:off x="4668014" y="1160773"/>
        <a:ext cx="990865" cy="118570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030E85-DCE9-4F50-BD90-28A69A76CC90}">
      <dsp:nvSpPr>
        <dsp:cNvPr id="0" name=""/>
        <dsp:cNvSpPr/>
      </dsp:nvSpPr>
      <dsp:spPr>
        <a:xfrm>
          <a:off x="1248006" y="1193768"/>
          <a:ext cx="810000" cy="81000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20BCBA-2E17-44B2-BED4-44795DC1D790}">
      <dsp:nvSpPr>
        <dsp:cNvPr id="0" name=""/>
        <dsp:cNvSpPr/>
      </dsp:nvSpPr>
      <dsp:spPr>
        <a:xfrm>
          <a:off x="753006" y="2494641"/>
          <a:ext cx="1800000" cy="196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is the desired situation for people and the environment?</a:t>
          </a:r>
          <a:endParaRPr lang="en-US" sz="1800" kern="1200"/>
        </a:p>
      </dsp:txBody>
      <dsp:txXfrm>
        <a:off x="753006" y="2494641"/>
        <a:ext cx="1800000" cy="1968750"/>
      </dsp:txXfrm>
    </dsp:sp>
    <dsp:sp modelId="{641CE9EB-0C46-432E-8B19-1B2A024D5221}">
      <dsp:nvSpPr>
        <dsp:cNvPr id="0" name=""/>
        <dsp:cNvSpPr/>
      </dsp:nvSpPr>
      <dsp:spPr>
        <a:xfrm>
          <a:off x="3363006" y="1193768"/>
          <a:ext cx="810000" cy="81000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21A7CA-75CD-47D8-A28C-9A92789B48A2}">
      <dsp:nvSpPr>
        <dsp:cNvPr id="0" name=""/>
        <dsp:cNvSpPr/>
      </dsp:nvSpPr>
      <dsp:spPr>
        <a:xfrm>
          <a:off x="2868006" y="2494641"/>
          <a:ext cx="1800000" cy="196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is the political, social, economic and environmental landscape for this issue? How is this changing?</a:t>
          </a:r>
          <a:endParaRPr lang="en-US" sz="1800" kern="1200"/>
        </a:p>
      </dsp:txBody>
      <dsp:txXfrm>
        <a:off x="2868006" y="2494641"/>
        <a:ext cx="1800000" cy="1968750"/>
      </dsp:txXfrm>
    </dsp:sp>
    <dsp:sp modelId="{BEBF9C00-E5EA-48CC-BB3C-5C63F2718320}">
      <dsp:nvSpPr>
        <dsp:cNvPr id="0" name=""/>
        <dsp:cNvSpPr/>
      </dsp:nvSpPr>
      <dsp:spPr>
        <a:xfrm>
          <a:off x="5478006" y="1193768"/>
          <a:ext cx="810000" cy="81000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AB4CD1-CBB4-4391-A3FC-C6772C006FEA}">
      <dsp:nvSpPr>
        <dsp:cNvPr id="0" name=""/>
        <dsp:cNvSpPr/>
      </dsp:nvSpPr>
      <dsp:spPr>
        <a:xfrm>
          <a:off x="4983006" y="2494641"/>
          <a:ext cx="1800000" cy="196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is known about the causes of the issue of concern?</a:t>
          </a:r>
          <a:endParaRPr lang="en-US" sz="1800" kern="1200"/>
        </a:p>
      </dsp:txBody>
      <dsp:txXfrm>
        <a:off x="4983006" y="2494641"/>
        <a:ext cx="1800000" cy="1968750"/>
      </dsp:txXfrm>
    </dsp:sp>
    <dsp:sp modelId="{AB8667A4-0825-4179-903D-8631896CF605}">
      <dsp:nvSpPr>
        <dsp:cNvPr id="0" name=""/>
        <dsp:cNvSpPr/>
      </dsp:nvSpPr>
      <dsp:spPr>
        <a:xfrm>
          <a:off x="7593006" y="1193768"/>
          <a:ext cx="810000" cy="81000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D1449-2DD9-423C-9791-520569AF799E}">
      <dsp:nvSpPr>
        <dsp:cNvPr id="0" name=""/>
        <dsp:cNvSpPr/>
      </dsp:nvSpPr>
      <dsp:spPr>
        <a:xfrm>
          <a:off x="7098006" y="2494641"/>
          <a:ext cx="1800000" cy="196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Who are the stakeholders in this issue, and what is their power to influence it?</a:t>
          </a:r>
          <a:endParaRPr lang="en-US" sz="1800" kern="1200"/>
        </a:p>
      </dsp:txBody>
      <dsp:txXfrm>
        <a:off x="7098006" y="2494641"/>
        <a:ext cx="1800000" cy="1968750"/>
      </dsp:txXfrm>
    </dsp:sp>
    <dsp:sp modelId="{75AB192A-7ECF-4DC6-A66F-FD0141521DCB}">
      <dsp:nvSpPr>
        <dsp:cNvPr id="0" name=""/>
        <dsp:cNvSpPr/>
      </dsp:nvSpPr>
      <dsp:spPr>
        <a:xfrm>
          <a:off x="9708006" y="1193768"/>
          <a:ext cx="810000" cy="810000"/>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6B7A96-58E0-4691-A196-A3A04BF7215D}">
      <dsp:nvSpPr>
        <dsp:cNvPr id="0" name=""/>
        <dsp:cNvSpPr/>
      </dsp:nvSpPr>
      <dsp:spPr>
        <a:xfrm>
          <a:off x="9213006" y="2494641"/>
          <a:ext cx="1800000" cy="19687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pPr>
          <a:r>
            <a:rPr lang="en-GB" sz="1800" kern="1200"/>
            <a:t>What is the existing capacity to address this issue?</a:t>
          </a:r>
          <a:endParaRPr lang="en-US" sz="1800" kern="1200"/>
        </a:p>
      </dsp:txBody>
      <dsp:txXfrm>
        <a:off x="9213006" y="2494641"/>
        <a:ext cx="1800000" cy="19687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6219CC-EB13-4230-96FF-61C5F1ADF2A9}">
      <dsp:nvSpPr>
        <dsp:cNvPr id="0" name=""/>
        <dsp:cNvSpPr/>
      </dsp:nvSpPr>
      <dsp:spPr>
        <a:xfrm>
          <a:off x="3771" y="1681033"/>
          <a:ext cx="1648784" cy="98927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Activity</a:t>
          </a:r>
        </a:p>
      </dsp:txBody>
      <dsp:txXfrm>
        <a:off x="32746" y="1710008"/>
        <a:ext cx="1590834" cy="931320"/>
      </dsp:txXfrm>
    </dsp:sp>
    <dsp:sp modelId="{B129E4DA-C35B-4751-A418-09CFB0A4E25A}">
      <dsp:nvSpPr>
        <dsp:cNvPr id="0" name=""/>
        <dsp:cNvSpPr/>
      </dsp:nvSpPr>
      <dsp:spPr>
        <a:xfrm>
          <a:off x="1817434" y="1971219"/>
          <a:ext cx="349542" cy="4088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1817434" y="2052999"/>
        <a:ext cx="244679" cy="245338"/>
      </dsp:txXfrm>
    </dsp:sp>
    <dsp:sp modelId="{0134AE64-2763-4101-BB01-58705D5E371B}">
      <dsp:nvSpPr>
        <dsp:cNvPr id="0" name=""/>
        <dsp:cNvSpPr/>
      </dsp:nvSpPr>
      <dsp:spPr>
        <a:xfrm>
          <a:off x="2312069" y="1681033"/>
          <a:ext cx="1648784" cy="98927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Output</a:t>
          </a:r>
        </a:p>
      </dsp:txBody>
      <dsp:txXfrm>
        <a:off x="2341044" y="1710008"/>
        <a:ext cx="1590834" cy="931320"/>
      </dsp:txXfrm>
    </dsp:sp>
    <dsp:sp modelId="{94C547A5-06E3-44A1-9828-DBD3B4FC7DDE}">
      <dsp:nvSpPr>
        <dsp:cNvPr id="0" name=""/>
        <dsp:cNvSpPr/>
      </dsp:nvSpPr>
      <dsp:spPr>
        <a:xfrm>
          <a:off x="4125732" y="1971219"/>
          <a:ext cx="349542" cy="4088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4125732" y="2052999"/>
        <a:ext cx="244679" cy="245338"/>
      </dsp:txXfrm>
    </dsp:sp>
    <dsp:sp modelId="{E555B0CF-0F1B-425D-98E1-9598F3A7A8A0}">
      <dsp:nvSpPr>
        <dsp:cNvPr id="0" name=""/>
        <dsp:cNvSpPr/>
      </dsp:nvSpPr>
      <dsp:spPr>
        <a:xfrm>
          <a:off x="4620367" y="1681033"/>
          <a:ext cx="1648784" cy="98927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Outcome</a:t>
          </a:r>
        </a:p>
      </dsp:txBody>
      <dsp:txXfrm>
        <a:off x="4649342" y="1710008"/>
        <a:ext cx="1590834" cy="931320"/>
      </dsp:txXfrm>
    </dsp:sp>
    <dsp:sp modelId="{5B6553A4-AE0C-4B80-8702-89AD1BF4F1D2}">
      <dsp:nvSpPr>
        <dsp:cNvPr id="0" name=""/>
        <dsp:cNvSpPr/>
      </dsp:nvSpPr>
      <dsp:spPr>
        <a:xfrm>
          <a:off x="6434030" y="1971219"/>
          <a:ext cx="349542" cy="408898"/>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GB" sz="1700" kern="1200"/>
        </a:p>
      </dsp:txBody>
      <dsp:txXfrm>
        <a:off x="6434030" y="2052999"/>
        <a:ext cx="244679" cy="245338"/>
      </dsp:txXfrm>
    </dsp:sp>
    <dsp:sp modelId="{10D810E1-B22F-4803-8C97-281C7A3F9B84}">
      <dsp:nvSpPr>
        <dsp:cNvPr id="0" name=""/>
        <dsp:cNvSpPr/>
      </dsp:nvSpPr>
      <dsp:spPr>
        <a:xfrm>
          <a:off x="6928666" y="1681033"/>
          <a:ext cx="1648784" cy="989270"/>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Intermediate State</a:t>
          </a:r>
        </a:p>
      </dsp:txBody>
      <dsp:txXfrm>
        <a:off x="6957641" y="1710008"/>
        <a:ext cx="1590834" cy="93132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EA3B47-40B5-4EBE-9667-75750E518AB0}">
      <dsp:nvSpPr>
        <dsp:cNvPr id="0" name=""/>
        <dsp:cNvSpPr/>
      </dsp:nvSpPr>
      <dsp:spPr>
        <a:xfrm>
          <a:off x="0" y="29766"/>
          <a:ext cx="2464593" cy="14787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Organisational governance</a:t>
          </a:r>
        </a:p>
      </dsp:txBody>
      <dsp:txXfrm>
        <a:off x="0" y="29766"/>
        <a:ext cx="2464593" cy="1478756"/>
      </dsp:txXfrm>
    </dsp:sp>
    <dsp:sp modelId="{169BFEEC-0299-4BD3-8422-F5EC06BB56F3}">
      <dsp:nvSpPr>
        <dsp:cNvPr id="0" name=""/>
        <dsp:cNvSpPr/>
      </dsp:nvSpPr>
      <dsp:spPr>
        <a:xfrm>
          <a:off x="2711053" y="29766"/>
          <a:ext cx="2464593" cy="1478756"/>
        </a:xfrm>
        <a:prstGeom prst="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Performance management</a:t>
          </a:r>
        </a:p>
      </dsp:txBody>
      <dsp:txXfrm>
        <a:off x="2711053" y="29766"/>
        <a:ext cx="2464593" cy="1478756"/>
      </dsp:txXfrm>
    </dsp:sp>
    <dsp:sp modelId="{346431E6-38AF-4FD9-B60E-C72D9785518F}">
      <dsp:nvSpPr>
        <dsp:cNvPr id="0" name=""/>
        <dsp:cNvSpPr/>
      </dsp:nvSpPr>
      <dsp:spPr>
        <a:xfrm>
          <a:off x="5422106" y="29766"/>
          <a:ext cx="2464593" cy="1478756"/>
        </a:xfrm>
        <a:prstGeom prst="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External Partnerships</a:t>
          </a:r>
        </a:p>
      </dsp:txBody>
      <dsp:txXfrm>
        <a:off x="5422106" y="29766"/>
        <a:ext cx="2464593" cy="1478756"/>
      </dsp:txXfrm>
    </dsp:sp>
    <dsp:sp modelId="{5B989F11-C04D-4070-B151-B2BD78338502}">
      <dsp:nvSpPr>
        <dsp:cNvPr id="0" name=""/>
        <dsp:cNvSpPr/>
      </dsp:nvSpPr>
      <dsp:spPr>
        <a:xfrm>
          <a:off x="0" y="1754981"/>
          <a:ext cx="2464593" cy="1478756"/>
        </a:xfrm>
        <a:prstGeom prst="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Communication</a:t>
          </a:r>
        </a:p>
      </dsp:txBody>
      <dsp:txXfrm>
        <a:off x="0" y="1754981"/>
        <a:ext cx="2464593" cy="1478756"/>
      </dsp:txXfrm>
    </dsp:sp>
    <dsp:sp modelId="{FAB2094A-8066-435F-AC9F-40CE32BF8EF6}">
      <dsp:nvSpPr>
        <dsp:cNvPr id="0" name=""/>
        <dsp:cNvSpPr/>
      </dsp:nvSpPr>
      <dsp:spPr>
        <a:xfrm>
          <a:off x="2711053" y="1754981"/>
          <a:ext cx="2464593" cy="1478756"/>
        </a:xfrm>
        <a:prstGeom prst="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Funding</a:t>
          </a:r>
        </a:p>
      </dsp:txBody>
      <dsp:txXfrm>
        <a:off x="2711053" y="1754981"/>
        <a:ext cx="2464593" cy="1478756"/>
      </dsp:txXfrm>
    </dsp:sp>
    <dsp:sp modelId="{5A36B8AB-B36D-467E-9808-1D31E2749048}">
      <dsp:nvSpPr>
        <dsp:cNvPr id="0" name=""/>
        <dsp:cNvSpPr/>
      </dsp:nvSpPr>
      <dsp:spPr>
        <a:xfrm>
          <a:off x="5422106" y="1754981"/>
          <a:ext cx="2464593" cy="1478756"/>
        </a:xfrm>
        <a:prstGeom prst="rect">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latin typeface="Calibri Light" panose="020F0302020204030204"/>
            </a:rPr>
            <a:t>Change</a:t>
          </a:r>
        </a:p>
      </dsp:txBody>
      <dsp:txXfrm>
        <a:off x="5422106" y="1754981"/>
        <a:ext cx="2464593" cy="147875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13915-2EF2-48FE-B80A-3335710BE622}" type="datetimeFigureOut">
              <a:rPr lang="en-US" smtClean="0"/>
              <a:t>3/11/2026</a:t>
            </a:fld>
            <a:endParaRPr lang="en-US"/>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2023EC-62AD-4EA5-9661-2341842490D1}" type="slidenum">
              <a:rPr lang="en-US" smtClean="0"/>
              <a:t>‹#›</a:t>
            </a:fld>
            <a:endParaRPr lang="en-US"/>
          </a:p>
        </p:txBody>
      </p:sp>
    </p:spTree>
    <p:extLst>
      <p:ext uri="{BB962C8B-B14F-4D97-AF65-F5344CB8AC3E}">
        <p14:creationId xmlns:p14="http://schemas.microsoft.com/office/powerpoint/2010/main" val="2554073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sets.publishing.service.gov.uk/media/57a08a66ed915d622c000703/Appendix_3_ToC_Examples.pdf"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ssets.publishing.service.gov.uk/media/57a08a66ed915d622c000703/Appendix_3_ToC_Examples.pdf"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ssets.publishing.service.gov.uk/media/57a08a66ed915d622c000703/Appendix_3_ToC_Examples.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lickr.com/photos/lindseysphotos/3899028812/in/photolist-6WxxqG-9pR7GH-6UMhAM-LpBn-5cqAMH-8F419s-fo4Fq-8MmHwC-4WgDGS-5epVj1-29qt5V7-a4pHLj-6ffPdM-5utHdR-28phpGo-5epVph-wUfmFF-4zdGH-a4mRtZ-f7EEfU-gkLhX-rWk4QQ-eZwHz-83Dkw9-6h39yR-2MNeAR-feM8-4Dv5XV-4o29N-rYuQnb-52e8L-rs6jfz-5dPru-5gMc2Z-8vYNmH-FadL7S-29qsZgm-5quHX5-4r285P-26W78Gf-29qt2cW-7fVCSR-5fSF6t-29qt3DU-pud7r-cxEZyo-pudhc-4KZ8G1-rwQeN-7iQLCE"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lickr.com/photos/theocrazzolara/32240960204/in/photolist-R82mdd-tpoQV-2hittdW-a3WZMo-9oiDbb-22LTRhm-4qM4pP-p1usyK-BP2J1-pETAjh-69LeCG-pEQzP3-5BPnNW-pXmTbL-pX48Sp-p1usSk-pV8mtq-dDV6RY-2eEmzZ-5Cb2Mj-9ofBoa-mZYJSn-pXdX4e-pXdWP6-pERS3x-2eEmzP-8cAuGx-7sSwfu-aZKCfZ-pEQANs-pALsZ-6tMaoM-p1rxwN-7feos8-pENgaV-9oiDCY-fpv3iJ-p1rxgY-pENgmX-7k8u8q-yfD9f-C9Dwk-djPyE5-42xAve-8HUZnv-6cKTsW-7DC3J-4i5q8f-8HY6BS-4ccTBp"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03030"/>
                </a:solidFill>
                <a:effectLst/>
                <a:latin typeface="Open Sans" panose="020B0606030504020204" pitchFamily="34" charset="0"/>
              </a:rPr>
              <a:t>The RIBES project is co-financed by the European Union's Horizon 2020 research and innovation </a:t>
            </a:r>
            <a:r>
              <a:rPr lang="en-US" b="0" i="0" dirty="0" err="1">
                <a:solidFill>
                  <a:srgbClr val="303030"/>
                </a:solidFill>
                <a:effectLst/>
                <a:latin typeface="Open Sans" panose="020B0606030504020204" pitchFamily="34" charset="0"/>
              </a:rPr>
              <a:t>programme</a:t>
            </a:r>
            <a:r>
              <a:rPr lang="en-US" b="0" i="0" dirty="0">
                <a:solidFill>
                  <a:srgbClr val="303030"/>
                </a:solidFill>
                <a:effectLst/>
                <a:latin typeface="Open Sans" panose="020B0606030504020204" pitchFamily="34" charset="0"/>
              </a:rPr>
              <a:t>. It aims to increase the adoption of biobased innovations by introducing new governance and business models that integrate the circular bioeconomy, social innovation, and rural development. This initiative targets 9 European regions that currently lack innovation in this area, focusing on sub-national levels while ensuring dissemination and replication at the national level.</a:t>
            </a:r>
          </a:p>
          <a:p>
            <a:pPr algn="l"/>
            <a:r>
              <a:rPr lang="en-US" b="0" i="0" dirty="0">
                <a:solidFill>
                  <a:srgbClr val="303030"/>
                </a:solidFill>
                <a:effectLst/>
                <a:latin typeface="Open Sans" panose="020B0606030504020204" pitchFamily="34" charset="0"/>
              </a:rPr>
              <a:t>The Central European Initiative – Executive Secretariat (CEI-ES) coordinates the RIBES project. This involves managing activities, facilitating partner collaboration, ensuring compliance, and promoting results dissemination. RIBES will also establish 9 local Multi-actor Transformative Forums (MTFs) to foster stakeholder participation and deliberation processes.</a:t>
            </a:r>
          </a:p>
          <a:p>
            <a:pPr algn="l"/>
            <a:r>
              <a:rPr lang="en-US" b="0" i="0" dirty="0">
                <a:solidFill>
                  <a:srgbClr val="303030"/>
                </a:solidFill>
                <a:effectLst/>
                <a:latin typeface="Open Sans" panose="020B0606030504020204" pitchFamily="34" charset="0"/>
              </a:rPr>
              <a:t>RIBES will deliver a comprehensive assessment of regional bioeconomy ecosystems and develop innovative governance solutions. Tailored business models will support circular bioeconomy value chains, promoting sustainable biobased entrepreneurship. The 9 MTFs will co-create customized business and governance models, addressing societal challenges and driving transformative change.</a:t>
            </a:r>
          </a:p>
          <a:p>
            <a:endParaRPr lang="en-US" dirty="0"/>
          </a:p>
        </p:txBody>
      </p:sp>
      <p:sp>
        <p:nvSpPr>
          <p:cNvPr id="4" name="Slide Number Placeholder 3"/>
          <p:cNvSpPr>
            <a:spLocks noGrp="1"/>
          </p:cNvSpPr>
          <p:nvPr>
            <p:ph type="sldNum" sz="quarter" idx="5"/>
          </p:nvPr>
        </p:nvSpPr>
        <p:spPr/>
        <p:txBody>
          <a:bodyPr/>
          <a:lstStyle/>
          <a:p>
            <a:fld id="{48501948-D005-46C0-A0A9-A2BE17E132ED}" type="slidenum">
              <a:rPr lang="en-US" smtClean="0"/>
              <a:t>4</a:t>
            </a:fld>
            <a:endParaRPr lang="en-US"/>
          </a:p>
        </p:txBody>
      </p:sp>
    </p:spTree>
    <p:extLst>
      <p:ext uri="{BB962C8B-B14F-4D97-AF65-F5344CB8AC3E}">
        <p14:creationId xmlns:p14="http://schemas.microsoft.com/office/powerpoint/2010/main" val="1035346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AGENDA SLIDE</a:t>
            </a:r>
          </a:p>
          <a:p>
            <a:r>
              <a:rPr lang="en-GB"/>
              <a:t>1. Insert photo by right clicking on slide and selecting Format Background. </a:t>
            </a:r>
          </a:p>
          <a:p>
            <a:r>
              <a:rPr lang="en-GB"/>
              <a:t>2. Select Picture or Texture Fill and click Insert.</a:t>
            </a:r>
          </a:p>
          <a:p>
            <a:r>
              <a:rPr lang="en-GB"/>
              <a:t>3. Choose a scenic/natural background photo that is not too busy with darker tones.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6CE273-766A-4629-8415-0FEC762077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568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Add – we can influence the next steps</a:t>
            </a:r>
          </a:p>
          <a:p>
            <a:r>
              <a:rPr lang="en-GB">
                <a:ea typeface="Calibri"/>
                <a:cs typeface="Calibri"/>
              </a:rPr>
              <a:t>We shouldn't put all our time in outputs</a:t>
            </a:r>
          </a:p>
          <a:p>
            <a:r>
              <a:rPr lang="en-GB">
                <a:ea typeface="Calibri"/>
                <a:cs typeface="Calibri"/>
              </a:rPr>
              <a:t>We should consider how the outputs are used. We can influence the way outputs are used by designing outreach / engagement / use of outputs etc.</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6605E-6AA0-4E19-BA2A-6D9905348D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5753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cs typeface="Calibri"/>
              </a:rPr>
              <a:t>We can be biased to our own perspective. Especially once we've started a project.  We might not be clear. </a:t>
            </a:r>
          </a:p>
          <a:p>
            <a:endParaRPr lang="en-GB"/>
          </a:p>
          <a:p>
            <a:r>
              <a:rPr lang="en-GB"/>
              <a:t>https://humber.ca/innovativelearning/wp-content/uploads/systems-thinking/03/sec03-02.html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15F48-24B4-4AC7-9685-5A47955D16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355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This can be and should messy and iterative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9E4-83BE-4BC8-880C-B7FF50188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3348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 are first drafts of impact pathways for a couple of small teams under the TRADE hub – we had dozens of teams, and their priorities, and impact pathways all changed over the five years of the project. </a:t>
            </a:r>
          </a:p>
          <a:p>
            <a:endParaRPr lang="en-GB"/>
          </a:p>
          <a:p>
            <a:r>
              <a:rPr lang="en-GB"/>
              <a:t>Important thing is to get it down on paper. Then refine, write up, clarify, and turn into a plan. </a:t>
            </a:r>
          </a:p>
          <a:p>
            <a:endParaRPr lang="en-GB"/>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6605E-6AA0-4E19-BA2A-6D9905348D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293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sng" kern="1200">
                <a:solidFill>
                  <a:schemeClr val="tx1"/>
                </a:solidFill>
                <a:effectLst/>
                <a:latin typeface="+mn-lt"/>
                <a:ea typeface="+mn-ea"/>
                <a:cs typeface="+mn-cs"/>
                <a:hlinkClick r:id="rId3"/>
              </a:rPr>
              <a:t>https://assets.publishing.service.gov.uk/media/57a08a66ed915d622c000703/Appendix_3_ToC_Examples.pdf</a:t>
            </a:r>
            <a:endParaRPr lang="en-GB" sz="1200" b="0" i="0" u="sng" kern="1200">
              <a:solidFill>
                <a:schemeClr val="tx1"/>
              </a:solidFill>
              <a:effectLst/>
              <a:latin typeface="+mn-lt"/>
              <a:ea typeface="+mn-ea"/>
              <a:cs typeface="+mn-cs"/>
            </a:endParaRP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You are not meant to be able to read these.  They just show that </a:t>
            </a:r>
            <a:r>
              <a:rPr lang="en-GB" sz="1200" b="0" i="0" u="none" kern="1200" err="1">
                <a:solidFill>
                  <a:schemeClr val="tx1"/>
                </a:solidFill>
                <a:effectLst/>
                <a:latin typeface="+mn-lt"/>
                <a:ea typeface="+mn-ea"/>
                <a:cs typeface="+mn-cs"/>
              </a:rPr>
              <a:t>ToC</a:t>
            </a:r>
            <a:r>
              <a:rPr lang="en-GB" sz="1200" b="0" i="0" u="none" kern="1200">
                <a:solidFill>
                  <a:schemeClr val="tx1"/>
                </a:solidFill>
                <a:effectLst/>
                <a:latin typeface="+mn-lt"/>
                <a:ea typeface="+mn-ea"/>
                <a:cs typeface="+mn-cs"/>
              </a:rPr>
              <a:t> diagrams can be all shapes and sizes.  They tend to have colour to differentiate the different parts.  And will all have some sort of flow from Activity to Impact.  One suggestion I heard recently was that you had a professional designer to pull together the diagram itself for large projects.  I think this sounds very sensible.  </a:t>
            </a: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Google theory of change in google images and you will get lots of interesting results.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2215-9E62-4FED-9CDA-65EDA7B116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49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sng" kern="1200">
                <a:solidFill>
                  <a:schemeClr val="tx1"/>
                </a:solidFill>
                <a:effectLst/>
                <a:latin typeface="+mn-lt"/>
                <a:ea typeface="+mn-ea"/>
                <a:cs typeface="+mn-cs"/>
                <a:hlinkClick r:id="rId3"/>
              </a:rPr>
              <a:t>https://assets.publishing.service.gov.uk/media/57a08a66ed915d622c000703/Appendix_3_ToC_Examples.pdf</a:t>
            </a:r>
            <a:endParaRPr lang="en-GB" sz="1200" b="0" i="0" u="sng" kern="1200">
              <a:solidFill>
                <a:schemeClr val="tx1"/>
              </a:solidFill>
              <a:effectLst/>
              <a:latin typeface="+mn-lt"/>
              <a:ea typeface="+mn-ea"/>
              <a:cs typeface="+mn-cs"/>
            </a:endParaRP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You are not meant to be able to read these.  They just show that </a:t>
            </a:r>
            <a:r>
              <a:rPr lang="en-GB" sz="1200" b="0" i="0" u="none" kern="1200" err="1">
                <a:solidFill>
                  <a:schemeClr val="tx1"/>
                </a:solidFill>
                <a:effectLst/>
                <a:latin typeface="+mn-lt"/>
                <a:ea typeface="+mn-ea"/>
                <a:cs typeface="+mn-cs"/>
              </a:rPr>
              <a:t>ToC</a:t>
            </a:r>
            <a:r>
              <a:rPr lang="en-GB" sz="1200" b="0" i="0" u="none" kern="1200">
                <a:solidFill>
                  <a:schemeClr val="tx1"/>
                </a:solidFill>
                <a:effectLst/>
                <a:latin typeface="+mn-lt"/>
                <a:ea typeface="+mn-ea"/>
                <a:cs typeface="+mn-cs"/>
              </a:rPr>
              <a:t> diagrams can be all shapes and sizes.  They tend to have colour to differentiate the different parts.  And will all have some sort of flow from Activity to Impact.  One suggestion I heard recently was that you had a professional designer to pull together the diagram itself for large projects.  I think this sounds very sensible.  </a:t>
            </a: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Google theory of change in google images and you will get lots of interesting results.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2215-9E62-4FED-9CDA-65EDA7B116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4840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cs typeface="Calibri"/>
              </a:rPr>
              <a:t>Brainstorming the problem is hard. That is why Einstein spent 55 minutes of the hour talking about the problem.  You can move the 'problem' causes into the centre of the trunk during this process.  </a:t>
            </a:r>
          </a:p>
          <a:p>
            <a:endParaRPr lang="en-GB">
              <a:hlinkClick r:id=""/>
            </a:endParaRPr>
          </a:p>
          <a:p>
            <a:r>
              <a:rPr lang="en-GB">
                <a:hlinkClick r:id=""/>
              </a:rPr>
              <a:t>https://conservationbydesign.org/our-approach/identify-challenges-and-goals/conduct-a-situation-analysis/</a:t>
            </a:r>
            <a:endParaRPr lang="en-US"/>
          </a:p>
          <a:p>
            <a:endParaRPr lang="en-GB">
              <a:cs typeface="Calibri"/>
            </a:endParaRPr>
          </a:p>
          <a:p>
            <a:endParaRPr lang="en-GB">
              <a:cs typeface="Calibri"/>
            </a:endParaRPr>
          </a:p>
          <a:p>
            <a:r>
              <a:rPr lang="en-GB">
                <a:cs typeface="Calibri"/>
              </a:rPr>
              <a:t>Move slide 8 examples into this slide</a:t>
            </a:r>
          </a:p>
          <a:p>
            <a:endParaRPr lang="en-GB">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B15F48-24B4-4AC7-9685-5A47955D16B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539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u="sng" kern="1200">
                <a:solidFill>
                  <a:schemeClr val="tx1"/>
                </a:solidFill>
                <a:effectLst/>
                <a:latin typeface="+mn-lt"/>
                <a:ea typeface="+mn-ea"/>
                <a:cs typeface="+mn-cs"/>
                <a:hlinkClick r:id="rId3"/>
              </a:rPr>
              <a:t>https://assets.publishing.service.gov.uk/media/57a08a66ed915d622c000703/Appendix_3_ToC_Examples.pdf</a:t>
            </a:r>
            <a:endParaRPr lang="en-GB" sz="1200" b="0" i="0" u="sng" kern="1200">
              <a:solidFill>
                <a:schemeClr val="tx1"/>
              </a:solidFill>
              <a:effectLst/>
              <a:latin typeface="+mn-lt"/>
              <a:ea typeface="+mn-ea"/>
              <a:cs typeface="+mn-cs"/>
            </a:endParaRP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You are not meant to be able to read these.  They just show that </a:t>
            </a:r>
            <a:r>
              <a:rPr lang="en-GB" sz="1200" b="0" i="0" u="none" kern="1200" err="1">
                <a:solidFill>
                  <a:schemeClr val="tx1"/>
                </a:solidFill>
                <a:effectLst/>
                <a:latin typeface="+mn-lt"/>
                <a:ea typeface="+mn-ea"/>
                <a:cs typeface="+mn-cs"/>
              </a:rPr>
              <a:t>ToC</a:t>
            </a:r>
            <a:r>
              <a:rPr lang="en-GB" sz="1200" b="0" i="0" u="none" kern="1200">
                <a:solidFill>
                  <a:schemeClr val="tx1"/>
                </a:solidFill>
                <a:effectLst/>
                <a:latin typeface="+mn-lt"/>
                <a:ea typeface="+mn-ea"/>
                <a:cs typeface="+mn-cs"/>
              </a:rPr>
              <a:t> diagrams can be all shapes and sizes.  They tend to have colour to differentiate the different parts.  And will all have some sort of flow from Activity to Impact.  One suggestion I heard recently was that you had a professional designer to pull together the diagram itself for large projects.  I think this sounds very sensible.  </a:t>
            </a:r>
          </a:p>
          <a:p>
            <a:endParaRPr lang="en-GB" sz="1200" b="0" i="0" u="none" kern="1200">
              <a:solidFill>
                <a:schemeClr val="tx1"/>
              </a:solidFill>
              <a:effectLst/>
              <a:latin typeface="+mn-lt"/>
              <a:ea typeface="+mn-ea"/>
              <a:cs typeface="+mn-cs"/>
            </a:endParaRPr>
          </a:p>
          <a:p>
            <a:r>
              <a:rPr lang="en-GB" sz="1200" b="0" i="0" u="none" kern="1200">
                <a:solidFill>
                  <a:schemeClr val="tx1"/>
                </a:solidFill>
                <a:effectLst/>
                <a:latin typeface="+mn-lt"/>
                <a:ea typeface="+mn-ea"/>
                <a:cs typeface="+mn-cs"/>
              </a:rPr>
              <a:t>Google theory of change in google images and you will get lots of interesting results.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F62215-9E62-4FED-9CDA-65EDA7B1161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928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085" indent="-172085"/>
            <a:r>
              <a:rPr lang="en-GB">
                <a:ea typeface="Calibri"/>
                <a:cs typeface="Calibri"/>
              </a:rPr>
              <a:t>White board</a:t>
            </a:r>
            <a:endParaRPr lang="en-US"/>
          </a:p>
          <a:p>
            <a:pPr marL="172085" indent="-172085"/>
            <a:r>
              <a:rPr lang="en-GB">
                <a:ea typeface="Calibri"/>
                <a:cs typeface="Calibri"/>
              </a:rPr>
              <a:t>Miro</a:t>
            </a:r>
          </a:p>
          <a:p>
            <a:pPr marL="172085" indent="-172085"/>
            <a:r>
              <a:rPr lang="en-GB">
                <a:ea typeface="Calibri"/>
                <a:cs typeface="Calibri"/>
              </a:rPr>
              <a:t>Ppt</a:t>
            </a:r>
          </a:p>
          <a:p>
            <a:pPr marL="172085" indent="-172085"/>
            <a:r>
              <a:rPr lang="en-GB">
                <a:ea typeface="Calibri"/>
                <a:cs typeface="Calibri"/>
              </a:rPr>
              <a:t>Post its</a:t>
            </a:r>
          </a:p>
          <a:p>
            <a:pPr marL="172085" indent="-172085"/>
            <a:r>
              <a:rPr lang="en-GB">
                <a:ea typeface="Calibri"/>
                <a:cs typeface="Calibri"/>
              </a:rPr>
              <a:t>Kumu.io</a:t>
            </a:r>
          </a:p>
          <a:p>
            <a:pPr marL="172085" indent="-172085"/>
            <a:r>
              <a:rPr lang="en-GB">
                <a:ea typeface="Calibri"/>
                <a:cs typeface="Calibri"/>
              </a:rPr>
              <a:t>What works best in different situations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6605E-6AA0-4E19-BA2A-6D9905348DE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643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120000"/>
              </a:lnSpc>
              <a:spcBef>
                <a:spcPts val="1000"/>
              </a:spcBef>
            </a:pPr>
            <a:endParaRPr lang="en-GB">
              <a:cs typeface="Calibri"/>
            </a:endParaRPr>
          </a:p>
          <a:p>
            <a:pPr>
              <a:lnSpc>
                <a:spcPct val="120000"/>
              </a:lnSpc>
              <a:spcBef>
                <a:spcPts val="1000"/>
              </a:spcBef>
            </a:pPr>
            <a:r>
              <a:rPr lang="en-GB" err="1"/>
              <a:t>ToC</a:t>
            </a:r>
            <a:r>
              <a:rPr lang="en-GB"/>
              <a:t> is a narrative of change, </a:t>
            </a:r>
            <a:r>
              <a:rPr lang="en-GB" b="1"/>
              <a:t>a hypothetical projection of the future</a:t>
            </a:r>
            <a:r>
              <a:rPr lang="en-GB"/>
              <a:t>. It is full of assumptions and based on values, political choices, and on what we know at this moment. It is our best guess about how change will happen and a road map to help us deliver our intended outcomes.</a:t>
            </a:r>
            <a:endParaRPr lang="en-US"/>
          </a:p>
          <a:p>
            <a:pPr>
              <a:lnSpc>
                <a:spcPct val="120000"/>
              </a:lnSpc>
              <a:spcBef>
                <a:spcPts val="1000"/>
              </a:spcBef>
            </a:pPr>
            <a:r>
              <a:rPr lang="en-GB"/>
              <a:t>TOC does not offer any guarantees.  Rather it acknowledges that </a:t>
            </a:r>
            <a:r>
              <a:rPr lang="en-GB" b="1"/>
              <a:t>change processes are uncertain, complex and involving interacting dynamics of multiple forces at multiple levels</a:t>
            </a:r>
            <a:r>
              <a:rPr lang="en-GB"/>
              <a:t>.  </a:t>
            </a:r>
            <a:endParaRPr lang="en-GB">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AED1-C584-40F2-B422-A26BBD02EB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031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AED1-C584-40F2-B422-A26BBD02EB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470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Put simply impact not just about how may workshops you do but the learning from those workshops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0CDFD3-B717-4BE6-AC32-5C45B980EB1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105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Why do we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AED1-C584-40F2-B422-A26BBD02EB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60249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Why do we care?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DAED1-C584-40F2-B422-A26BBD02EB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330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effectLst/>
              </a:rPr>
              <a:t>Practical, time bound actions carried out to deliver the desired project outputs.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effectLst/>
                <a:latin typeface="Roboto" panose="02000000000000000000" pitchFamily="2" charset="0"/>
                <a:ea typeface="Roboto" panose="02000000000000000000" pitchFamily="2" charset="0"/>
                <a:cs typeface="Times New Roman"/>
              </a:rPr>
              <a:t>Image beaver: </a:t>
            </a:r>
            <a:r>
              <a:rPr lang="en-GB">
                <a:hlinkClick r:id="rId3"/>
              </a:rPr>
              <a:t>https://www.flickr.com/photos/lindseysphotos/3899028812/in/photolist-6WxxqG-9pR7GH-6UMhAM-LpBn-5cqAMH-8F419s-fo4Fq-8MmHwC-4WgDGS-5epVj1-29qt5V7-a4pHLj-6ffPdM-5utHdR-28phpGo-5epVph-wUfmFF-4zdGH-a4mRtZ-f7EEfU-gkLhX-rWk4QQ-eZwHz-83Dkw9-6h39yR-2MNeAR-feM8-4Dv5XV-4o29N-rYuQnb-52e8L-rs6jfz-5dPru-5gMc2Z-8vYNmH-FadL7S-29qsZgm-5quHX5-4r285P-26W78Gf-29qt2cW-7fVCSR-5fSF6t-29qt3DU-pud7r-cxEZyo-pudhc-4KZ8G1-rwQeN-7iQLCE</a:t>
            </a:r>
            <a:endParaRPr lang="en-GB" sz="1200" kern="1200">
              <a:effectLst/>
              <a:latin typeface="Roboto" panose="02000000000000000000" pitchFamily="2" charset="0"/>
              <a:ea typeface="Roboto" panose="02000000000000000000" pitchFamily="2"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effectLst/>
              <a:latin typeface="Roboto" panose="02000000000000000000" pitchFamily="2" charset="0"/>
              <a:ea typeface="Roboto" panose="02000000000000000000" pitchFamily="2" charset="0"/>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effectLst/>
                <a:latin typeface="Roboto" panose="02000000000000000000" pitchFamily="2" charset="0"/>
                <a:ea typeface="Roboto" panose="02000000000000000000" pitchFamily="2" charset="0"/>
                <a:cs typeface="Times New Roman"/>
              </a:rPr>
              <a:t>Image tree: </a:t>
            </a:r>
            <a:r>
              <a:rPr lang="en-GB">
                <a:hlinkClick r:id="rId4"/>
              </a:rPr>
              <a:t>https://www.flickr.com/photos/theocrazzolara/32240960204/in/photolist-R82mdd-tpoQV-2hittdW-a3WZMo-9oiDbb-22LTRhm-4qM4pP-p1usyK-BP2J1-pETAjh-69LeCG-pEQzP3-5BPnNW-pXmTbL-pX48Sp-p1usSk-pV8mtq-dDV6RY-2eEmzZ-5Cb2Mj-9ofBoa-mZYJSn-pXdX4e-pXdWP6-pERS3x-2eEmzP-8cAuGx-7sSwfu-aZKCfZ-pEQANs-pALsZ-6tMaoM-p1rxwN-7feos8-pENgaV-9oiDCY-fpv3iJ-p1rxgY-pENgmX-7k8u8q-yfD9f-C9Dwk-djPyE5-42xAve-8HUZnv-6cKTsW-7DC3J-4i5q8f-8HY6BS-4ccTBp</a:t>
            </a:r>
            <a:endParaRPr lang="en-US" sz="1200">
              <a:effectLst/>
              <a:latin typeface="Roboto" panose="02000000000000000000" pitchFamily="2" charset="0"/>
              <a:ea typeface="Roboto" panose="02000000000000000000" pitchFamily="2" charset="0"/>
              <a:cs typeface="Times New Roman"/>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9E4-83BE-4BC8-880C-B7FF50188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19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effectLst/>
              </a:rPr>
              <a:t>The products and services which result from the completion of activities within a project</a:t>
            </a:r>
            <a:r>
              <a:rPr lang="en-GB" sz="1200" kern="1200">
                <a:effectLst/>
              </a:rPr>
              <a:t> leading towards achievement of the project outcomes</a:t>
            </a:r>
            <a:r>
              <a:rPr lang="en-US" sz="1200" kern="1200">
                <a:effectLst/>
              </a:rPr>
              <a:t>. These are lower level results.</a:t>
            </a:r>
            <a:endParaRPr lang="en-US" sz="1200">
              <a:effectLst/>
              <a:latin typeface="Roboto" panose="02000000000000000000" pitchFamily="2" charset="0"/>
              <a:ea typeface="Roboto" panose="02000000000000000000" pitchFamily="2" charset="0"/>
              <a:cs typeface="Times New Roman"/>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9E4-83BE-4BC8-880C-B7FF50188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00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effectLst/>
              </a:rPr>
              <a:t>The intended or achieved short-term and medium term effects of project outputs, usually requiring the collective effort of partners. Outcomes represent changes in </a:t>
            </a:r>
            <a:r>
              <a:rPr lang="en-US" sz="1200" kern="1200" err="1">
                <a:effectLst/>
              </a:rPr>
              <a:t>Behaviour</a:t>
            </a:r>
            <a:r>
              <a:rPr lang="en-US" sz="1200" kern="1200">
                <a:effectLst/>
              </a:rPr>
              <a:t>, Action/Attitude, Condition, Knowledge, Skills (BACKS) that occur (even if only in part) due to the project’s activities. </a:t>
            </a:r>
            <a:endParaRPr lang="en-US" sz="1200">
              <a:effectLst/>
              <a:latin typeface="Roboto" panose="02000000000000000000" pitchFamily="2" charset="0"/>
              <a:ea typeface="Roboto" panose="02000000000000000000" pitchFamily="2" charset="0"/>
              <a:cs typeface="Times New Roman"/>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9E4-83BE-4BC8-880C-B7FF50188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5552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algn="l">
              <a:lnSpc>
                <a:spcPct val="115000"/>
              </a:lnSpc>
              <a:spcBef>
                <a:spcPts val="0"/>
              </a:spcBef>
              <a:spcAft>
                <a:spcPts val="0"/>
              </a:spcAft>
            </a:pPr>
            <a:r>
              <a:rPr lang="en-US" sz="1200" dirty="0">
                <a:effectLst/>
              </a:rPr>
              <a:t>Expressed as changes resulting from project outcomes, needed for the achievement of the intended impacts</a:t>
            </a:r>
            <a:r>
              <a:rPr lang="en-GB" sz="1200" dirty="0">
                <a:effectLst/>
              </a:rPr>
              <a:t>. </a:t>
            </a:r>
            <a:r>
              <a:rPr lang="en-US" sz="1200" u="sng" dirty="0">
                <a:effectLst/>
              </a:rPr>
              <a:t>They are often also behavioral changes, but not directly linked to project outputs </a:t>
            </a:r>
            <a:endParaRPr lang="en-US" sz="1200" dirty="0">
              <a:effectLst/>
            </a:endParaRPr>
          </a:p>
          <a:p>
            <a:pPr marL="0" marR="0" algn="l">
              <a:lnSpc>
                <a:spcPct val="115000"/>
              </a:lnSpc>
              <a:spcBef>
                <a:spcPts val="0"/>
              </a:spcBef>
              <a:spcAft>
                <a:spcPts val="0"/>
              </a:spcAft>
            </a:pPr>
            <a:r>
              <a:rPr lang="en-GB" sz="1200" kern="1200" dirty="0">
                <a:effectLst/>
              </a:rPr>
              <a:t> </a:t>
            </a:r>
            <a:endParaRPr lang="en-US" sz="1200" dirty="0">
              <a:effectLst/>
              <a:latin typeface="Roboto" panose="02000000000000000000" pitchFamily="2" charset="0"/>
              <a:ea typeface="Roboto" panose="02000000000000000000" pitchFamily="2" charset="0"/>
              <a:cs typeface="Times New Roman"/>
            </a:endParaRPr>
          </a:p>
          <a:p>
            <a:endParaRPr lang="en-GB" dirty="0">
              <a:hlinkClick r:id="" action="ppaction://noaction"/>
            </a:endParaRPr>
          </a:p>
          <a:p>
            <a:r>
              <a:rPr lang="en-GB" dirty="0">
                <a:hlinkClick r:id="" action="ppaction://noaction"/>
              </a:rPr>
              <a:t>https://www.flickr.com/photos/mistyblue17/48789781091/in/photolist-2hkoo7g-a8qLNk-c8vXMU-929Bgv-XLvsHc-Y3jAgW-83qibi-2g1Q9dE-2fGShJ6-21d8Xyv-6Jyj49-Hv7oKy-7QUJw6-cZeuk-5o7sxr-DRPGvz-fgT3vk-Gu9CGL-6KqVo5-256GMwY-HDnEiB-8FqeNA-p29QDz-2iKzrz4-fD2KAx-bG7bxn-2hBEeXx-rjNeyf-2iS5ow7-bxbJ84-Sn9DPN-H6avSu-9YeCQt-dRNHjN-2bdvgVZ-HPKHpy-67KsEt-2fS4EmQ-nNFkqJ-7zbfUr-bJCCcz-4qHpgc-2hqbEXr-fyDji-6KmHGV-8GAiQM-7aDJVQ-boyuij-pzK65V-ks2wdP/</a:t>
            </a:r>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FF9E4-83BE-4BC8-880C-B7FF50188F5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11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18" Type="http://schemas.openxmlformats.org/officeDocument/2006/relationships/image" Target="../media/image17.jpeg"/><Relationship Id="rId3" Type="http://schemas.openxmlformats.org/officeDocument/2006/relationships/image" Target="../media/image2.emf"/><Relationship Id="rId21" Type="http://schemas.openxmlformats.org/officeDocument/2006/relationships/image" Target="../media/image20.jpe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jpeg"/><Relationship Id="rId25" Type="http://schemas.openxmlformats.org/officeDocument/2006/relationships/image" Target="../media/image24.jpeg"/><Relationship Id="rId2" Type="http://schemas.openxmlformats.org/officeDocument/2006/relationships/image" Target="../media/image1.jpeg"/><Relationship Id="rId16" Type="http://schemas.openxmlformats.org/officeDocument/2006/relationships/image" Target="../media/image15.jpeg"/><Relationship Id="rId20" Type="http://schemas.openxmlformats.org/officeDocument/2006/relationships/image" Target="../media/image19.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10.jpeg"/><Relationship Id="rId24" Type="http://schemas.openxmlformats.org/officeDocument/2006/relationships/image" Target="../media/image23.jpe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eg"/><Relationship Id="rId10" Type="http://schemas.openxmlformats.org/officeDocument/2006/relationships/image" Target="../media/image9.jpeg"/><Relationship Id="rId19" Type="http://schemas.openxmlformats.org/officeDocument/2006/relationships/image" Target="../media/image18.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jpeg"/><Relationship Id="rId22" Type="http://schemas.openxmlformats.org/officeDocument/2006/relationships/image" Target="../media/image21.jpe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D9C65DA-6CC4-3D48-65E9-5603F7B5D7CA}"/>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endParaRPr lang="en-US"/>
          </a:p>
        </p:txBody>
      </p:sp>
      <p:sp>
        <p:nvSpPr>
          <p:cNvPr id="3" name="Subtitlu 2">
            <a:extLst>
              <a:ext uri="{FF2B5EF4-FFF2-40B4-BE49-F238E27FC236}">
                <a16:creationId xmlns:a16="http://schemas.microsoft.com/office/drawing/2014/main" id="{204A1FF8-3D59-F3B2-C808-DAE56C243D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endParaRPr lang="en-US"/>
          </a:p>
        </p:txBody>
      </p:sp>
      <p:sp>
        <p:nvSpPr>
          <p:cNvPr id="4" name="Substituent dată 3">
            <a:extLst>
              <a:ext uri="{FF2B5EF4-FFF2-40B4-BE49-F238E27FC236}">
                <a16:creationId xmlns:a16="http://schemas.microsoft.com/office/drawing/2014/main" id="{59057F7F-6560-7DDD-3E03-D41918596CEB}"/>
              </a:ext>
            </a:extLst>
          </p:cNvPr>
          <p:cNvSpPr>
            <a:spLocks noGrp="1"/>
          </p:cNvSpPr>
          <p:nvPr>
            <p:ph type="dt" sz="half" idx="10"/>
          </p:nvPr>
        </p:nvSpPr>
        <p:spPr/>
        <p:txBody>
          <a:bodyPr/>
          <a:lstStyle/>
          <a:p>
            <a:fld id="{FE682839-CB3F-4B04-A53D-383A2C386941}" type="datetime1">
              <a:rPr lang="en-US" smtClean="0"/>
              <a:t>3/11/2026</a:t>
            </a:fld>
            <a:endParaRPr lang="en-US"/>
          </a:p>
        </p:txBody>
      </p:sp>
      <p:sp>
        <p:nvSpPr>
          <p:cNvPr id="5" name="Substituent subsol 4">
            <a:extLst>
              <a:ext uri="{FF2B5EF4-FFF2-40B4-BE49-F238E27FC236}">
                <a16:creationId xmlns:a16="http://schemas.microsoft.com/office/drawing/2014/main" id="{0237B68D-1A54-2156-E6A4-52A88E1021D5}"/>
              </a:ext>
            </a:extLst>
          </p:cNvPr>
          <p:cNvSpPr>
            <a:spLocks noGrp="1"/>
          </p:cNvSpPr>
          <p:nvPr>
            <p:ph type="ftr" sz="quarter" idx="11"/>
          </p:nvPr>
        </p:nvSpPr>
        <p:spPr/>
        <p:txBody>
          <a:bodyPr/>
          <a:lstStyle/>
          <a:p>
            <a:r>
              <a:rPr lang="en-US"/>
              <a:t>SMART DIASPORA 2025, USAMV CLUJ NAPOCA</a:t>
            </a:r>
          </a:p>
        </p:txBody>
      </p:sp>
      <p:sp>
        <p:nvSpPr>
          <p:cNvPr id="6" name="Substituent număr diapozitiv 5">
            <a:extLst>
              <a:ext uri="{FF2B5EF4-FFF2-40B4-BE49-F238E27FC236}">
                <a16:creationId xmlns:a16="http://schemas.microsoft.com/office/drawing/2014/main" id="{EF812055-DCDD-3DBB-48EB-3C6D66C023F3}"/>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017840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0C86F9C8-019B-B061-4AF3-2B3139FB33B3}"/>
              </a:ext>
            </a:extLst>
          </p:cNvPr>
          <p:cNvSpPr>
            <a:spLocks noGrp="1"/>
          </p:cNvSpPr>
          <p:nvPr>
            <p:ph type="title"/>
          </p:nvPr>
        </p:nvSpPr>
        <p:spPr/>
        <p:txBody>
          <a:bodyPr/>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C478CBDE-4A94-5796-4B5B-1673EECA67F5}"/>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AE3D40AE-587D-2F3C-D052-0095EC72E895}"/>
              </a:ext>
            </a:extLst>
          </p:cNvPr>
          <p:cNvSpPr>
            <a:spLocks noGrp="1"/>
          </p:cNvSpPr>
          <p:nvPr>
            <p:ph type="dt" sz="half" idx="10"/>
          </p:nvPr>
        </p:nvSpPr>
        <p:spPr/>
        <p:txBody>
          <a:bodyPr/>
          <a:lstStyle/>
          <a:p>
            <a:fld id="{BBEE74A4-4DC0-476A-9696-ECC1BEF95F47}" type="datetime1">
              <a:rPr lang="en-US" smtClean="0"/>
              <a:t>3/11/2026</a:t>
            </a:fld>
            <a:endParaRPr lang="en-US"/>
          </a:p>
        </p:txBody>
      </p:sp>
      <p:sp>
        <p:nvSpPr>
          <p:cNvPr id="5" name="Substituent subsol 4">
            <a:extLst>
              <a:ext uri="{FF2B5EF4-FFF2-40B4-BE49-F238E27FC236}">
                <a16:creationId xmlns:a16="http://schemas.microsoft.com/office/drawing/2014/main" id="{61422699-74F3-4F25-88E4-F739BE64D633}"/>
              </a:ext>
            </a:extLst>
          </p:cNvPr>
          <p:cNvSpPr>
            <a:spLocks noGrp="1"/>
          </p:cNvSpPr>
          <p:nvPr>
            <p:ph type="ftr" sz="quarter" idx="11"/>
          </p:nvPr>
        </p:nvSpPr>
        <p:spPr/>
        <p:txBody>
          <a:bodyPr/>
          <a:lstStyle/>
          <a:p>
            <a:r>
              <a:rPr lang="en-US"/>
              <a:t>SMART DIASPORA 2025, USAMV CLUJ NAPOCA</a:t>
            </a:r>
          </a:p>
        </p:txBody>
      </p:sp>
      <p:sp>
        <p:nvSpPr>
          <p:cNvPr id="6" name="Substituent număr diapozitiv 5">
            <a:extLst>
              <a:ext uri="{FF2B5EF4-FFF2-40B4-BE49-F238E27FC236}">
                <a16:creationId xmlns:a16="http://schemas.microsoft.com/office/drawing/2014/main" id="{FD88D2F0-CD7D-8958-AE11-BB7A7A83A1AA}"/>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33917367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167CD3A3-BEF0-017E-3B71-068E03CCD035}"/>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endParaRPr lang="en-US"/>
          </a:p>
        </p:txBody>
      </p:sp>
      <p:sp>
        <p:nvSpPr>
          <p:cNvPr id="3" name="Substituent text vertical 2">
            <a:extLst>
              <a:ext uri="{FF2B5EF4-FFF2-40B4-BE49-F238E27FC236}">
                <a16:creationId xmlns:a16="http://schemas.microsoft.com/office/drawing/2014/main" id="{38ABDC18-7624-81D7-3EE6-E3D44AADECB3}"/>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F06D62CA-0628-DBB7-AF04-67ED1FCCC228}"/>
              </a:ext>
            </a:extLst>
          </p:cNvPr>
          <p:cNvSpPr>
            <a:spLocks noGrp="1"/>
          </p:cNvSpPr>
          <p:nvPr>
            <p:ph type="dt" sz="half" idx="10"/>
          </p:nvPr>
        </p:nvSpPr>
        <p:spPr/>
        <p:txBody>
          <a:bodyPr/>
          <a:lstStyle/>
          <a:p>
            <a:fld id="{B95266C1-7E63-46C2-B1A7-69D795881A89}" type="datetime1">
              <a:rPr lang="en-US" smtClean="0"/>
              <a:t>3/11/2026</a:t>
            </a:fld>
            <a:endParaRPr lang="en-US"/>
          </a:p>
        </p:txBody>
      </p:sp>
      <p:sp>
        <p:nvSpPr>
          <p:cNvPr id="5" name="Substituent subsol 4">
            <a:extLst>
              <a:ext uri="{FF2B5EF4-FFF2-40B4-BE49-F238E27FC236}">
                <a16:creationId xmlns:a16="http://schemas.microsoft.com/office/drawing/2014/main" id="{6BAA7B22-14F1-5ECC-22CC-B71629B28F77}"/>
              </a:ext>
            </a:extLst>
          </p:cNvPr>
          <p:cNvSpPr>
            <a:spLocks noGrp="1"/>
          </p:cNvSpPr>
          <p:nvPr>
            <p:ph type="ftr" sz="quarter" idx="11"/>
          </p:nvPr>
        </p:nvSpPr>
        <p:spPr/>
        <p:txBody>
          <a:bodyPr/>
          <a:lstStyle/>
          <a:p>
            <a:r>
              <a:rPr lang="en-US"/>
              <a:t>SMART DIASPORA 2025, USAMV CLUJ NAPOCA</a:t>
            </a:r>
          </a:p>
        </p:txBody>
      </p:sp>
      <p:sp>
        <p:nvSpPr>
          <p:cNvPr id="6" name="Substituent număr diapozitiv 5">
            <a:extLst>
              <a:ext uri="{FF2B5EF4-FFF2-40B4-BE49-F238E27FC236}">
                <a16:creationId xmlns:a16="http://schemas.microsoft.com/office/drawing/2014/main" id="{78563DAB-8E8C-672E-1A13-EACFAD05A1AD}"/>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1542525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Διαφάνεια τίτλου">
    <p:spTree>
      <p:nvGrpSpPr>
        <p:cNvPr id="1" name=""/>
        <p:cNvGrpSpPr/>
        <p:nvPr/>
      </p:nvGrpSpPr>
      <p:grpSpPr>
        <a:xfrm>
          <a:off x="0" y="0"/>
          <a:ext cx="0" cy="0"/>
          <a:chOff x="0" y="0"/>
          <a:chExt cx="0" cy="0"/>
        </a:xfrm>
      </p:grpSpPr>
      <p:pic>
        <p:nvPicPr>
          <p:cNvPr id="60" name="Εικόνα 5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0815" cy="6858000"/>
          </a:xfrm>
          <a:prstGeom prst="rect">
            <a:avLst/>
          </a:prstGeom>
        </p:spPr>
      </p:pic>
      <p:pic>
        <p:nvPicPr>
          <p:cNvPr id="62" name="Εικόνα 61"/>
          <p:cNvPicPr>
            <a:picLocks noChangeAspect="1"/>
          </p:cNvPicPr>
          <p:nvPr userDrawn="1"/>
        </p:nvPicPr>
        <p:blipFill rotWithShape="1">
          <a:blip r:embed="rId3" cstate="print">
            <a:extLst>
              <a:ext uri="{28A0092B-C50C-407E-A947-70E740481C1C}">
                <a14:useLocalDpi xmlns:a14="http://schemas.microsoft.com/office/drawing/2010/main" val="0"/>
              </a:ext>
            </a:extLst>
          </a:blip>
          <a:srcRect l="25703" t="70799" r="9201" b="6474"/>
          <a:stretch/>
        </p:blipFill>
        <p:spPr>
          <a:xfrm>
            <a:off x="0" y="0"/>
            <a:ext cx="6799385" cy="2494671"/>
          </a:xfrm>
          <a:prstGeom prst="rect">
            <a:avLst/>
          </a:prstGeom>
        </p:spPr>
      </p:pic>
      <p:sp>
        <p:nvSpPr>
          <p:cNvPr id="22" name="Ορθογώνιο 21"/>
          <p:cNvSpPr/>
          <p:nvPr userDrawn="1"/>
        </p:nvSpPr>
        <p:spPr>
          <a:xfrm>
            <a:off x="-12994" y="5335137"/>
            <a:ext cx="12204994" cy="1522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1200"/>
          </a:p>
        </p:txBody>
      </p:sp>
      <p:pic>
        <p:nvPicPr>
          <p:cNvPr id="65" name="Εικόνα 64"/>
          <p:cNvPicPr>
            <a:picLocks noChangeAspect="1"/>
          </p:cNvPicPr>
          <p:nvPr userDrawn="1"/>
        </p:nvPicPr>
        <p:blipFill rotWithShape="1">
          <a:blip r:embed="rId4" cstate="print">
            <a:extLst>
              <a:ext uri="{28A0092B-C50C-407E-A947-70E740481C1C}">
                <a14:useLocalDpi xmlns:a14="http://schemas.microsoft.com/office/drawing/2010/main" val="0"/>
              </a:ext>
            </a:extLst>
          </a:blip>
          <a:srcRect l="6606" t="14662" r="5167" b="14147"/>
          <a:stretch/>
        </p:blipFill>
        <p:spPr>
          <a:xfrm>
            <a:off x="375975" y="174707"/>
            <a:ext cx="4257821" cy="1735015"/>
          </a:xfrm>
          <a:prstGeom prst="rect">
            <a:avLst/>
          </a:prstGeom>
        </p:spPr>
      </p:pic>
      <p:cxnSp>
        <p:nvCxnSpPr>
          <p:cNvPr id="48" name="Ευθεία γραμμή σύνδεσης 47"/>
          <p:cNvCxnSpPr/>
          <p:nvPr userDrawn="1"/>
        </p:nvCxnSpPr>
        <p:spPr>
          <a:xfrm>
            <a:off x="9578627" y="5616751"/>
            <a:ext cx="0" cy="104533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49" name="TextBox 48"/>
          <p:cNvSpPr txBox="1"/>
          <p:nvPr userDrawn="1"/>
        </p:nvSpPr>
        <p:spPr>
          <a:xfrm>
            <a:off x="511013" y="5396994"/>
            <a:ext cx="1497875" cy="215444"/>
          </a:xfrm>
          <a:prstGeom prst="rect">
            <a:avLst/>
          </a:prstGeom>
          <a:noFill/>
        </p:spPr>
        <p:txBody>
          <a:bodyPr wrap="square" rtlCol="0">
            <a:spAutoFit/>
          </a:bodyPr>
          <a:lstStyle/>
          <a:p>
            <a:r>
              <a:rPr lang="en-GB" sz="800" b="1" spc="267" dirty="0">
                <a:solidFill>
                  <a:srgbClr val="D78542"/>
                </a:solidFill>
                <a:latin typeface="Arial" panose="020B0604020202020204" pitchFamily="34" charset="0"/>
                <a:cs typeface="Arial" panose="020B0604020202020204" pitchFamily="34" charset="0"/>
              </a:rPr>
              <a:t>PARTNERS</a:t>
            </a:r>
            <a:endParaRPr lang="el-GR" sz="800" b="1" spc="267" dirty="0">
              <a:solidFill>
                <a:srgbClr val="D78542"/>
              </a:solidFill>
              <a:latin typeface="Arial" panose="020B0604020202020204" pitchFamily="34" charset="0"/>
              <a:cs typeface="Arial" panose="020B0604020202020204" pitchFamily="34" charset="0"/>
            </a:endParaRPr>
          </a:p>
        </p:txBody>
      </p:sp>
      <p:pic>
        <p:nvPicPr>
          <p:cNvPr id="50" name="Εικόνα 4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59342" y="6286328"/>
            <a:ext cx="739165" cy="274137"/>
          </a:xfrm>
          <a:prstGeom prst="rect">
            <a:avLst/>
          </a:prstGeom>
        </p:spPr>
      </p:pic>
      <p:pic>
        <p:nvPicPr>
          <p:cNvPr id="51" name="Εικόνα 5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01311" y="6231901"/>
            <a:ext cx="932769" cy="382991"/>
          </a:xfrm>
          <a:prstGeom prst="rect">
            <a:avLst/>
          </a:prstGeom>
        </p:spPr>
      </p:pic>
      <p:pic>
        <p:nvPicPr>
          <p:cNvPr id="53" name="Εικόνα 52"/>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56519" y="6278230"/>
            <a:ext cx="626994" cy="290332"/>
          </a:xfrm>
          <a:prstGeom prst="rect">
            <a:avLst/>
          </a:prstGeom>
        </p:spPr>
      </p:pic>
      <p:pic>
        <p:nvPicPr>
          <p:cNvPr id="54" name="Εικόνα 5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8783147" y="6225724"/>
            <a:ext cx="559044" cy="395346"/>
          </a:xfrm>
          <a:prstGeom prst="rect">
            <a:avLst/>
          </a:prstGeom>
        </p:spPr>
      </p:pic>
      <p:pic>
        <p:nvPicPr>
          <p:cNvPr id="55" name="Εικόνα 5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5463048" y="6272825"/>
            <a:ext cx="450941" cy="301143"/>
          </a:xfrm>
          <a:prstGeom prst="rect">
            <a:avLst/>
          </a:prstGeom>
        </p:spPr>
      </p:pic>
      <p:pic>
        <p:nvPicPr>
          <p:cNvPr id="56" name="Εικόνα 55"/>
          <p:cNvPicPr>
            <a:picLocks noChangeAspect="1"/>
          </p:cNvPicPr>
          <p:nvPr userDrawn="1"/>
        </p:nvPicPr>
        <p:blipFill rotWithShape="1">
          <a:blip r:embed="rId10" cstate="print">
            <a:extLst>
              <a:ext uri="{28A0092B-C50C-407E-A947-70E740481C1C}">
                <a14:useLocalDpi xmlns:a14="http://schemas.microsoft.com/office/drawing/2010/main" val="0"/>
              </a:ext>
            </a:extLst>
          </a:blip>
          <a:srcRect l="7277" r="6482"/>
          <a:stretch/>
        </p:blipFill>
        <p:spPr>
          <a:xfrm>
            <a:off x="3832578" y="6194837"/>
            <a:ext cx="534074" cy="457119"/>
          </a:xfrm>
          <a:prstGeom prst="rect">
            <a:avLst/>
          </a:prstGeom>
        </p:spPr>
      </p:pic>
      <p:pic>
        <p:nvPicPr>
          <p:cNvPr id="57" name="Εικόνα 56"/>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547571" y="6228446"/>
            <a:ext cx="396214" cy="389900"/>
          </a:xfrm>
          <a:prstGeom prst="rect">
            <a:avLst/>
          </a:prstGeom>
        </p:spPr>
      </p:pic>
      <p:pic>
        <p:nvPicPr>
          <p:cNvPr id="58" name="Εικόνα 57"/>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92850" y="6178722"/>
            <a:ext cx="514605" cy="489348"/>
          </a:xfrm>
          <a:prstGeom prst="rect">
            <a:avLst/>
          </a:prstGeom>
        </p:spPr>
      </p:pic>
      <p:pic>
        <p:nvPicPr>
          <p:cNvPr id="59" name="Εικόνα 5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966294" y="5641718"/>
            <a:ext cx="400950" cy="465670"/>
          </a:xfrm>
          <a:prstGeom prst="rect">
            <a:avLst/>
          </a:prstGeom>
        </p:spPr>
      </p:pic>
      <p:pic>
        <p:nvPicPr>
          <p:cNvPr id="61" name="Εικόνα 6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615717" y="6181880"/>
            <a:ext cx="598267" cy="483034"/>
          </a:xfrm>
          <a:prstGeom prst="rect">
            <a:avLst/>
          </a:prstGeom>
        </p:spPr>
      </p:pic>
      <p:pic>
        <p:nvPicPr>
          <p:cNvPr id="63" name="Εικόνα 6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163054" y="6248968"/>
            <a:ext cx="519341" cy="348858"/>
          </a:xfrm>
          <a:prstGeom prst="rect">
            <a:avLst/>
          </a:prstGeom>
        </p:spPr>
      </p:pic>
      <p:pic>
        <p:nvPicPr>
          <p:cNvPr id="64" name="Εικόνα 63"/>
          <p:cNvPicPr>
            <a:picLocks noChangeAspect="1"/>
          </p:cNvPicPr>
          <p:nvPr userDrawn="1"/>
        </p:nvPicPr>
        <p:blipFill rotWithShape="1">
          <a:blip r:embed="rId16" cstate="print">
            <a:extLst>
              <a:ext uri="{28A0092B-C50C-407E-A947-70E740481C1C}">
                <a14:useLocalDpi xmlns:a14="http://schemas.microsoft.com/office/drawing/2010/main" val="0"/>
              </a:ext>
            </a:extLst>
          </a:blip>
          <a:srcRect l="9571" t="7990" r="9895" b="7347"/>
          <a:stretch/>
        </p:blipFill>
        <p:spPr>
          <a:xfrm>
            <a:off x="6931459" y="6203894"/>
            <a:ext cx="420787" cy="442365"/>
          </a:xfrm>
          <a:prstGeom prst="rect">
            <a:avLst/>
          </a:prstGeom>
        </p:spPr>
      </p:pic>
      <p:pic>
        <p:nvPicPr>
          <p:cNvPr id="67" name="Εικόνα 66"/>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9794874" y="5910975"/>
            <a:ext cx="2152442" cy="454429"/>
          </a:xfrm>
          <a:prstGeom prst="rect">
            <a:avLst/>
          </a:prstGeom>
        </p:spPr>
      </p:pic>
      <p:pic>
        <p:nvPicPr>
          <p:cNvPr id="68" name="Εικόνα 67"/>
          <p:cNvPicPr>
            <a:picLocks noChangeAspect="1"/>
          </p:cNvPicPr>
          <p:nvPr userDrawn="1"/>
        </p:nvPicPr>
        <p:blipFill rotWithShape="1">
          <a:blip r:embed="rId18" cstate="print">
            <a:extLst>
              <a:ext uri="{28A0092B-C50C-407E-A947-70E740481C1C}">
                <a14:useLocalDpi xmlns:a14="http://schemas.microsoft.com/office/drawing/2010/main" val="0"/>
              </a:ext>
            </a:extLst>
          </a:blip>
          <a:srcRect t="13360" b="22730"/>
          <a:stretch/>
        </p:blipFill>
        <p:spPr>
          <a:xfrm>
            <a:off x="577818" y="5687746"/>
            <a:ext cx="587326" cy="373613"/>
          </a:xfrm>
          <a:prstGeom prst="rect">
            <a:avLst/>
          </a:prstGeom>
        </p:spPr>
      </p:pic>
      <p:pic>
        <p:nvPicPr>
          <p:cNvPr id="69" name="Εικόνα 68"/>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967720" y="5774031"/>
            <a:ext cx="814933" cy="201044"/>
          </a:xfrm>
          <a:prstGeom prst="rect">
            <a:avLst/>
          </a:prstGeom>
        </p:spPr>
      </p:pic>
      <p:pic>
        <p:nvPicPr>
          <p:cNvPr id="70" name="Εικόνα 69"/>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1348785" y="5767359"/>
            <a:ext cx="1377591" cy="214388"/>
          </a:xfrm>
          <a:prstGeom prst="rect">
            <a:avLst/>
          </a:prstGeom>
        </p:spPr>
      </p:pic>
      <p:pic>
        <p:nvPicPr>
          <p:cNvPr id="71" name="Εικόνα 70"/>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910016" y="5635404"/>
            <a:ext cx="1231263" cy="478298"/>
          </a:xfrm>
          <a:prstGeom prst="rect">
            <a:avLst/>
          </a:prstGeom>
        </p:spPr>
      </p:pic>
      <p:pic>
        <p:nvPicPr>
          <p:cNvPr id="72" name="Εικόνα 71"/>
          <p:cNvPicPr>
            <a:picLocks noChangeAspect="1"/>
          </p:cNvPicPr>
          <p:nvPr userDrawn="1"/>
        </p:nvPicPr>
        <p:blipFill rotWithShape="1">
          <a:blip r:embed="rId22" cstate="print">
            <a:extLst>
              <a:ext uri="{28A0092B-C50C-407E-A947-70E740481C1C}">
                <a14:useLocalDpi xmlns:a14="http://schemas.microsoft.com/office/drawing/2010/main" val="0"/>
              </a:ext>
            </a:extLst>
          </a:blip>
          <a:srcRect l="7884" t="20925" r="5288" b="18542"/>
          <a:stretch/>
        </p:blipFill>
        <p:spPr>
          <a:xfrm>
            <a:off x="4324919" y="5790587"/>
            <a:ext cx="792480" cy="174812"/>
          </a:xfrm>
          <a:prstGeom prst="rect">
            <a:avLst/>
          </a:prstGeom>
        </p:spPr>
      </p:pic>
      <p:pic>
        <p:nvPicPr>
          <p:cNvPr id="73" name="Εικόνα 72"/>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301039" y="5708539"/>
            <a:ext cx="375270" cy="332029"/>
          </a:xfrm>
          <a:prstGeom prst="rect">
            <a:avLst/>
          </a:prstGeom>
        </p:spPr>
      </p:pic>
      <p:pic>
        <p:nvPicPr>
          <p:cNvPr id="74" name="Εικόνα 73"/>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859949" y="5741166"/>
            <a:ext cx="999217" cy="266773"/>
          </a:xfrm>
          <a:prstGeom prst="rect">
            <a:avLst/>
          </a:prstGeom>
        </p:spPr>
      </p:pic>
      <p:pic>
        <p:nvPicPr>
          <p:cNvPr id="75" name="Εικόνα 74"/>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042806" y="5726298"/>
            <a:ext cx="741273" cy="296509"/>
          </a:xfrm>
          <a:prstGeom prst="rect">
            <a:avLst/>
          </a:prstGeom>
        </p:spPr>
      </p:pic>
      <p:sp>
        <p:nvSpPr>
          <p:cNvPr id="2" name="TextBox 1">
            <a:extLst>
              <a:ext uri="{FF2B5EF4-FFF2-40B4-BE49-F238E27FC236}">
                <a16:creationId xmlns:a16="http://schemas.microsoft.com/office/drawing/2014/main" id="{3DADCAA0-D884-686E-4149-668A93BFA5B1}"/>
              </a:ext>
            </a:extLst>
          </p:cNvPr>
          <p:cNvSpPr txBox="1"/>
          <p:nvPr userDrawn="1"/>
        </p:nvSpPr>
        <p:spPr>
          <a:xfrm>
            <a:off x="2008888" y="3287288"/>
            <a:ext cx="2452677" cy="276999"/>
          </a:xfrm>
          <a:prstGeom prst="rect">
            <a:avLst/>
          </a:prstGeom>
          <a:noFill/>
        </p:spPr>
        <p:txBody>
          <a:bodyPr wrap="square" rtlCol="0">
            <a:spAutoFit/>
          </a:bodyPr>
          <a:lstStyle/>
          <a:p>
            <a:endParaRPr lang="en-GB" sz="1200" dirty="0"/>
          </a:p>
        </p:txBody>
      </p:sp>
    </p:spTree>
    <p:extLst>
      <p:ext uri="{BB962C8B-B14F-4D97-AF65-F5344CB8AC3E}">
        <p14:creationId xmlns:p14="http://schemas.microsoft.com/office/powerpoint/2010/main" val="5283616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
        <p:cNvGrpSpPr/>
        <p:nvPr/>
      </p:nvGrpSpPr>
      <p:grpSpPr>
        <a:xfrm>
          <a:off x="0" y="0"/>
          <a:ext cx="0" cy="0"/>
          <a:chOff x="0" y="0"/>
          <a:chExt cx="0" cy="0"/>
        </a:xfrm>
      </p:grpSpPr>
      <p:sp>
        <p:nvSpPr>
          <p:cNvPr id="15" name="Google Shape;15;p19"/>
          <p:cNvSpPr txBox="1">
            <a:spLocks noGrp="1"/>
          </p:cNvSpPr>
          <p:nvPr>
            <p:ph type="title"/>
          </p:nvPr>
        </p:nvSpPr>
        <p:spPr>
          <a:xfrm>
            <a:off x="415600" y="3901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90000"/>
              </a:lnSpc>
              <a:spcBef>
                <a:spcPts val="0"/>
              </a:spcBef>
              <a:spcAft>
                <a:spcPts val="0"/>
              </a:spcAft>
              <a:buClr>
                <a:schemeClr val="dk1"/>
              </a:buClr>
              <a:buSzPts val="2800"/>
              <a:buFont typeface="Arial"/>
              <a:buNone/>
              <a:defRPr sz="5867"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2400" b="0" i="0" u="none" strike="noStrike" cap="none">
                <a:solidFill>
                  <a:srgbClr val="000000"/>
                </a:solidFill>
                <a:latin typeface="Arial"/>
                <a:ea typeface="Arial"/>
                <a:cs typeface="Arial"/>
                <a:sym typeface="Arial"/>
              </a:defRPr>
            </a:lvl9pPr>
          </a:lstStyle>
          <a:p>
            <a:endParaRPr/>
          </a:p>
        </p:txBody>
      </p:sp>
      <p:sp>
        <p:nvSpPr>
          <p:cNvPr id="16" name="Google Shape;16;p19"/>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609585" marR="0" lvl="0" indent="-457189" algn="l" rtl="0">
              <a:lnSpc>
                <a:spcPct val="90000"/>
              </a:lnSpc>
              <a:spcBef>
                <a:spcPts val="0"/>
              </a:spcBef>
              <a:spcAft>
                <a:spcPts val="0"/>
              </a:spcAft>
              <a:buClr>
                <a:schemeClr val="dk1"/>
              </a:buClr>
              <a:buSzPts val="1800"/>
              <a:buFont typeface="Arial"/>
              <a:buChar char="●"/>
              <a:defRPr sz="3733" b="0" i="0" u="none" strike="noStrike" cap="none">
                <a:solidFill>
                  <a:schemeClr val="dk1"/>
                </a:solidFill>
                <a:latin typeface="Arial"/>
                <a:ea typeface="Arial"/>
                <a:cs typeface="Arial"/>
                <a:sym typeface="Arial"/>
              </a:defRPr>
            </a:lvl1pPr>
            <a:lvl2pPr marL="1219170" marR="0" lvl="1" indent="-423323" algn="l" rtl="0">
              <a:lnSpc>
                <a:spcPct val="90000"/>
              </a:lnSpc>
              <a:spcBef>
                <a:spcPts val="0"/>
              </a:spcBef>
              <a:spcAft>
                <a:spcPts val="0"/>
              </a:spcAft>
              <a:buClr>
                <a:schemeClr val="dk1"/>
              </a:buClr>
              <a:buSzPts val="1400"/>
              <a:buFont typeface="Arial"/>
              <a:buChar char="○"/>
              <a:defRPr sz="3200" b="0" i="0" u="none" strike="noStrike" cap="none">
                <a:solidFill>
                  <a:schemeClr val="dk1"/>
                </a:solidFill>
                <a:latin typeface="Arial"/>
                <a:ea typeface="Arial"/>
                <a:cs typeface="Arial"/>
                <a:sym typeface="Arial"/>
              </a:defRPr>
            </a:lvl2pPr>
            <a:lvl3pPr marL="1828754" marR="0" lvl="2" indent="-423323" algn="l" rtl="0">
              <a:lnSpc>
                <a:spcPct val="90000"/>
              </a:lnSpc>
              <a:spcBef>
                <a:spcPts val="0"/>
              </a:spcBef>
              <a:spcAft>
                <a:spcPts val="0"/>
              </a:spcAft>
              <a:buClr>
                <a:schemeClr val="dk1"/>
              </a:buClr>
              <a:buSzPts val="1400"/>
              <a:buFont typeface="Arial"/>
              <a:buChar char="■"/>
              <a:defRPr sz="2667" b="0" i="0" u="none" strike="noStrike" cap="none">
                <a:solidFill>
                  <a:schemeClr val="dk1"/>
                </a:solidFill>
                <a:latin typeface="Arial"/>
                <a:ea typeface="Arial"/>
                <a:cs typeface="Arial"/>
                <a:sym typeface="Arial"/>
              </a:defRPr>
            </a:lvl3pPr>
            <a:lvl4pPr marL="2438339" marR="0" lvl="3"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4pPr>
            <a:lvl5pPr marL="3047924" marR="0" lvl="4"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5pPr>
            <a:lvl6pPr marL="3657509" marR="0" lvl="5"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6pPr>
            <a:lvl7pPr marL="4267093" marR="0" lvl="6"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7pPr>
            <a:lvl8pPr marL="4876678" marR="0" lvl="7"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8pPr>
            <a:lvl9pPr marL="5486263" marR="0" lvl="8" indent="-423323" algn="l" rtl="0">
              <a:lnSpc>
                <a:spcPct val="90000"/>
              </a:lnSpc>
              <a:spcBef>
                <a:spcPts val="0"/>
              </a:spcBef>
              <a:spcAft>
                <a:spcPts val="0"/>
              </a:spcAft>
              <a:buClr>
                <a:schemeClr val="dk1"/>
              </a:buClr>
              <a:buSzPts val="1400"/>
              <a:buFont typeface="Arial"/>
              <a:buChar char="■"/>
              <a:defRPr sz="2400" b="0" i="0" u="none" strike="noStrike" cap="none">
                <a:solidFill>
                  <a:schemeClr val="dk1"/>
                </a:solidFill>
                <a:latin typeface="Arial"/>
                <a:ea typeface="Arial"/>
                <a:cs typeface="Arial"/>
                <a:sym typeface="Arial"/>
              </a:defRPr>
            </a:lvl9pPr>
          </a:lstStyle>
          <a:p>
            <a:endParaRPr/>
          </a:p>
        </p:txBody>
      </p:sp>
      <p:pic>
        <p:nvPicPr>
          <p:cNvPr id="17" name="Google Shape;17;p19"/>
          <p:cNvPicPr preferRelativeResize="0"/>
          <p:nvPr/>
        </p:nvPicPr>
        <p:blipFill rotWithShape="1">
          <a:blip r:embed="rId2">
            <a:alphaModFix/>
          </a:blip>
          <a:srcRect t="14824" b="17669"/>
          <a:stretch/>
        </p:blipFill>
        <p:spPr>
          <a:xfrm>
            <a:off x="0" y="6199592"/>
            <a:ext cx="12192000" cy="658408"/>
          </a:xfrm>
          <a:prstGeom prst="rect">
            <a:avLst/>
          </a:prstGeom>
          <a:noFill/>
          <a:ln>
            <a:noFill/>
          </a:ln>
        </p:spPr>
      </p:pic>
    </p:spTree>
    <p:extLst>
      <p:ext uri="{BB962C8B-B14F-4D97-AF65-F5344CB8AC3E}">
        <p14:creationId xmlns:p14="http://schemas.microsoft.com/office/powerpoint/2010/main" val="882585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48824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3392578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996759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342541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6453285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55989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B2985CAA-40F3-B8A8-C4BF-ACEF1C81A98A}"/>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53593140-FA1E-19A8-A09F-229286372DBC}"/>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0ADD56FA-2D58-1920-CF04-8D7E1D4AEC36}"/>
              </a:ext>
            </a:extLst>
          </p:cNvPr>
          <p:cNvSpPr>
            <a:spLocks noGrp="1"/>
          </p:cNvSpPr>
          <p:nvPr>
            <p:ph type="dt" sz="half" idx="10"/>
          </p:nvPr>
        </p:nvSpPr>
        <p:spPr/>
        <p:txBody>
          <a:bodyPr/>
          <a:lstStyle/>
          <a:p>
            <a:fld id="{ABD09F4F-46D5-46F5-B768-8FDDFB45126F}" type="datetime1">
              <a:rPr lang="en-US" smtClean="0"/>
              <a:t>3/11/2026</a:t>
            </a:fld>
            <a:endParaRPr lang="en-US"/>
          </a:p>
        </p:txBody>
      </p:sp>
      <p:sp>
        <p:nvSpPr>
          <p:cNvPr id="5" name="Substituent subsol 4">
            <a:extLst>
              <a:ext uri="{FF2B5EF4-FFF2-40B4-BE49-F238E27FC236}">
                <a16:creationId xmlns:a16="http://schemas.microsoft.com/office/drawing/2014/main" id="{BE47DCC4-F912-2C86-119C-C5E4C46213DA}"/>
              </a:ext>
            </a:extLst>
          </p:cNvPr>
          <p:cNvSpPr>
            <a:spLocks noGrp="1"/>
          </p:cNvSpPr>
          <p:nvPr>
            <p:ph type="ftr" sz="quarter" idx="11"/>
          </p:nvPr>
        </p:nvSpPr>
        <p:spPr/>
        <p:txBody>
          <a:bodyPr/>
          <a:lstStyle/>
          <a:p>
            <a:r>
              <a:rPr lang="en-US"/>
              <a:t>SMART DIASPORA 2025, USAMV CLUJ NAPOCA</a:t>
            </a:r>
          </a:p>
        </p:txBody>
      </p:sp>
      <p:sp>
        <p:nvSpPr>
          <p:cNvPr id="6" name="Substituent număr diapozitiv 5">
            <a:extLst>
              <a:ext uri="{FF2B5EF4-FFF2-40B4-BE49-F238E27FC236}">
                <a16:creationId xmlns:a16="http://schemas.microsoft.com/office/drawing/2014/main" id="{F92FE54E-82F4-B6C6-45A8-79D9E07A490D}"/>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158239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1845563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65478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9187209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0247672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9193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00EB3E2-F769-49C0-A172-94469F437CA6}"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6769765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0" name="Title Placeholder 1"/>
          <p:cNvSpPr>
            <a:spLocks noGrp="1"/>
          </p:cNvSpPr>
          <p:nvPr>
            <p:ph type="title"/>
          </p:nvPr>
        </p:nvSpPr>
        <p:spPr>
          <a:xfrm>
            <a:off x="279400" y="239489"/>
            <a:ext cx="11638280" cy="832832"/>
          </a:xfrm>
          <a:prstGeom prst="rect">
            <a:avLst/>
          </a:prstGeom>
        </p:spPr>
        <p:txBody>
          <a:bodyPr vert="horz" lIns="91440" tIns="45720" rIns="91440" bIns="45720" rtlCol="0" anchor="ctr" anchorCtr="0">
            <a:normAutofit/>
          </a:bodyPr>
          <a:lstStyle/>
          <a:p>
            <a:r>
              <a:rPr lang="en-US"/>
              <a:t>Click to edit Master title style</a:t>
            </a:r>
          </a:p>
        </p:txBody>
      </p:sp>
      <p:sp>
        <p:nvSpPr>
          <p:cNvPr id="33" name="Date Placeholder 32"/>
          <p:cNvSpPr>
            <a:spLocks noGrp="1"/>
          </p:cNvSpPr>
          <p:nvPr>
            <p:ph type="dt" sz="half" idx="10"/>
          </p:nvPr>
        </p:nvSpPr>
        <p:spPr/>
        <p:txBody>
          <a:bodyPr/>
          <a:lstStyle/>
          <a:p>
            <a:fld id="{EC831FFC-34E2-614C-ACBB-5A0A524437F5}" type="datetime1">
              <a:rPr lang="en-GB" smtClean="0"/>
              <a:pPr/>
              <a:t>11/03/2026</a:t>
            </a:fld>
            <a:endParaRPr lang="en-US"/>
          </a:p>
        </p:txBody>
      </p:sp>
      <p:sp>
        <p:nvSpPr>
          <p:cNvPr id="34" name="Footer Placeholder 33"/>
          <p:cNvSpPr>
            <a:spLocks noGrp="1"/>
          </p:cNvSpPr>
          <p:nvPr>
            <p:ph type="ftr" sz="quarter" idx="11"/>
          </p:nvPr>
        </p:nvSpPr>
        <p:spPr/>
        <p:txBody>
          <a:bodyPr/>
          <a:lstStyle/>
          <a:p>
            <a:endParaRPr lang="en-US"/>
          </a:p>
        </p:txBody>
      </p:sp>
      <p:sp>
        <p:nvSpPr>
          <p:cNvPr id="3" name="Content Placeholder 2"/>
          <p:cNvSpPr>
            <a:spLocks noGrp="1"/>
          </p:cNvSpPr>
          <p:nvPr>
            <p:ph sz="quarter" idx="13"/>
          </p:nvPr>
        </p:nvSpPr>
        <p:spPr>
          <a:xfrm>
            <a:off x="279401" y="1163638"/>
            <a:ext cx="11685777" cy="49196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01282300"/>
      </p:ext>
    </p:extLst>
  </p:cSld>
  <p:clrMapOvr>
    <a:masterClrMapping/>
  </p:clrMapOvr>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EB3E2-F769-49C0-A172-94469F437CA6}" type="datetimeFigureOut">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845701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EB3E2-F769-49C0-A172-94469F437CA6}"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1771901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Large Bullet Point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8136" y="354265"/>
            <a:ext cx="10513064" cy="625729"/>
          </a:xfrm>
        </p:spPr>
        <p:txBody>
          <a:bodyPr vert="horz" lIns="0" tIns="0" rIns="0">
            <a:noAutofit/>
          </a:bodyPr>
          <a:lstStyle>
            <a:lvl1pPr>
              <a:lnSpc>
                <a:spcPct val="90000"/>
              </a:lnSpc>
              <a:defRPr sz="2700" b="1">
                <a:solidFill>
                  <a:schemeClr val="tx2"/>
                </a:solidFill>
              </a:defRPr>
            </a:lvl1pPr>
          </a:lstStyle>
          <a:p>
            <a:pPr lvl="0"/>
            <a:r>
              <a:rPr lang="en-US"/>
              <a:t>Title</a:t>
            </a:r>
          </a:p>
        </p:txBody>
      </p:sp>
      <p:sp>
        <p:nvSpPr>
          <p:cNvPr id="8" name="Text Placeholder 6"/>
          <p:cNvSpPr>
            <a:spLocks noGrp="1"/>
          </p:cNvSpPr>
          <p:nvPr>
            <p:ph type="body" sz="quarter" idx="11" hasCustomPrompt="1"/>
          </p:nvPr>
        </p:nvSpPr>
        <p:spPr>
          <a:xfrm>
            <a:off x="365840" y="1295404"/>
            <a:ext cx="10505360" cy="5173685"/>
          </a:xfrm>
        </p:spPr>
        <p:txBody>
          <a:bodyPr vert="horz" wrap="square" lIns="0" tIns="0">
            <a:noAutofit/>
          </a:bodyPr>
          <a:lstStyle>
            <a:lvl1pPr marL="172637" indent="-172637">
              <a:lnSpc>
                <a:spcPct val="120000"/>
              </a:lnSpc>
              <a:buFont typeface="Arial"/>
              <a:buChar char="•"/>
              <a:tabLst/>
              <a:defRPr sz="2100" b="0">
                <a:solidFill>
                  <a:srgbClr val="000000"/>
                </a:solidFill>
              </a:defRPr>
            </a:lvl1pPr>
            <a:lvl2pPr marL="370178" marR="0" indent="-214307" defTabSz="685784" eaLnBrk="1" fontAlgn="auto" latinLnBrk="0" hangingPunct="1">
              <a:lnSpc>
                <a:spcPct val="100000"/>
              </a:lnSpc>
              <a:spcBef>
                <a:spcPts val="0"/>
              </a:spcBef>
              <a:spcAft>
                <a:spcPts val="0"/>
              </a:spcAft>
              <a:buClrTx/>
              <a:buSzTx/>
              <a:buFont typeface="Arial"/>
              <a:buChar char="•"/>
              <a:tabLst/>
              <a:defRPr sz="1800" b="0">
                <a:solidFill>
                  <a:srgbClr val="000000"/>
                </a:solidFill>
              </a:defRPr>
            </a:lvl2pPr>
            <a:lvl3pPr marL="526049" marR="0" indent="-214307" defTabSz="685784" eaLnBrk="1" fontAlgn="auto" latinLnBrk="0" hangingPunct="1">
              <a:lnSpc>
                <a:spcPct val="100000"/>
              </a:lnSpc>
              <a:spcBef>
                <a:spcPts val="0"/>
              </a:spcBef>
              <a:spcAft>
                <a:spcPts val="0"/>
              </a:spcAft>
              <a:buClrTx/>
              <a:buSzTx/>
              <a:buFont typeface="Arial"/>
              <a:buChar char="•"/>
              <a:tabLst/>
              <a:defRPr sz="1800" b="0">
                <a:solidFill>
                  <a:srgbClr val="000000"/>
                </a:solidFill>
              </a:defRPr>
            </a:lvl3pPr>
            <a:lvl4pPr marL="681920" marR="0" indent="-214307" defTabSz="685784" eaLnBrk="1" fontAlgn="auto" latinLnBrk="0" hangingPunct="1">
              <a:lnSpc>
                <a:spcPct val="100000"/>
              </a:lnSpc>
              <a:spcBef>
                <a:spcPts val="0"/>
              </a:spcBef>
              <a:spcAft>
                <a:spcPts val="0"/>
              </a:spcAft>
              <a:buClrTx/>
              <a:buSzTx/>
              <a:buFont typeface="Arial"/>
              <a:buChar char="•"/>
              <a:tabLst/>
              <a:defRPr sz="1800">
                <a:solidFill>
                  <a:srgbClr val="000000"/>
                </a:solidFill>
              </a:defRPr>
            </a:lvl4pPr>
            <a:lvl5pPr marL="770316" marR="0" indent="-147634" defTabSz="685784" eaLnBrk="1" fontAlgn="auto" latinLnBrk="0" hangingPunct="1">
              <a:lnSpc>
                <a:spcPct val="100000"/>
              </a:lnSpc>
              <a:spcBef>
                <a:spcPts val="0"/>
              </a:spcBef>
              <a:spcAft>
                <a:spcPts val="0"/>
              </a:spcAft>
              <a:buClrTx/>
              <a:buSzTx/>
              <a:buFont typeface="Arial"/>
              <a:buChar char="•"/>
              <a:tabLst/>
              <a:defRPr sz="1800">
                <a:solidFill>
                  <a:srgbClr val="000000"/>
                </a:solidFill>
              </a:defRPr>
            </a:lvl5pPr>
            <a:lvl6pPr marL="993662" indent="-214307">
              <a:buFont typeface="Arial"/>
              <a:buChar char="•"/>
              <a:defRPr/>
            </a:lvl6pPr>
            <a:lvl7pPr marL="935225" marR="0" indent="-214307" defTabSz="685784" eaLnBrk="1" fontAlgn="auto" latinLnBrk="0" hangingPunct="1">
              <a:lnSpc>
                <a:spcPct val="100000"/>
              </a:lnSpc>
              <a:spcBef>
                <a:spcPts val="0"/>
              </a:spcBef>
              <a:spcAft>
                <a:spcPts val="0"/>
              </a:spcAft>
              <a:buClrTx/>
              <a:buSzTx/>
              <a:buFont typeface="Arial"/>
              <a:buChar char="•"/>
              <a:tabLst/>
              <a:defRPr sz="1800">
                <a:solidFill>
                  <a:srgbClr val="000000"/>
                </a:solidFill>
              </a:defRPr>
            </a:lvl7pPr>
            <a:lvl8pPr marL="1091097" marR="0" indent="-214307" defTabSz="685784" eaLnBrk="1" fontAlgn="auto" latinLnBrk="0" hangingPunct="1">
              <a:lnSpc>
                <a:spcPct val="100000"/>
              </a:lnSpc>
              <a:spcBef>
                <a:spcPts val="0"/>
              </a:spcBef>
              <a:spcAft>
                <a:spcPts val="0"/>
              </a:spcAft>
              <a:buClrTx/>
              <a:buSzTx/>
              <a:buFont typeface="Arial"/>
              <a:buChar char="•"/>
              <a:tabLst/>
              <a:defRPr sz="1800">
                <a:solidFill>
                  <a:srgbClr val="000000"/>
                </a:solidFill>
              </a:defRPr>
            </a:lvl8pPr>
            <a:lvl9pPr marL="1246967" marR="0" indent="-214307" defTabSz="685784" eaLnBrk="1" fontAlgn="auto" latinLnBrk="0" hangingPunct="1">
              <a:lnSpc>
                <a:spcPct val="100000"/>
              </a:lnSpc>
              <a:spcBef>
                <a:spcPts val="0"/>
              </a:spcBef>
              <a:spcAft>
                <a:spcPts val="0"/>
              </a:spcAft>
              <a:buClrTx/>
              <a:buSzTx/>
              <a:buFont typeface="Arial"/>
              <a:buChar char="•"/>
              <a:tabLst/>
              <a:defRPr sz="1800">
                <a:solidFill>
                  <a:srgbClr val="000000"/>
                </a:solidFill>
              </a:defRPr>
            </a:lvl9pPr>
          </a:lstStyle>
          <a:p>
            <a:pPr lvl="0"/>
            <a:r>
              <a:rPr lang="en-US"/>
              <a:t>Bullet point</a:t>
            </a:r>
          </a:p>
          <a:p>
            <a:pPr marL="370178" marR="0" lvl="1" indent="-214307" defTabSz="685784" eaLnBrk="1" fontAlgn="auto" latinLnBrk="0" hangingPunct="1">
              <a:lnSpc>
                <a:spcPct val="100000"/>
              </a:lnSpc>
              <a:spcBef>
                <a:spcPts val="0"/>
              </a:spcBef>
              <a:spcAft>
                <a:spcPts val="0"/>
              </a:spcAft>
              <a:buClrTx/>
              <a:buSzTx/>
              <a:buFont typeface="Arial"/>
              <a:buChar char="•"/>
              <a:tabLst/>
              <a:defRPr/>
            </a:pPr>
            <a:r>
              <a:rPr lang="en-US"/>
              <a:t>Sub-bullet 1</a:t>
            </a:r>
          </a:p>
          <a:p>
            <a:pPr marL="526049" marR="0" lvl="2" indent="-214307" defTabSz="685784" eaLnBrk="1" fontAlgn="auto" latinLnBrk="0" hangingPunct="1">
              <a:lnSpc>
                <a:spcPct val="100000"/>
              </a:lnSpc>
              <a:spcBef>
                <a:spcPts val="0"/>
              </a:spcBef>
              <a:spcAft>
                <a:spcPts val="0"/>
              </a:spcAft>
              <a:buClrTx/>
              <a:buSzTx/>
              <a:buFont typeface="Arial"/>
              <a:buChar char="•"/>
              <a:tabLst/>
              <a:defRPr/>
            </a:pPr>
            <a:r>
              <a:rPr lang="en-US"/>
              <a:t>Sub-bullet 2</a:t>
            </a:r>
          </a:p>
          <a:p>
            <a:pPr marL="681920" marR="0" lvl="3" indent="-214307" defTabSz="685784" eaLnBrk="1" fontAlgn="auto" latinLnBrk="0" hangingPunct="1">
              <a:lnSpc>
                <a:spcPct val="100000"/>
              </a:lnSpc>
              <a:spcBef>
                <a:spcPts val="0"/>
              </a:spcBef>
              <a:spcAft>
                <a:spcPts val="0"/>
              </a:spcAft>
              <a:buClrTx/>
              <a:buSzTx/>
              <a:buFont typeface="Arial"/>
              <a:buChar char="•"/>
              <a:tabLst/>
              <a:defRPr/>
            </a:pPr>
            <a:r>
              <a:rPr lang="en-US"/>
              <a:t>Sub-bullet 3</a:t>
            </a:r>
          </a:p>
          <a:p>
            <a:pPr marL="837791" marR="0" lvl="4" indent="-214307" defTabSz="685784" eaLnBrk="1" fontAlgn="auto" latinLnBrk="0" hangingPunct="1">
              <a:lnSpc>
                <a:spcPct val="100000"/>
              </a:lnSpc>
              <a:spcBef>
                <a:spcPts val="0"/>
              </a:spcBef>
              <a:spcAft>
                <a:spcPts val="0"/>
              </a:spcAft>
              <a:buClrTx/>
              <a:buSzTx/>
              <a:buFont typeface="Arial"/>
              <a:buChar char="•"/>
              <a:tabLst/>
              <a:defRPr/>
            </a:pPr>
            <a:r>
              <a:rPr lang="en-US"/>
              <a:t>Sub-bullet 4</a:t>
            </a:r>
          </a:p>
          <a:p>
            <a:pPr marL="935225" marR="0" lvl="6" indent="-214307" defTabSz="685784" eaLnBrk="1" fontAlgn="auto" latinLnBrk="0" hangingPunct="1">
              <a:lnSpc>
                <a:spcPct val="100000"/>
              </a:lnSpc>
              <a:spcBef>
                <a:spcPts val="0"/>
              </a:spcBef>
              <a:spcAft>
                <a:spcPts val="0"/>
              </a:spcAft>
              <a:buClrTx/>
              <a:buSzTx/>
              <a:buFont typeface="Arial"/>
              <a:buChar char="•"/>
              <a:tabLst/>
              <a:defRPr/>
            </a:pPr>
            <a:r>
              <a:rPr lang="en-US"/>
              <a:t>Sub-bullet 5</a:t>
            </a:r>
          </a:p>
          <a:p>
            <a:pPr marL="1091097" marR="0" lvl="7" indent="-214307" defTabSz="685784" eaLnBrk="1" fontAlgn="auto" latinLnBrk="0" hangingPunct="1">
              <a:lnSpc>
                <a:spcPct val="100000"/>
              </a:lnSpc>
              <a:spcBef>
                <a:spcPts val="0"/>
              </a:spcBef>
              <a:spcAft>
                <a:spcPts val="0"/>
              </a:spcAft>
              <a:buClrTx/>
              <a:buSzTx/>
              <a:buFont typeface="Arial"/>
              <a:buChar char="•"/>
              <a:tabLst/>
              <a:defRPr/>
            </a:pPr>
            <a:r>
              <a:rPr lang="en-US"/>
              <a:t>Sub-bullet 6</a:t>
            </a:r>
          </a:p>
          <a:p>
            <a:pPr marL="1246967" marR="0" lvl="8" indent="-214307" defTabSz="685784" eaLnBrk="1" fontAlgn="auto" latinLnBrk="0" hangingPunct="1">
              <a:lnSpc>
                <a:spcPct val="100000"/>
              </a:lnSpc>
              <a:spcBef>
                <a:spcPts val="0"/>
              </a:spcBef>
              <a:spcAft>
                <a:spcPts val="0"/>
              </a:spcAft>
              <a:buClrTx/>
              <a:buSzTx/>
              <a:buFont typeface="Arial"/>
              <a:buChar char="•"/>
              <a:tabLst/>
              <a:defRPr/>
            </a:pPr>
            <a:r>
              <a:rPr lang="en-US"/>
              <a:t>Sub-bullet 7</a:t>
            </a:r>
          </a:p>
          <a:p>
            <a:pPr lvl="0"/>
            <a:r>
              <a:rPr lang="en-US"/>
              <a:t>Bullet point</a:t>
            </a:r>
          </a:p>
        </p:txBody>
      </p:sp>
      <p:sp>
        <p:nvSpPr>
          <p:cNvPr id="4" name="TextBox 3">
            <a:extLst>
              <a:ext uri="{FF2B5EF4-FFF2-40B4-BE49-F238E27FC236}">
                <a16:creationId xmlns:a16="http://schemas.microsoft.com/office/drawing/2014/main" id="{0B81A97B-40A5-DF42-8C02-3503FF7021D2}"/>
              </a:ext>
            </a:extLst>
          </p:cNvPr>
          <p:cNvSpPr txBox="1"/>
          <p:nvPr userDrawn="1"/>
        </p:nvSpPr>
        <p:spPr>
          <a:xfrm>
            <a:off x="12876107" y="666975"/>
            <a:ext cx="3657600" cy="923330"/>
          </a:xfrm>
          <a:prstGeom prst="rect">
            <a:avLst/>
          </a:prstGeom>
          <a:noFill/>
        </p:spPr>
        <p:txBody>
          <a:bodyPr wrap="square" rtlCol="0">
            <a:spAutoFit/>
          </a:bodyPr>
          <a:lstStyle/>
          <a:p>
            <a:r>
              <a:rPr lang="en-GB" sz="900" b="1">
                <a:solidFill>
                  <a:srgbClr val="000000"/>
                </a:solidFill>
              </a:rPr>
              <a:t>Large bullet point slide</a:t>
            </a:r>
          </a:p>
          <a:p>
            <a:endParaRPr lang="en-GB" sz="900" b="1">
              <a:solidFill>
                <a:srgbClr val="000000"/>
              </a:solidFill>
            </a:endParaRPr>
          </a:p>
          <a:p>
            <a:pPr marL="128585" indent="-128585">
              <a:buFont typeface="Arial" panose="020B0604020202020204" pitchFamily="34" charset="0"/>
              <a:buChar char="•"/>
            </a:pPr>
            <a:r>
              <a:rPr lang="en-GB" sz="900">
                <a:solidFill>
                  <a:srgbClr val="000000"/>
                </a:solidFill>
              </a:rPr>
              <a:t>You can use this slide to create simple lists.</a:t>
            </a:r>
          </a:p>
          <a:p>
            <a:pPr marL="128585" indent="-128585">
              <a:buFont typeface="Arial" panose="020B0604020202020204" pitchFamily="34" charset="0"/>
              <a:buChar char="•"/>
            </a:pPr>
            <a:endParaRPr lang="en-GB" sz="900">
              <a:solidFill>
                <a:srgbClr val="000000"/>
              </a:solidFill>
            </a:endParaRPr>
          </a:p>
          <a:p>
            <a:pPr marL="128585" indent="-128585">
              <a:buFont typeface="Arial" panose="020B0604020202020204" pitchFamily="34" charset="0"/>
              <a:buChar char="•"/>
            </a:pPr>
            <a:r>
              <a:rPr lang="en-GB" sz="900">
                <a:solidFill>
                  <a:srgbClr val="000000"/>
                </a:solidFill>
              </a:rPr>
              <a:t>Please do not add images to this slide.</a:t>
            </a:r>
          </a:p>
          <a:p>
            <a:endParaRPr lang="en-GB" sz="900">
              <a:solidFill>
                <a:schemeClr val="tx1"/>
              </a:solidFill>
            </a:endParaRPr>
          </a:p>
        </p:txBody>
      </p:sp>
      <p:sp>
        <p:nvSpPr>
          <p:cNvPr id="5" name="TextBox 4">
            <a:extLst>
              <a:ext uri="{FF2B5EF4-FFF2-40B4-BE49-F238E27FC236}">
                <a16:creationId xmlns:a16="http://schemas.microsoft.com/office/drawing/2014/main" id="{686EA2F5-7031-FD4D-AE0A-D0D993626FC9}"/>
              </a:ext>
            </a:extLst>
          </p:cNvPr>
          <p:cNvSpPr txBox="1"/>
          <p:nvPr userDrawn="1"/>
        </p:nvSpPr>
        <p:spPr>
          <a:xfrm>
            <a:off x="12876107" y="2672478"/>
            <a:ext cx="3149600" cy="1477328"/>
          </a:xfrm>
          <a:prstGeom prst="rect">
            <a:avLst/>
          </a:prstGeom>
          <a:noFill/>
        </p:spPr>
        <p:txBody>
          <a:bodyPr wrap="square" rtlCol="0">
            <a:spAutoFit/>
          </a:bodyPr>
          <a:lstStyle/>
          <a:p>
            <a:r>
              <a:rPr lang="en-GB" sz="900" b="1">
                <a:solidFill>
                  <a:srgbClr val="000000"/>
                </a:solidFill>
              </a:rPr>
              <a:t>Fonts</a:t>
            </a:r>
          </a:p>
          <a:p>
            <a:endParaRPr lang="en-GB" sz="900" b="1">
              <a:solidFill>
                <a:srgbClr val="000000"/>
              </a:solidFill>
            </a:endParaRPr>
          </a:p>
          <a:p>
            <a:pPr marL="128585" indent="-128585">
              <a:buFont typeface="Arial" panose="020B0604020202020204" pitchFamily="34" charset="0"/>
              <a:buChar char="•"/>
            </a:pPr>
            <a:r>
              <a:rPr lang="en-GB" sz="900">
                <a:solidFill>
                  <a:srgbClr val="000000"/>
                </a:solidFill>
              </a:rPr>
              <a:t>Please use Arial Bold, 36pt for the title. </a:t>
            </a:r>
          </a:p>
          <a:p>
            <a:pPr marL="128585" indent="-128585">
              <a:buFont typeface="Arial" panose="020B0604020202020204" pitchFamily="34" charset="0"/>
              <a:buChar char="•"/>
            </a:pPr>
            <a:endParaRPr lang="en-GB" sz="900">
              <a:solidFill>
                <a:srgbClr val="000000"/>
              </a:solidFill>
            </a:endParaRPr>
          </a:p>
          <a:p>
            <a:pPr marL="128585" indent="-128585">
              <a:buFont typeface="Arial" panose="020B0604020202020204" pitchFamily="34" charset="0"/>
              <a:buChar char="•"/>
            </a:pPr>
            <a:r>
              <a:rPr lang="en-GB" sz="900">
                <a:solidFill>
                  <a:srgbClr val="000000"/>
                </a:solidFill>
              </a:rPr>
              <a:t>Arial 28pt for the main body text. </a:t>
            </a:r>
          </a:p>
          <a:p>
            <a:pPr marL="128585" indent="-128585">
              <a:buFont typeface="Arial" panose="020B0604020202020204" pitchFamily="34" charset="0"/>
              <a:buChar char="•"/>
            </a:pPr>
            <a:endParaRPr lang="en-GB" sz="900">
              <a:solidFill>
                <a:srgbClr val="000000"/>
              </a:solidFill>
            </a:endParaRPr>
          </a:p>
          <a:p>
            <a:pPr marL="128585" indent="-128585">
              <a:buFont typeface="Arial" panose="020B0604020202020204" pitchFamily="34" charset="0"/>
              <a:buChar char="•"/>
            </a:pPr>
            <a:r>
              <a:rPr lang="en-GB" sz="900">
                <a:solidFill>
                  <a:srgbClr val="000000"/>
                </a:solidFill>
              </a:rPr>
              <a:t>Sub-bullets should be size 24pt minimum.</a:t>
            </a:r>
          </a:p>
          <a:p>
            <a:pPr marL="128585" indent="-128585">
              <a:buFont typeface="Arial" panose="020B0604020202020204" pitchFamily="34" charset="0"/>
              <a:buChar char="•"/>
            </a:pPr>
            <a:endParaRPr lang="en-GB" sz="900">
              <a:solidFill>
                <a:srgbClr val="000000"/>
              </a:solidFill>
            </a:endParaRPr>
          </a:p>
          <a:p>
            <a:pPr marL="128585" indent="-128585">
              <a:buFont typeface="Arial" panose="020B0604020202020204" pitchFamily="34" charset="0"/>
              <a:buChar char="•"/>
            </a:pPr>
            <a:r>
              <a:rPr lang="en-GB" sz="900">
                <a:solidFill>
                  <a:srgbClr val="000000"/>
                </a:solidFill>
              </a:rPr>
              <a:t>Only the title should be in colour the rest must be in black for legibility.</a:t>
            </a:r>
          </a:p>
        </p:txBody>
      </p:sp>
      <p:sp>
        <p:nvSpPr>
          <p:cNvPr id="9" name="TextBox 8">
            <a:extLst>
              <a:ext uri="{FF2B5EF4-FFF2-40B4-BE49-F238E27FC236}">
                <a16:creationId xmlns:a16="http://schemas.microsoft.com/office/drawing/2014/main" id="{A1A1FBBF-F186-7444-B92C-33F2B95B2B81}"/>
              </a:ext>
            </a:extLst>
          </p:cNvPr>
          <p:cNvSpPr txBox="1"/>
          <p:nvPr userDrawn="1"/>
        </p:nvSpPr>
        <p:spPr>
          <a:xfrm>
            <a:off x="12859173" y="-25400"/>
            <a:ext cx="2844800" cy="253916"/>
          </a:xfrm>
          <a:prstGeom prst="rect">
            <a:avLst/>
          </a:prstGeom>
          <a:noFill/>
        </p:spPr>
        <p:txBody>
          <a:bodyPr wrap="square" rtlCol="0">
            <a:spAutoFit/>
          </a:bodyPr>
          <a:lstStyle/>
          <a:p>
            <a:r>
              <a:rPr lang="en-GB" sz="1050" b="1">
                <a:solidFill>
                  <a:srgbClr val="000000"/>
                </a:solidFill>
              </a:rPr>
              <a:t>Layout guide</a:t>
            </a:r>
          </a:p>
        </p:txBody>
      </p:sp>
    </p:spTree>
    <p:extLst>
      <p:ext uri="{BB962C8B-B14F-4D97-AF65-F5344CB8AC3E}">
        <p14:creationId xmlns:p14="http://schemas.microsoft.com/office/powerpoint/2010/main" val="10453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1AE7BE22-F398-F977-95DF-6A54D3D5E30D}"/>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6E513A77-2639-5AA0-E28D-5774CA1752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E704817D-4D2A-8B44-E717-D26818B70955}"/>
              </a:ext>
            </a:extLst>
          </p:cNvPr>
          <p:cNvSpPr>
            <a:spLocks noGrp="1"/>
          </p:cNvSpPr>
          <p:nvPr>
            <p:ph type="dt" sz="half" idx="10"/>
          </p:nvPr>
        </p:nvSpPr>
        <p:spPr/>
        <p:txBody>
          <a:bodyPr/>
          <a:lstStyle/>
          <a:p>
            <a:fld id="{77A2C332-E2C6-4730-8969-6862B614301F}" type="datetime1">
              <a:rPr lang="en-US" smtClean="0"/>
              <a:t>3/11/2026</a:t>
            </a:fld>
            <a:endParaRPr lang="en-US"/>
          </a:p>
        </p:txBody>
      </p:sp>
      <p:sp>
        <p:nvSpPr>
          <p:cNvPr id="5" name="Substituent subsol 4">
            <a:extLst>
              <a:ext uri="{FF2B5EF4-FFF2-40B4-BE49-F238E27FC236}">
                <a16:creationId xmlns:a16="http://schemas.microsoft.com/office/drawing/2014/main" id="{C0F5B35C-7CDA-6F0A-6159-8E129F939E70}"/>
              </a:ext>
            </a:extLst>
          </p:cNvPr>
          <p:cNvSpPr>
            <a:spLocks noGrp="1"/>
          </p:cNvSpPr>
          <p:nvPr>
            <p:ph type="ftr" sz="quarter" idx="11"/>
          </p:nvPr>
        </p:nvSpPr>
        <p:spPr/>
        <p:txBody>
          <a:bodyPr/>
          <a:lstStyle/>
          <a:p>
            <a:r>
              <a:rPr lang="en-US"/>
              <a:t>SMART DIASPORA 2025, USAMV CLUJ NAPOCA</a:t>
            </a:r>
          </a:p>
        </p:txBody>
      </p:sp>
      <p:sp>
        <p:nvSpPr>
          <p:cNvPr id="6" name="Substituent număr diapozitiv 5">
            <a:extLst>
              <a:ext uri="{FF2B5EF4-FFF2-40B4-BE49-F238E27FC236}">
                <a16:creationId xmlns:a16="http://schemas.microsoft.com/office/drawing/2014/main" id="{CA2F7F5C-7CAE-BE6C-6B5A-CBD6E853933E}"/>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302608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00EB3E2-F769-49C0-A172-94469F437CA6}"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7794379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EB3E2-F769-49C0-A172-94469F437CA6}" type="datetimeFigureOut">
              <a:rPr lang="en-GB" smtClean="0"/>
              <a:t>11/03/2026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1484212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Large Bullet Point Slide">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58139" y="354264"/>
            <a:ext cx="10513064" cy="625729"/>
          </a:xfrm>
        </p:spPr>
        <p:txBody>
          <a:bodyPr vert="horz" lIns="0" tIns="0" rIns="0">
            <a:noAutofit/>
          </a:bodyPr>
          <a:lstStyle>
            <a:lvl1pPr>
              <a:lnSpc>
                <a:spcPct val="90000"/>
              </a:lnSpc>
              <a:defRPr sz="2700" b="1">
                <a:solidFill>
                  <a:schemeClr val="tx2"/>
                </a:solidFill>
              </a:defRPr>
            </a:lvl1pPr>
          </a:lstStyle>
          <a:p>
            <a:pPr lvl="0"/>
            <a:r>
              <a:rPr lang="en-US"/>
              <a:t>Title</a:t>
            </a:r>
          </a:p>
        </p:txBody>
      </p:sp>
      <p:sp>
        <p:nvSpPr>
          <p:cNvPr id="8" name="Text Placeholder 6"/>
          <p:cNvSpPr>
            <a:spLocks noGrp="1"/>
          </p:cNvSpPr>
          <p:nvPr>
            <p:ph type="body" sz="quarter" idx="11" hasCustomPrompt="1"/>
          </p:nvPr>
        </p:nvSpPr>
        <p:spPr>
          <a:xfrm>
            <a:off x="365843" y="1295403"/>
            <a:ext cx="10505360" cy="5173685"/>
          </a:xfrm>
        </p:spPr>
        <p:txBody>
          <a:bodyPr vert="horz" wrap="square" lIns="0" tIns="0">
            <a:noAutofit/>
          </a:bodyPr>
          <a:lstStyle>
            <a:lvl1pPr marL="172643" indent="-172643">
              <a:lnSpc>
                <a:spcPct val="120000"/>
              </a:lnSpc>
              <a:buFont typeface="Arial"/>
              <a:buChar char="•"/>
              <a:tabLst/>
              <a:defRPr sz="2100" b="0">
                <a:solidFill>
                  <a:srgbClr val="000000"/>
                </a:solidFill>
              </a:defRPr>
            </a:lvl1pPr>
            <a:lvl2pPr marL="370191" marR="0" indent="-214315" defTabSz="685808" eaLnBrk="1" fontAlgn="auto" latinLnBrk="0" hangingPunct="1">
              <a:lnSpc>
                <a:spcPct val="100000"/>
              </a:lnSpc>
              <a:spcBef>
                <a:spcPts val="0"/>
              </a:spcBef>
              <a:spcAft>
                <a:spcPts val="0"/>
              </a:spcAft>
              <a:buClrTx/>
              <a:buSzTx/>
              <a:buFont typeface="Arial"/>
              <a:buChar char="•"/>
              <a:tabLst/>
              <a:defRPr sz="1800" b="0">
                <a:solidFill>
                  <a:srgbClr val="000000"/>
                </a:solidFill>
              </a:defRPr>
            </a:lvl2pPr>
            <a:lvl3pPr marL="526070" marR="0" indent="-214315" defTabSz="685808" eaLnBrk="1" fontAlgn="auto" latinLnBrk="0" hangingPunct="1">
              <a:lnSpc>
                <a:spcPct val="100000"/>
              </a:lnSpc>
              <a:spcBef>
                <a:spcPts val="0"/>
              </a:spcBef>
              <a:spcAft>
                <a:spcPts val="0"/>
              </a:spcAft>
              <a:buClrTx/>
              <a:buSzTx/>
              <a:buFont typeface="Arial"/>
              <a:buChar char="•"/>
              <a:tabLst/>
              <a:defRPr sz="1800" b="0">
                <a:solidFill>
                  <a:srgbClr val="000000"/>
                </a:solidFill>
              </a:defRPr>
            </a:lvl3pPr>
            <a:lvl4pPr marL="681946" marR="0" indent="-214315" defTabSz="685808" eaLnBrk="1" fontAlgn="auto" latinLnBrk="0" hangingPunct="1">
              <a:lnSpc>
                <a:spcPct val="100000"/>
              </a:lnSpc>
              <a:spcBef>
                <a:spcPts val="0"/>
              </a:spcBef>
              <a:spcAft>
                <a:spcPts val="0"/>
              </a:spcAft>
              <a:buClrTx/>
              <a:buSzTx/>
              <a:buFont typeface="Arial"/>
              <a:buChar char="•"/>
              <a:tabLst/>
              <a:defRPr sz="1800">
                <a:solidFill>
                  <a:srgbClr val="000000"/>
                </a:solidFill>
              </a:defRPr>
            </a:lvl4pPr>
            <a:lvl5pPr marL="770345" marR="0" indent="-147639" defTabSz="685808" eaLnBrk="1" fontAlgn="auto" latinLnBrk="0" hangingPunct="1">
              <a:lnSpc>
                <a:spcPct val="100000"/>
              </a:lnSpc>
              <a:spcBef>
                <a:spcPts val="0"/>
              </a:spcBef>
              <a:spcAft>
                <a:spcPts val="0"/>
              </a:spcAft>
              <a:buClrTx/>
              <a:buSzTx/>
              <a:buFont typeface="Arial"/>
              <a:buChar char="•"/>
              <a:tabLst/>
              <a:defRPr sz="1800">
                <a:solidFill>
                  <a:srgbClr val="000000"/>
                </a:solidFill>
              </a:defRPr>
            </a:lvl5pPr>
            <a:lvl6pPr marL="993699" indent="-214315">
              <a:buFont typeface="Arial"/>
              <a:buChar char="•"/>
              <a:defRPr/>
            </a:lvl6pPr>
            <a:lvl7pPr marL="935260" marR="0" indent="-214315" defTabSz="685808" eaLnBrk="1" fontAlgn="auto" latinLnBrk="0" hangingPunct="1">
              <a:lnSpc>
                <a:spcPct val="100000"/>
              </a:lnSpc>
              <a:spcBef>
                <a:spcPts val="0"/>
              </a:spcBef>
              <a:spcAft>
                <a:spcPts val="0"/>
              </a:spcAft>
              <a:buClrTx/>
              <a:buSzTx/>
              <a:buFont typeface="Arial"/>
              <a:buChar char="•"/>
              <a:tabLst/>
              <a:defRPr sz="1800">
                <a:solidFill>
                  <a:srgbClr val="000000"/>
                </a:solidFill>
              </a:defRPr>
            </a:lvl7pPr>
            <a:lvl8pPr marL="1091138" marR="0" indent="-214315" defTabSz="685808" eaLnBrk="1" fontAlgn="auto" latinLnBrk="0" hangingPunct="1">
              <a:lnSpc>
                <a:spcPct val="100000"/>
              </a:lnSpc>
              <a:spcBef>
                <a:spcPts val="0"/>
              </a:spcBef>
              <a:spcAft>
                <a:spcPts val="0"/>
              </a:spcAft>
              <a:buClrTx/>
              <a:buSzTx/>
              <a:buFont typeface="Arial"/>
              <a:buChar char="•"/>
              <a:tabLst/>
              <a:defRPr sz="1800">
                <a:solidFill>
                  <a:srgbClr val="000000"/>
                </a:solidFill>
              </a:defRPr>
            </a:lvl8pPr>
            <a:lvl9pPr marL="1247015" marR="0" indent="-214315" defTabSz="685808" eaLnBrk="1" fontAlgn="auto" latinLnBrk="0" hangingPunct="1">
              <a:lnSpc>
                <a:spcPct val="100000"/>
              </a:lnSpc>
              <a:spcBef>
                <a:spcPts val="0"/>
              </a:spcBef>
              <a:spcAft>
                <a:spcPts val="0"/>
              </a:spcAft>
              <a:buClrTx/>
              <a:buSzTx/>
              <a:buFont typeface="Arial"/>
              <a:buChar char="•"/>
              <a:tabLst/>
              <a:defRPr sz="1800">
                <a:solidFill>
                  <a:srgbClr val="000000"/>
                </a:solidFill>
              </a:defRPr>
            </a:lvl9pPr>
          </a:lstStyle>
          <a:p>
            <a:pPr lvl="0"/>
            <a:r>
              <a:rPr lang="en-US"/>
              <a:t>Bullet point</a:t>
            </a:r>
          </a:p>
          <a:p>
            <a:pPr marL="370191" marR="0" lvl="1" indent="-214315" defTabSz="685808" eaLnBrk="1" fontAlgn="auto" latinLnBrk="0" hangingPunct="1">
              <a:lnSpc>
                <a:spcPct val="100000"/>
              </a:lnSpc>
              <a:spcBef>
                <a:spcPts val="0"/>
              </a:spcBef>
              <a:spcAft>
                <a:spcPts val="0"/>
              </a:spcAft>
              <a:buClrTx/>
              <a:buSzTx/>
              <a:buFont typeface="Arial"/>
              <a:buChar char="•"/>
              <a:tabLst/>
              <a:defRPr/>
            </a:pPr>
            <a:r>
              <a:rPr lang="en-US"/>
              <a:t>Sub-bullet 1</a:t>
            </a:r>
          </a:p>
          <a:p>
            <a:pPr marL="526070" marR="0" lvl="2" indent="-214315" defTabSz="685808" eaLnBrk="1" fontAlgn="auto" latinLnBrk="0" hangingPunct="1">
              <a:lnSpc>
                <a:spcPct val="100000"/>
              </a:lnSpc>
              <a:spcBef>
                <a:spcPts val="0"/>
              </a:spcBef>
              <a:spcAft>
                <a:spcPts val="0"/>
              </a:spcAft>
              <a:buClrTx/>
              <a:buSzTx/>
              <a:buFont typeface="Arial"/>
              <a:buChar char="•"/>
              <a:tabLst/>
              <a:defRPr/>
            </a:pPr>
            <a:r>
              <a:rPr lang="en-US"/>
              <a:t>Sub-bullet 2</a:t>
            </a:r>
          </a:p>
          <a:p>
            <a:pPr marL="681946" marR="0" lvl="3" indent="-214315" defTabSz="685808" eaLnBrk="1" fontAlgn="auto" latinLnBrk="0" hangingPunct="1">
              <a:lnSpc>
                <a:spcPct val="100000"/>
              </a:lnSpc>
              <a:spcBef>
                <a:spcPts val="0"/>
              </a:spcBef>
              <a:spcAft>
                <a:spcPts val="0"/>
              </a:spcAft>
              <a:buClrTx/>
              <a:buSzTx/>
              <a:buFont typeface="Arial"/>
              <a:buChar char="•"/>
              <a:tabLst/>
              <a:defRPr/>
            </a:pPr>
            <a:r>
              <a:rPr lang="en-US"/>
              <a:t>Sub-bullet 3</a:t>
            </a:r>
          </a:p>
          <a:p>
            <a:pPr marL="837823" marR="0" lvl="4" indent="-214315" defTabSz="685808" eaLnBrk="1" fontAlgn="auto" latinLnBrk="0" hangingPunct="1">
              <a:lnSpc>
                <a:spcPct val="100000"/>
              </a:lnSpc>
              <a:spcBef>
                <a:spcPts val="0"/>
              </a:spcBef>
              <a:spcAft>
                <a:spcPts val="0"/>
              </a:spcAft>
              <a:buClrTx/>
              <a:buSzTx/>
              <a:buFont typeface="Arial"/>
              <a:buChar char="•"/>
              <a:tabLst/>
              <a:defRPr/>
            </a:pPr>
            <a:r>
              <a:rPr lang="en-US"/>
              <a:t>Sub-bullet 4</a:t>
            </a:r>
          </a:p>
          <a:p>
            <a:pPr marL="935260" marR="0" lvl="6" indent="-214315" defTabSz="685808" eaLnBrk="1" fontAlgn="auto" latinLnBrk="0" hangingPunct="1">
              <a:lnSpc>
                <a:spcPct val="100000"/>
              </a:lnSpc>
              <a:spcBef>
                <a:spcPts val="0"/>
              </a:spcBef>
              <a:spcAft>
                <a:spcPts val="0"/>
              </a:spcAft>
              <a:buClrTx/>
              <a:buSzTx/>
              <a:buFont typeface="Arial"/>
              <a:buChar char="•"/>
              <a:tabLst/>
              <a:defRPr/>
            </a:pPr>
            <a:r>
              <a:rPr lang="en-US"/>
              <a:t>Sub-bullet 5</a:t>
            </a:r>
          </a:p>
          <a:p>
            <a:pPr marL="1091138" marR="0" lvl="7" indent="-214315" defTabSz="685808" eaLnBrk="1" fontAlgn="auto" latinLnBrk="0" hangingPunct="1">
              <a:lnSpc>
                <a:spcPct val="100000"/>
              </a:lnSpc>
              <a:spcBef>
                <a:spcPts val="0"/>
              </a:spcBef>
              <a:spcAft>
                <a:spcPts val="0"/>
              </a:spcAft>
              <a:buClrTx/>
              <a:buSzTx/>
              <a:buFont typeface="Arial"/>
              <a:buChar char="•"/>
              <a:tabLst/>
              <a:defRPr/>
            </a:pPr>
            <a:r>
              <a:rPr lang="en-US"/>
              <a:t>Sub-bullet 6</a:t>
            </a:r>
          </a:p>
          <a:p>
            <a:pPr marL="1247015" marR="0" lvl="8" indent="-214315" defTabSz="685808" eaLnBrk="1" fontAlgn="auto" latinLnBrk="0" hangingPunct="1">
              <a:lnSpc>
                <a:spcPct val="100000"/>
              </a:lnSpc>
              <a:spcBef>
                <a:spcPts val="0"/>
              </a:spcBef>
              <a:spcAft>
                <a:spcPts val="0"/>
              </a:spcAft>
              <a:buClrTx/>
              <a:buSzTx/>
              <a:buFont typeface="Arial"/>
              <a:buChar char="•"/>
              <a:tabLst/>
              <a:defRPr/>
            </a:pPr>
            <a:r>
              <a:rPr lang="en-US"/>
              <a:t>Sub-bullet 7</a:t>
            </a:r>
          </a:p>
          <a:p>
            <a:pPr lvl="0"/>
            <a:r>
              <a:rPr lang="en-US"/>
              <a:t>Bullet point</a:t>
            </a:r>
          </a:p>
        </p:txBody>
      </p:sp>
      <p:sp>
        <p:nvSpPr>
          <p:cNvPr id="4" name="TextBox 3">
            <a:extLst>
              <a:ext uri="{FF2B5EF4-FFF2-40B4-BE49-F238E27FC236}">
                <a16:creationId xmlns:a16="http://schemas.microsoft.com/office/drawing/2014/main" id="{0B81A97B-40A5-DF42-8C02-3503FF7021D2}"/>
              </a:ext>
            </a:extLst>
          </p:cNvPr>
          <p:cNvSpPr txBox="1"/>
          <p:nvPr userDrawn="1"/>
        </p:nvSpPr>
        <p:spPr>
          <a:xfrm>
            <a:off x="12876108" y="666973"/>
            <a:ext cx="3657600" cy="923330"/>
          </a:xfrm>
          <a:prstGeom prst="rect">
            <a:avLst/>
          </a:prstGeom>
          <a:noFill/>
        </p:spPr>
        <p:txBody>
          <a:bodyPr wrap="square" rtlCol="0">
            <a:spAutoFit/>
          </a:bodyPr>
          <a:lstStyle/>
          <a:p>
            <a:r>
              <a:rPr lang="en-GB" sz="900" b="1">
                <a:solidFill>
                  <a:srgbClr val="000000"/>
                </a:solidFill>
              </a:rPr>
              <a:t>Large bullet point slide</a:t>
            </a:r>
          </a:p>
          <a:p>
            <a:endParaRPr lang="en-GB" sz="900" b="1">
              <a:solidFill>
                <a:srgbClr val="000000"/>
              </a:solidFill>
            </a:endParaRPr>
          </a:p>
          <a:p>
            <a:pPr marL="128590" indent="-128590">
              <a:buFont typeface="Arial" panose="020B0604020202020204" pitchFamily="34" charset="0"/>
              <a:buChar char="•"/>
            </a:pPr>
            <a:r>
              <a:rPr lang="en-GB" sz="900">
                <a:solidFill>
                  <a:srgbClr val="000000"/>
                </a:solidFill>
              </a:rPr>
              <a:t>You can use this slide to create simple lists.</a:t>
            </a:r>
          </a:p>
          <a:p>
            <a:pPr marL="128590" indent="-128590">
              <a:buFont typeface="Arial" panose="020B0604020202020204" pitchFamily="34" charset="0"/>
              <a:buChar char="•"/>
            </a:pPr>
            <a:endParaRPr lang="en-GB" sz="900">
              <a:solidFill>
                <a:srgbClr val="000000"/>
              </a:solidFill>
            </a:endParaRPr>
          </a:p>
          <a:p>
            <a:pPr marL="128590" indent="-128590">
              <a:buFont typeface="Arial" panose="020B0604020202020204" pitchFamily="34" charset="0"/>
              <a:buChar char="•"/>
            </a:pPr>
            <a:r>
              <a:rPr lang="en-GB" sz="900">
                <a:solidFill>
                  <a:srgbClr val="000000"/>
                </a:solidFill>
              </a:rPr>
              <a:t>Please do not add images to this slide.</a:t>
            </a:r>
          </a:p>
          <a:p>
            <a:endParaRPr lang="en-GB" sz="900">
              <a:solidFill>
                <a:schemeClr val="tx1"/>
              </a:solidFill>
            </a:endParaRPr>
          </a:p>
        </p:txBody>
      </p:sp>
      <p:sp>
        <p:nvSpPr>
          <p:cNvPr id="5" name="TextBox 4">
            <a:extLst>
              <a:ext uri="{FF2B5EF4-FFF2-40B4-BE49-F238E27FC236}">
                <a16:creationId xmlns:a16="http://schemas.microsoft.com/office/drawing/2014/main" id="{686EA2F5-7031-FD4D-AE0A-D0D993626FC9}"/>
              </a:ext>
            </a:extLst>
          </p:cNvPr>
          <p:cNvSpPr txBox="1"/>
          <p:nvPr userDrawn="1"/>
        </p:nvSpPr>
        <p:spPr>
          <a:xfrm>
            <a:off x="12876109" y="2672477"/>
            <a:ext cx="3149601" cy="1477328"/>
          </a:xfrm>
          <a:prstGeom prst="rect">
            <a:avLst/>
          </a:prstGeom>
          <a:noFill/>
        </p:spPr>
        <p:txBody>
          <a:bodyPr wrap="square" rtlCol="0">
            <a:spAutoFit/>
          </a:bodyPr>
          <a:lstStyle/>
          <a:p>
            <a:r>
              <a:rPr lang="en-GB" sz="900" b="1">
                <a:solidFill>
                  <a:srgbClr val="000000"/>
                </a:solidFill>
              </a:rPr>
              <a:t>Fonts</a:t>
            </a:r>
          </a:p>
          <a:p>
            <a:endParaRPr lang="en-GB" sz="900" b="1">
              <a:solidFill>
                <a:srgbClr val="000000"/>
              </a:solidFill>
            </a:endParaRPr>
          </a:p>
          <a:p>
            <a:pPr marL="128590" indent="-128590">
              <a:buFont typeface="Arial" panose="020B0604020202020204" pitchFamily="34" charset="0"/>
              <a:buChar char="•"/>
            </a:pPr>
            <a:r>
              <a:rPr lang="en-GB" sz="900">
                <a:solidFill>
                  <a:srgbClr val="000000"/>
                </a:solidFill>
              </a:rPr>
              <a:t>Please use Arial Bold, 36pt for the title. </a:t>
            </a:r>
          </a:p>
          <a:p>
            <a:pPr marL="128590" indent="-128590">
              <a:buFont typeface="Arial" panose="020B0604020202020204" pitchFamily="34" charset="0"/>
              <a:buChar char="•"/>
            </a:pPr>
            <a:endParaRPr lang="en-GB" sz="900">
              <a:solidFill>
                <a:srgbClr val="000000"/>
              </a:solidFill>
            </a:endParaRPr>
          </a:p>
          <a:p>
            <a:pPr marL="128590" indent="-128590">
              <a:buFont typeface="Arial" panose="020B0604020202020204" pitchFamily="34" charset="0"/>
              <a:buChar char="•"/>
            </a:pPr>
            <a:r>
              <a:rPr lang="en-GB" sz="900">
                <a:solidFill>
                  <a:srgbClr val="000000"/>
                </a:solidFill>
              </a:rPr>
              <a:t>Arial 28pt for the main body text. </a:t>
            </a:r>
          </a:p>
          <a:p>
            <a:pPr marL="128590" indent="-128590">
              <a:buFont typeface="Arial" panose="020B0604020202020204" pitchFamily="34" charset="0"/>
              <a:buChar char="•"/>
            </a:pPr>
            <a:endParaRPr lang="en-GB" sz="900">
              <a:solidFill>
                <a:srgbClr val="000000"/>
              </a:solidFill>
            </a:endParaRPr>
          </a:p>
          <a:p>
            <a:pPr marL="128590" indent="-128590">
              <a:buFont typeface="Arial" panose="020B0604020202020204" pitchFamily="34" charset="0"/>
              <a:buChar char="•"/>
            </a:pPr>
            <a:r>
              <a:rPr lang="en-GB" sz="900">
                <a:solidFill>
                  <a:srgbClr val="000000"/>
                </a:solidFill>
              </a:rPr>
              <a:t>Sub-bullets should be size 24pt minimum.</a:t>
            </a:r>
          </a:p>
          <a:p>
            <a:pPr marL="128590" indent="-128590">
              <a:buFont typeface="Arial" panose="020B0604020202020204" pitchFamily="34" charset="0"/>
              <a:buChar char="•"/>
            </a:pPr>
            <a:endParaRPr lang="en-GB" sz="900">
              <a:solidFill>
                <a:srgbClr val="000000"/>
              </a:solidFill>
            </a:endParaRPr>
          </a:p>
          <a:p>
            <a:pPr marL="128590" indent="-128590">
              <a:buFont typeface="Arial" panose="020B0604020202020204" pitchFamily="34" charset="0"/>
              <a:buChar char="•"/>
            </a:pPr>
            <a:r>
              <a:rPr lang="en-GB" sz="900">
                <a:solidFill>
                  <a:srgbClr val="000000"/>
                </a:solidFill>
              </a:rPr>
              <a:t>Only the title should be in colour the rest must be in black for legibility.</a:t>
            </a:r>
          </a:p>
        </p:txBody>
      </p:sp>
      <p:sp>
        <p:nvSpPr>
          <p:cNvPr id="9" name="TextBox 8">
            <a:extLst>
              <a:ext uri="{FF2B5EF4-FFF2-40B4-BE49-F238E27FC236}">
                <a16:creationId xmlns:a16="http://schemas.microsoft.com/office/drawing/2014/main" id="{A1A1FBBF-F186-7444-B92C-33F2B95B2B81}"/>
              </a:ext>
            </a:extLst>
          </p:cNvPr>
          <p:cNvSpPr txBox="1"/>
          <p:nvPr userDrawn="1"/>
        </p:nvSpPr>
        <p:spPr>
          <a:xfrm>
            <a:off x="12859173" y="-25397"/>
            <a:ext cx="2844800" cy="254044"/>
          </a:xfrm>
          <a:prstGeom prst="rect">
            <a:avLst/>
          </a:prstGeom>
          <a:noFill/>
        </p:spPr>
        <p:txBody>
          <a:bodyPr wrap="square" rtlCol="0">
            <a:spAutoFit/>
          </a:bodyPr>
          <a:lstStyle/>
          <a:p>
            <a:r>
              <a:rPr lang="en-GB" sz="1051" b="1">
                <a:solidFill>
                  <a:srgbClr val="000000"/>
                </a:solidFill>
              </a:rPr>
              <a:t>Layout guide</a:t>
            </a:r>
          </a:p>
        </p:txBody>
      </p:sp>
    </p:spTree>
    <p:extLst>
      <p:ext uri="{BB962C8B-B14F-4D97-AF65-F5344CB8AC3E}">
        <p14:creationId xmlns:p14="http://schemas.microsoft.com/office/powerpoint/2010/main" val="10211827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EB3E2-F769-49C0-A172-94469F437CA6}"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3136437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3 Half">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4" name="Content Placeholder 2"/>
          <p:cNvSpPr>
            <a:spLocks noGrp="1"/>
          </p:cNvSpPr>
          <p:nvPr>
            <p:ph idx="1"/>
          </p:nvPr>
        </p:nvSpPr>
        <p:spPr>
          <a:xfrm>
            <a:off x="5103448"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2"/>
          <p:cNvSpPr>
            <a:spLocks noGrp="1"/>
          </p:cNvSpPr>
          <p:nvPr>
            <p:ph idx="10"/>
          </p:nvPr>
        </p:nvSpPr>
        <p:spPr>
          <a:xfrm>
            <a:off x="8471877" y="3429000"/>
            <a:ext cx="311052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p:cNvSpPr>
            <a:spLocks noGrp="1"/>
          </p:cNvSpPr>
          <p:nvPr>
            <p:ph idx="11"/>
          </p:nvPr>
        </p:nvSpPr>
        <p:spPr>
          <a:xfrm>
            <a:off x="1735017" y="3429000"/>
            <a:ext cx="3095673" cy="2749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2"/>
          <p:cNvSpPr>
            <a:spLocks noGrp="1"/>
          </p:cNvSpPr>
          <p:nvPr>
            <p:ph type="body" sz="quarter" idx="12" hasCustomPrompt="1"/>
          </p:nvPr>
        </p:nvSpPr>
        <p:spPr>
          <a:xfrm>
            <a:off x="1735017" y="6407150"/>
            <a:ext cx="8985049" cy="450850"/>
          </a:xfrm>
        </p:spPr>
        <p:txBody>
          <a:bodyPr/>
          <a:lstStyle>
            <a:lvl1pPr>
              <a:lnSpc>
                <a:spcPct val="85000"/>
              </a:lnSpc>
              <a:buFontTx/>
              <a:buNone/>
              <a:defRPr sz="800" i="0">
                <a:solidFill>
                  <a:schemeClr val="bg2"/>
                </a:solidFill>
                <a:latin typeface="+mn-lt"/>
              </a:defRPr>
            </a:lvl1pPr>
            <a:lvl2pPr>
              <a:lnSpc>
                <a:spcPct val="85000"/>
              </a:lnSpc>
              <a:buFontTx/>
              <a:buNone/>
              <a:defRPr sz="800">
                <a:solidFill>
                  <a:schemeClr val="bg2"/>
                </a:solidFill>
                <a:latin typeface="+mn-lt"/>
              </a:defRPr>
            </a:lvl2pPr>
            <a:lvl3pPr>
              <a:lnSpc>
                <a:spcPct val="85000"/>
              </a:lnSpc>
              <a:buFontTx/>
              <a:buNone/>
              <a:defRPr sz="800">
                <a:solidFill>
                  <a:schemeClr val="bg2"/>
                </a:solidFill>
                <a:latin typeface="+mn-lt"/>
              </a:defRPr>
            </a:lvl3pPr>
            <a:lvl4pPr>
              <a:lnSpc>
                <a:spcPct val="85000"/>
              </a:lnSpc>
              <a:buFontTx/>
              <a:buNone/>
              <a:defRPr sz="800">
                <a:solidFill>
                  <a:schemeClr val="bg2"/>
                </a:solidFill>
                <a:latin typeface="+mn-lt"/>
              </a:defRPr>
            </a:lvl4pPr>
            <a:lvl5pPr marL="0" indent="0">
              <a:lnSpc>
                <a:spcPct val="85000"/>
              </a:lnSpc>
              <a:buFontTx/>
              <a:buNone/>
              <a:defRPr sz="800">
                <a:solidFill>
                  <a:schemeClr val="bg2"/>
                </a:solidFill>
                <a:latin typeface="+mn-lt"/>
              </a:defRPr>
            </a:lvl5pPr>
          </a:lstStyle>
          <a:p>
            <a:pPr lvl="0"/>
            <a:r>
              <a:rPr lang="en-US"/>
              <a:t>Click to insert attribution</a:t>
            </a:r>
          </a:p>
        </p:txBody>
      </p:sp>
    </p:spTree>
    <p:extLst>
      <p:ext uri="{BB962C8B-B14F-4D97-AF65-F5344CB8AC3E}">
        <p14:creationId xmlns:p14="http://schemas.microsoft.com/office/powerpoint/2010/main" val="28523653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441046-27CD-4D9E-9B77-09E57B3620BD}" type="datetimeFigureOut">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BFA7803-763B-44C6-A301-13812008124C}" type="slidenum">
              <a:rPr lang="en-GB" smtClean="0"/>
              <a:t>‹#›</a:t>
            </a:fld>
            <a:endParaRPr lang="en-GB"/>
          </a:p>
        </p:txBody>
      </p:sp>
    </p:spTree>
    <p:extLst>
      <p:ext uri="{BB962C8B-B14F-4D97-AF65-F5344CB8AC3E}">
        <p14:creationId xmlns:p14="http://schemas.microsoft.com/office/powerpoint/2010/main" val="34092493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9C441046-27CD-4D9E-9B77-09E57B3620B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BFA7803-763B-44C6-A301-13812008124C}" type="slidenum">
              <a:rPr lang="en-GB" smtClean="0"/>
              <a:t>‹#›</a:t>
            </a:fld>
            <a:endParaRPr lang="en-GB"/>
          </a:p>
        </p:txBody>
      </p:sp>
    </p:spTree>
    <p:extLst>
      <p:ext uri="{BB962C8B-B14F-4D97-AF65-F5344CB8AC3E}">
        <p14:creationId xmlns:p14="http://schemas.microsoft.com/office/powerpoint/2010/main" val="17477141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EB3E2-F769-49C0-A172-94469F437CA6}" type="datetimeFigureOut">
              <a:rPr lang="en-GB" smtClean="0"/>
              <a:t>11/03/2026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8314B52-4392-42C7-9A5B-EBBDCE3C6616}" type="slidenum">
              <a:rPr lang="en-GB" smtClean="0"/>
              <a:t>‹#›</a:t>
            </a:fld>
            <a:endParaRPr lang="en-GB"/>
          </a:p>
        </p:txBody>
      </p:sp>
    </p:spTree>
    <p:extLst>
      <p:ext uri="{BB962C8B-B14F-4D97-AF65-F5344CB8AC3E}">
        <p14:creationId xmlns:p14="http://schemas.microsoft.com/office/powerpoint/2010/main" val="28498738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788412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25433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353FD0D-D5C6-D3B3-F3F7-41BEE8162014}"/>
              </a:ext>
            </a:extLst>
          </p:cNvPr>
          <p:cNvSpPr>
            <a:spLocks noGrp="1"/>
          </p:cNvSpPr>
          <p:nvPr>
            <p:ph type="title"/>
          </p:nvPr>
        </p:nvSpPr>
        <p:spPr/>
        <p:txBody>
          <a:body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2BA0B0BE-7F99-6507-EF4E-5847974986A8}"/>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conținut 3">
            <a:extLst>
              <a:ext uri="{FF2B5EF4-FFF2-40B4-BE49-F238E27FC236}">
                <a16:creationId xmlns:a16="http://schemas.microsoft.com/office/drawing/2014/main" id="{9DCCBAE3-7531-917D-E55C-257049538756}"/>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dată 4">
            <a:extLst>
              <a:ext uri="{FF2B5EF4-FFF2-40B4-BE49-F238E27FC236}">
                <a16:creationId xmlns:a16="http://schemas.microsoft.com/office/drawing/2014/main" id="{44CF1391-C883-4034-5B5D-F4AC0D4A4FD3}"/>
              </a:ext>
            </a:extLst>
          </p:cNvPr>
          <p:cNvSpPr>
            <a:spLocks noGrp="1"/>
          </p:cNvSpPr>
          <p:nvPr>
            <p:ph type="dt" sz="half" idx="10"/>
          </p:nvPr>
        </p:nvSpPr>
        <p:spPr/>
        <p:txBody>
          <a:bodyPr/>
          <a:lstStyle/>
          <a:p>
            <a:fld id="{9D131564-240C-433F-8CA7-FC1E8D097BE8}" type="datetime1">
              <a:rPr lang="en-US" smtClean="0"/>
              <a:t>3/11/2026</a:t>
            </a:fld>
            <a:endParaRPr lang="en-US"/>
          </a:p>
        </p:txBody>
      </p:sp>
      <p:sp>
        <p:nvSpPr>
          <p:cNvPr id="6" name="Substituent subsol 5">
            <a:extLst>
              <a:ext uri="{FF2B5EF4-FFF2-40B4-BE49-F238E27FC236}">
                <a16:creationId xmlns:a16="http://schemas.microsoft.com/office/drawing/2014/main" id="{FA80FFE7-7BBD-68B9-A65B-4055428FA406}"/>
              </a:ext>
            </a:extLst>
          </p:cNvPr>
          <p:cNvSpPr>
            <a:spLocks noGrp="1"/>
          </p:cNvSpPr>
          <p:nvPr>
            <p:ph type="ftr" sz="quarter" idx="11"/>
          </p:nvPr>
        </p:nvSpPr>
        <p:spPr/>
        <p:txBody>
          <a:bodyPr/>
          <a:lstStyle/>
          <a:p>
            <a:r>
              <a:rPr lang="en-US"/>
              <a:t>SMART DIASPORA 2025, USAMV CLUJ NAPOCA</a:t>
            </a:r>
          </a:p>
        </p:txBody>
      </p:sp>
      <p:sp>
        <p:nvSpPr>
          <p:cNvPr id="7" name="Substituent număr diapozitiv 6">
            <a:extLst>
              <a:ext uri="{FF2B5EF4-FFF2-40B4-BE49-F238E27FC236}">
                <a16:creationId xmlns:a16="http://schemas.microsoft.com/office/drawing/2014/main" id="{07E9EE93-30BF-4A3D-B535-07488702622E}"/>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031633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CA0BB2A-37FC-5535-08BB-827E49B5978F}"/>
              </a:ext>
            </a:extLst>
          </p:cNvPr>
          <p:cNvSpPr>
            <a:spLocks noGrp="1"/>
          </p:cNvSpPr>
          <p:nvPr>
            <p:ph type="title"/>
          </p:nvPr>
        </p:nvSpPr>
        <p:spPr>
          <a:xfrm>
            <a:off x="839788" y="365125"/>
            <a:ext cx="10515600" cy="1325563"/>
          </a:xfrm>
        </p:spPr>
        <p:txBody>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70D60488-0F27-0315-5628-05645EEEF35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FDB98C18-4FCC-05BB-D82D-68F71C321314}"/>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5" name="Substituent text 4">
            <a:extLst>
              <a:ext uri="{FF2B5EF4-FFF2-40B4-BE49-F238E27FC236}">
                <a16:creationId xmlns:a16="http://schemas.microsoft.com/office/drawing/2014/main" id="{009A7452-76A3-5812-3EFF-1D0C81DAD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6F84480A-F131-EFA2-219D-FE5466D48733}"/>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7" name="Substituent dată 6">
            <a:extLst>
              <a:ext uri="{FF2B5EF4-FFF2-40B4-BE49-F238E27FC236}">
                <a16:creationId xmlns:a16="http://schemas.microsoft.com/office/drawing/2014/main" id="{58DE4EC7-CCD6-E0E3-4C2D-DA8A8A1FA8C7}"/>
              </a:ext>
            </a:extLst>
          </p:cNvPr>
          <p:cNvSpPr>
            <a:spLocks noGrp="1"/>
          </p:cNvSpPr>
          <p:nvPr>
            <p:ph type="dt" sz="half" idx="10"/>
          </p:nvPr>
        </p:nvSpPr>
        <p:spPr/>
        <p:txBody>
          <a:bodyPr/>
          <a:lstStyle/>
          <a:p>
            <a:fld id="{303C73D9-32A3-4581-9A6C-93DA4409B66A}" type="datetime1">
              <a:rPr lang="en-US" smtClean="0"/>
              <a:t>3/11/2026</a:t>
            </a:fld>
            <a:endParaRPr lang="en-US"/>
          </a:p>
        </p:txBody>
      </p:sp>
      <p:sp>
        <p:nvSpPr>
          <p:cNvPr id="8" name="Substituent subsol 7">
            <a:extLst>
              <a:ext uri="{FF2B5EF4-FFF2-40B4-BE49-F238E27FC236}">
                <a16:creationId xmlns:a16="http://schemas.microsoft.com/office/drawing/2014/main" id="{9E8CBF1D-5B28-C2E4-8F69-43EC24907690}"/>
              </a:ext>
            </a:extLst>
          </p:cNvPr>
          <p:cNvSpPr>
            <a:spLocks noGrp="1"/>
          </p:cNvSpPr>
          <p:nvPr>
            <p:ph type="ftr" sz="quarter" idx="11"/>
          </p:nvPr>
        </p:nvSpPr>
        <p:spPr/>
        <p:txBody>
          <a:bodyPr/>
          <a:lstStyle/>
          <a:p>
            <a:r>
              <a:rPr lang="en-US"/>
              <a:t>SMART DIASPORA 2025, USAMV CLUJ NAPOCA</a:t>
            </a:r>
          </a:p>
        </p:txBody>
      </p:sp>
      <p:sp>
        <p:nvSpPr>
          <p:cNvPr id="9" name="Substituent număr diapozitiv 8">
            <a:extLst>
              <a:ext uri="{FF2B5EF4-FFF2-40B4-BE49-F238E27FC236}">
                <a16:creationId xmlns:a16="http://schemas.microsoft.com/office/drawing/2014/main" id="{BFCD8B72-30D5-165F-1C3F-20C26F3C4D2D}"/>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51221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9C55EC0-E718-12AC-E2EC-F3629530D9B6}"/>
              </a:ext>
            </a:extLst>
          </p:cNvPr>
          <p:cNvSpPr>
            <a:spLocks noGrp="1"/>
          </p:cNvSpPr>
          <p:nvPr>
            <p:ph type="title"/>
          </p:nvPr>
        </p:nvSpPr>
        <p:spPr/>
        <p:txBody>
          <a:bodyPr/>
          <a:lstStyle/>
          <a:p>
            <a:r>
              <a:rPr lang="ro-RO"/>
              <a:t>Faceți clic pentru a edita stilul de titlu coordonator</a:t>
            </a:r>
            <a:endParaRPr lang="en-US"/>
          </a:p>
        </p:txBody>
      </p:sp>
      <p:sp>
        <p:nvSpPr>
          <p:cNvPr id="3" name="Substituent dată 2">
            <a:extLst>
              <a:ext uri="{FF2B5EF4-FFF2-40B4-BE49-F238E27FC236}">
                <a16:creationId xmlns:a16="http://schemas.microsoft.com/office/drawing/2014/main" id="{0701F3F0-B003-087B-7298-17EFAF3CB58B}"/>
              </a:ext>
            </a:extLst>
          </p:cNvPr>
          <p:cNvSpPr>
            <a:spLocks noGrp="1"/>
          </p:cNvSpPr>
          <p:nvPr>
            <p:ph type="dt" sz="half" idx="10"/>
          </p:nvPr>
        </p:nvSpPr>
        <p:spPr/>
        <p:txBody>
          <a:bodyPr/>
          <a:lstStyle/>
          <a:p>
            <a:fld id="{7C47953E-FFCF-46E7-8D95-1483DB52264B}" type="datetime1">
              <a:rPr lang="en-US" smtClean="0"/>
              <a:t>3/11/2026</a:t>
            </a:fld>
            <a:endParaRPr lang="en-US"/>
          </a:p>
        </p:txBody>
      </p:sp>
      <p:sp>
        <p:nvSpPr>
          <p:cNvPr id="4" name="Substituent subsol 3">
            <a:extLst>
              <a:ext uri="{FF2B5EF4-FFF2-40B4-BE49-F238E27FC236}">
                <a16:creationId xmlns:a16="http://schemas.microsoft.com/office/drawing/2014/main" id="{D702DF1A-F39B-FF52-8800-4B9854C6D8D2}"/>
              </a:ext>
            </a:extLst>
          </p:cNvPr>
          <p:cNvSpPr>
            <a:spLocks noGrp="1"/>
          </p:cNvSpPr>
          <p:nvPr>
            <p:ph type="ftr" sz="quarter" idx="11"/>
          </p:nvPr>
        </p:nvSpPr>
        <p:spPr/>
        <p:txBody>
          <a:bodyPr/>
          <a:lstStyle/>
          <a:p>
            <a:r>
              <a:rPr lang="en-US"/>
              <a:t>SMART DIASPORA 2025, USAMV CLUJ NAPOCA</a:t>
            </a:r>
          </a:p>
        </p:txBody>
      </p:sp>
      <p:sp>
        <p:nvSpPr>
          <p:cNvPr id="5" name="Substituent număr diapozitiv 4">
            <a:extLst>
              <a:ext uri="{FF2B5EF4-FFF2-40B4-BE49-F238E27FC236}">
                <a16:creationId xmlns:a16="http://schemas.microsoft.com/office/drawing/2014/main" id="{D1B8D18E-9280-5048-4847-491E938E65A8}"/>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1747658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4140FB9A-6210-E12E-96E2-5F71664B68FF}"/>
              </a:ext>
            </a:extLst>
          </p:cNvPr>
          <p:cNvSpPr>
            <a:spLocks noGrp="1"/>
          </p:cNvSpPr>
          <p:nvPr>
            <p:ph type="dt" sz="half" idx="10"/>
          </p:nvPr>
        </p:nvSpPr>
        <p:spPr/>
        <p:txBody>
          <a:bodyPr/>
          <a:lstStyle/>
          <a:p>
            <a:fld id="{6C8C6BED-E8B2-42EB-81BA-86047A03537B}" type="datetime1">
              <a:rPr lang="en-US" smtClean="0"/>
              <a:t>3/11/2026</a:t>
            </a:fld>
            <a:endParaRPr lang="en-US"/>
          </a:p>
        </p:txBody>
      </p:sp>
      <p:sp>
        <p:nvSpPr>
          <p:cNvPr id="3" name="Substituent subsol 2">
            <a:extLst>
              <a:ext uri="{FF2B5EF4-FFF2-40B4-BE49-F238E27FC236}">
                <a16:creationId xmlns:a16="http://schemas.microsoft.com/office/drawing/2014/main" id="{C7A52A0C-AB82-ED7F-49A2-A5F5BBFF6A0E}"/>
              </a:ext>
            </a:extLst>
          </p:cNvPr>
          <p:cNvSpPr>
            <a:spLocks noGrp="1"/>
          </p:cNvSpPr>
          <p:nvPr>
            <p:ph type="ftr" sz="quarter" idx="11"/>
          </p:nvPr>
        </p:nvSpPr>
        <p:spPr/>
        <p:txBody>
          <a:bodyPr/>
          <a:lstStyle/>
          <a:p>
            <a:r>
              <a:rPr lang="en-US"/>
              <a:t>SMART DIASPORA 2025, USAMV CLUJ NAPOCA</a:t>
            </a:r>
          </a:p>
        </p:txBody>
      </p:sp>
      <p:sp>
        <p:nvSpPr>
          <p:cNvPr id="4" name="Substituent număr diapozitiv 3">
            <a:extLst>
              <a:ext uri="{FF2B5EF4-FFF2-40B4-BE49-F238E27FC236}">
                <a16:creationId xmlns:a16="http://schemas.microsoft.com/office/drawing/2014/main" id="{D61666AD-2200-E7C3-26AA-8AC014D18868}"/>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4083362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99B4E270-B83B-6925-E2C6-BED4D88AAC90}"/>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conținut 2">
            <a:extLst>
              <a:ext uri="{FF2B5EF4-FFF2-40B4-BE49-F238E27FC236}">
                <a16:creationId xmlns:a16="http://schemas.microsoft.com/office/drawing/2014/main" id="{E7F63C79-BC1E-0EAB-530B-2BB56B92B2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text 3">
            <a:extLst>
              <a:ext uri="{FF2B5EF4-FFF2-40B4-BE49-F238E27FC236}">
                <a16:creationId xmlns:a16="http://schemas.microsoft.com/office/drawing/2014/main" id="{4F1601E6-D489-678B-1983-CD82E5C1A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700CE6D8-CD28-5ED1-1AD5-898BE1FF6716}"/>
              </a:ext>
            </a:extLst>
          </p:cNvPr>
          <p:cNvSpPr>
            <a:spLocks noGrp="1"/>
          </p:cNvSpPr>
          <p:nvPr>
            <p:ph type="dt" sz="half" idx="10"/>
          </p:nvPr>
        </p:nvSpPr>
        <p:spPr/>
        <p:txBody>
          <a:bodyPr/>
          <a:lstStyle/>
          <a:p>
            <a:fld id="{C295BF0E-EA24-4C65-A72A-43F97ABFC884}" type="datetime1">
              <a:rPr lang="en-US" smtClean="0"/>
              <a:t>3/11/2026</a:t>
            </a:fld>
            <a:endParaRPr lang="en-US"/>
          </a:p>
        </p:txBody>
      </p:sp>
      <p:sp>
        <p:nvSpPr>
          <p:cNvPr id="6" name="Substituent subsol 5">
            <a:extLst>
              <a:ext uri="{FF2B5EF4-FFF2-40B4-BE49-F238E27FC236}">
                <a16:creationId xmlns:a16="http://schemas.microsoft.com/office/drawing/2014/main" id="{B23D0B10-5E8D-AD99-BC0C-13CDCE9DE982}"/>
              </a:ext>
            </a:extLst>
          </p:cNvPr>
          <p:cNvSpPr>
            <a:spLocks noGrp="1"/>
          </p:cNvSpPr>
          <p:nvPr>
            <p:ph type="ftr" sz="quarter" idx="11"/>
          </p:nvPr>
        </p:nvSpPr>
        <p:spPr/>
        <p:txBody>
          <a:bodyPr/>
          <a:lstStyle/>
          <a:p>
            <a:r>
              <a:rPr lang="en-US"/>
              <a:t>SMART DIASPORA 2025, USAMV CLUJ NAPOCA</a:t>
            </a:r>
          </a:p>
        </p:txBody>
      </p:sp>
      <p:sp>
        <p:nvSpPr>
          <p:cNvPr id="7" name="Substituent număr diapozitiv 6">
            <a:extLst>
              <a:ext uri="{FF2B5EF4-FFF2-40B4-BE49-F238E27FC236}">
                <a16:creationId xmlns:a16="http://schemas.microsoft.com/office/drawing/2014/main" id="{4FCCB89D-1A2C-508B-514F-DAFDDDE58A1D}"/>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95820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13DA584-0147-894F-52AC-1904A9051CEA}"/>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endParaRPr lang="en-US"/>
          </a:p>
        </p:txBody>
      </p:sp>
      <p:sp>
        <p:nvSpPr>
          <p:cNvPr id="3" name="Substituent imagine 2">
            <a:extLst>
              <a:ext uri="{FF2B5EF4-FFF2-40B4-BE49-F238E27FC236}">
                <a16:creationId xmlns:a16="http://schemas.microsoft.com/office/drawing/2014/main" id="{199FB0AC-E393-A466-B763-4FECA9134C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ubstituent text 3">
            <a:extLst>
              <a:ext uri="{FF2B5EF4-FFF2-40B4-BE49-F238E27FC236}">
                <a16:creationId xmlns:a16="http://schemas.microsoft.com/office/drawing/2014/main" id="{F40C7C47-538E-74DA-FBCB-C3B5E451D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FA63CC4E-3135-4CAE-AE6A-31D97E7BF86F}"/>
              </a:ext>
            </a:extLst>
          </p:cNvPr>
          <p:cNvSpPr>
            <a:spLocks noGrp="1"/>
          </p:cNvSpPr>
          <p:nvPr>
            <p:ph type="dt" sz="half" idx="10"/>
          </p:nvPr>
        </p:nvSpPr>
        <p:spPr/>
        <p:txBody>
          <a:bodyPr/>
          <a:lstStyle/>
          <a:p>
            <a:fld id="{944E1F31-5E4E-48E0-B0DB-735E7A1E42DF}" type="datetime1">
              <a:rPr lang="en-US" smtClean="0"/>
              <a:t>3/11/2026</a:t>
            </a:fld>
            <a:endParaRPr lang="en-US"/>
          </a:p>
        </p:txBody>
      </p:sp>
      <p:sp>
        <p:nvSpPr>
          <p:cNvPr id="6" name="Substituent subsol 5">
            <a:extLst>
              <a:ext uri="{FF2B5EF4-FFF2-40B4-BE49-F238E27FC236}">
                <a16:creationId xmlns:a16="http://schemas.microsoft.com/office/drawing/2014/main" id="{40AEE4AE-6BB6-0543-14C5-061656E27B04}"/>
              </a:ext>
            </a:extLst>
          </p:cNvPr>
          <p:cNvSpPr>
            <a:spLocks noGrp="1"/>
          </p:cNvSpPr>
          <p:nvPr>
            <p:ph type="ftr" sz="quarter" idx="11"/>
          </p:nvPr>
        </p:nvSpPr>
        <p:spPr/>
        <p:txBody>
          <a:bodyPr/>
          <a:lstStyle/>
          <a:p>
            <a:r>
              <a:rPr lang="en-US"/>
              <a:t>SMART DIASPORA 2025, USAMV CLUJ NAPOCA</a:t>
            </a:r>
          </a:p>
        </p:txBody>
      </p:sp>
      <p:sp>
        <p:nvSpPr>
          <p:cNvPr id="7" name="Substituent număr diapozitiv 6">
            <a:extLst>
              <a:ext uri="{FF2B5EF4-FFF2-40B4-BE49-F238E27FC236}">
                <a16:creationId xmlns:a16="http://schemas.microsoft.com/office/drawing/2014/main" id="{2DF2B5B7-01D1-1020-C0BA-A35E5D3BA584}"/>
              </a:ext>
            </a:extLst>
          </p:cNvPr>
          <p:cNvSpPr>
            <a:spLocks noGrp="1"/>
          </p:cNvSpPr>
          <p:nvPr>
            <p:ph type="sldNum" sz="quarter" idx="12"/>
          </p:nvPr>
        </p:nvSpPr>
        <p:spPr/>
        <p:txBody>
          <a:bodyPr/>
          <a:lstStyle/>
          <a:p>
            <a:fld id="{876405E7-9626-4FC5-8F40-884376B73D7D}" type="slidenum">
              <a:rPr lang="en-US" smtClean="0"/>
              <a:t>‹#›</a:t>
            </a:fld>
            <a:endParaRPr lang="en-US"/>
          </a:p>
        </p:txBody>
      </p:sp>
    </p:spTree>
    <p:extLst>
      <p:ext uri="{BB962C8B-B14F-4D97-AF65-F5344CB8AC3E}">
        <p14:creationId xmlns:p14="http://schemas.microsoft.com/office/powerpoint/2010/main" val="2411492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C5406875-D26A-CC77-FA54-01F2CDE006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endParaRPr lang="en-US"/>
          </a:p>
        </p:txBody>
      </p:sp>
      <p:sp>
        <p:nvSpPr>
          <p:cNvPr id="3" name="Substituent text 2">
            <a:extLst>
              <a:ext uri="{FF2B5EF4-FFF2-40B4-BE49-F238E27FC236}">
                <a16:creationId xmlns:a16="http://schemas.microsoft.com/office/drawing/2014/main" id="{1578B6C3-176A-3066-FD07-6F01A4C3DB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a:p>
        </p:txBody>
      </p:sp>
      <p:sp>
        <p:nvSpPr>
          <p:cNvPr id="4" name="Substituent dată 3">
            <a:extLst>
              <a:ext uri="{FF2B5EF4-FFF2-40B4-BE49-F238E27FC236}">
                <a16:creationId xmlns:a16="http://schemas.microsoft.com/office/drawing/2014/main" id="{FF9D5612-D37A-7F65-46A9-B91ABEB21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585593-6061-44F8-A57A-245058F7FBAF}" type="datetime1">
              <a:rPr lang="en-US" smtClean="0"/>
              <a:t>3/11/2026</a:t>
            </a:fld>
            <a:endParaRPr lang="en-US"/>
          </a:p>
        </p:txBody>
      </p:sp>
      <p:sp>
        <p:nvSpPr>
          <p:cNvPr id="5" name="Substituent subsol 4">
            <a:extLst>
              <a:ext uri="{FF2B5EF4-FFF2-40B4-BE49-F238E27FC236}">
                <a16:creationId xmlns:a16="http://schemas.microsoft.com/office/drawing/2014/main" id="{475CABDF-5FF2-8C3E-8A7C-01BB09BCB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SMART DIASPORA 2025, USAMV CLUJ NAPOCA</a:t>
            </a:r>
          </a:p>
        </p:txBody>
      </p:sp>
      <p:sp>
        <p:nvSpPr>
          <p:cNvPr id="6" name="Substituent număr diapozitiv 5">
            <a:extLst>
              <a:ext uri="{FF2B5EF4-FFF2-40B4-BE49-F238E27FC236}">
                <a16:creationId xmlns:a16="http://schemas.microsoft.com/office/drawing/2014/main" id="{24A728FE-CB2E-FFA4-C6EB-CA2CC209EB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6405E7-9626-4FC5-8F40-884376B73D7D}" type="slidenum">
              <a:rPr lang="en-US" smtClean="0"/>
              <a:t>‹#›</a:t>
            </a:fld>
            <a:endParaRPr lang="en-US"/>
          </a:p>
        </p:txBody>
      </p:sp>
    </p:spTree>
    <p:extLst>
      <p:ext uri="{BB962C8B-B14F-4D97-AF65-F5344CB8AC3E}">
        <p14:creationId xmlns:p14="http://schemas.microsoft.com/office/powerpoint/2010/main" val="42731261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3"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3/11/2026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05579659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0EB3E2-F769-49C0-A172-94469F437CA6}" type="datetimeFigureOut">
              <a:rPr lang="en-GB" smtClean="0"/>
              <a:t>11/03/2026</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14B52-4392-42C7-9A5B-EBBDCE3C6616}" type="slidenum">
              <a:rPr lang="en-GB" smtClean="0"/>
              <a:t>‹#›</a:t>
            </a:fld>
            <a:endParaRPr lang="en-GB"/>
          </a:p>
        </p:txBody>
      </p:sp>
    </p:spTree>
    <p:extLst>
      <p:ext uri="{BB962C8B-B14F-4D97-AF65-F5344CB8AC3E}">
        <p14:creationId xmlns:p14="http://schemas.microsoft.com/office/powerpoint/2010/main" val="65812380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C441046-27CD-4D9E-9B77-09E57B3620BD}" type="datetimeFigureOut">
              <a:rPr lang="en-GB" smtClean="0"/>
              <a:t>11/03/2026</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BFA7803-763B-44C6-A301-13812008124C}" type="slidenum">
              <a:rPr lang="en-GB" smtClean="0"/>
              <a:t>‹#›</a:t>
            </a:fld>
            <a:endParaRPr lang="en-GB"/>
          </a:p>
        </p:txBody>
      </p:sp>
    </p:spTree>
    <p:extLst>
      <p:ext uri="{BB962C8B-B14F-4D97-AF65-F5344CB8AC3E}">
        <p14:creationId xmlns:p14="http://schemas.microsoft.com/office/powerpoint/2010/main" val="53963414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11/03/2026</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453191234"/>
      </p:ext>
    </p:extLst>
  </p:cSld>
  <p:clrMap bg1="lt1" tx1="dk1" bg2="lt2" tx2="dk2" accent1="accent1" accent2="accent2" accent3="accent3" accent4="accent4" accent5="accent5" accent6="accent6" hlink="hlink" folHlink="folHlink"/>
  <p:sldLayoutIdLst>
    <p:sldLayoutId id="2147483702" r:id="rId1"/>
    <p:sldLayoutId id="21474837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33.xml"/><Relationship Id="rId5" Type="http://schemas.openxmlformats.org/officeDocument/2006/relationships/image" Target="../media/image43.jpe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0.xml.rels><?xml version="1.0" encoding="UTF-8" standalone="yes"?>
<Relationships xmlns="http://schemas.openxmlformats.org/package/2006/relationships"><Relationship Id="rId3" Type="http://schemas.microsoft.com/office/2018/10/relationships/comments" Target="../comments/modernComment_134_96CBC2F8.xml"/><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8.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51.sv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 Id="rId14" Type="http://schemas.openxmlformats.org/officeDocument/2006/relationships/image" Target="../media/image59.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microsoft.com/office/2018/10/relationships/comments" Target="../comments/modernComment_10C_A6A7DB68.xml"/><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74.png"/><Relationship Id="rId2" Type="http://schemas.microsoft.com/office/2018/10/relationships/comments" Target="../comments/modernComment_10D_85E9267A.xml"/><Relationship Id="rId1" Type="http://schemas.openxmlformats.org/officeDocument/2006/relationships/slideLayout" Target="../slideLayouts/slideLayout33.xml"/><Relationship Id="rId6" Type="http://schemas.openxmlformats.org/officeDocument/2006/relationships/diagramColors" Target="../diagrams/colors4.xml"/><Relationship Id="rId11" Type="http://schemas.openxmlformats.org/officeDocument/2006/relationships/image" Target="../media/image73.svg"/><Relationship Id="rId5" Type="http://schemas.openxmlformats.org/officeDocument/2006/relationships/diagramQuickStyle" Target="../diagrams/quickStyle4.xml"/><Relationship Id="rId10" Type="http://schemas.openxmlformats.org/officeDocument/2006/relationships/image" Target="../media/image72.png"/><Relationship Id="rId4" Type="http://schemas.openxmlformats.org/officeDocument/2006/relationships/diagramLayout" Target="../diagrams/layout4.xml"/><Relationship Id="rId9" Type="http://schemas.openxmlformats.org/officeDocument/2006/relationships/image" Target="../media/image71.svg"/></Relationships>
</file>

<file path=ppt/slides/_rels/slide28.xml.rels><?xml version="1.0" encoding="UTF-8" standalone="yes"?>
<Relationships xmlns="http://schemas.openxmlformats.org/package/2006/relationships"><Relationship Id="rId3" Type="http://schemas.microsoft.com/office/2018/10/relationships/comments" Target="../comments/modernComment_10E_42996759.xml"/><Relationship Id="rId2" Type="http://schemas.openxmlformats.org/officeDocument/2006/relationships/notesSlide" Target="../notesSlides/notesSlide9.xml"/><Relationship Id="rId1" Type="http://schemas.openxmlformats.org/officeDocument/2006/relationships/slideLayout" Target="../slideLayouts/slideLayout33.xml"/><Relationship Id="rId4" Type="http://schemas.openxmlformats.org/officeDocument/2006/relationships/image" Target="../media/image76.jpeg"/></Relationships>
</file>

<file path=ppt/slides/_rels/slide2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jpeg"/><Relationship Id="rId7" Type="http://schemas.openxmlformats.org/officeDocument/2006/relationships/image" Target="../media/image82.jpeg"/><Relationship Id="rId2" Type="http://schemas.openxmlformats.org/officeDocument/2006/relationships/image" Target="../media/image77.jpeg"/><Relationship Id="rId1" Type="http://schemas.openxmlformats.org/officeDocument/2006/relationships/slideLayout" Target="../slideLayouts/slideLayout36.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3.xml.rels><?xml version="1.0" encoding="UTF-8" standalone="yes"?>
<Relationships xmlns="http://schemas.openxmlformats.org/package/2006/relationships"><Relationship Id="rId8" Type="http://schemas.openxmlformats.org/officeDocument/2006/relationships/hyperlink" Target="https://qplan-intl.gr/" TargetMode="External"/><Relationship Id="rId13" Type="http://schemas.openxmlformats.org/officeDocument/2006/relationships/hyperlink" Target="https://eihp.hr/" TargetMode="External"/><Relationship Id="rId18" Type="http://schemas.openxmlformats.org/officeDocument/2006/relationships/hyperlink" Target="http://ftn.uns.ac.rs/n1386094394/faculty-of-technical-sciences" TargetMode="External"/><Relationship Id="rId3" Type="http://schemas.openxmlformats.org/officeDocument/2006/relationships/hyperlink" Target="https://www.certh.gr/root.en.aspx" TargetMode="External"/><Relationship Id="rId7" Type="http://schemas.openxmlformats.org/officeDocument/2006/relationships/hyperlink" Target="https://www.fcirce.es/en/what-is-circe" TargetMode="External"/><Relationship Id="rId12" Type="http://schemas.openxmlformats.org/officeDocument/2006/relationships/hyperlink" Target="https://med-ina.org/" TargetMode="External"/><Relationship Id="rId17" Type="http://schemas.openxmlformats.org/officeDocument/2006/relationships/hyperlink" Target="https://www.ulbsibiu.ro/en/about/about-ulbs/" TargetMode="External"/><Relationship Id="rId2" Type="http://schemas.openxmlformats.org/officeDocument/2006/relationships/hyperlink" Target="https://www.maastrichtuniversity.nl/" TargetMode="External"/><Relationship Id="rId16" Type="http://schemas.openxmlformats.org/officeDocument/2006/relationships/hyperlink" Target="https://rarr.rzeszow.pl/projekty/" TargetMode="External"/><Relationship Id="rId20" Type="http://schemas.openxmlformats.org/officeDocument/2006/relationships/hyperlink" Target="https://forza.org.ua/en" TargetMode="External"/><Relationship Id="rId1" Type="http://schemas.openxmlformats.org/officeDocument/2006/relationships/slideLayout" Target="../slideLayouts/slideLayout4.xml"/><Relationship Id="rId6" Type="http://schemas.openxmlformats.org/officeDocument/2006/relationships/hyperlink" Target="https://www.uni-hohenheim.de/en" TargetMode="External"/><Relationship Id="rId11" Type="http://schemas.openxmlformats.org/officeDocument/2006/relationships/hyperlink" Target="https://www.au-plovdiv.bg/en/" TargetMode="External"/><Relationship Id="rId5" Type="http://schemas.openxmlformats.org/officeDocument/2006/relationships/hyperlink" Target="https://white-research.eu/" TargetMode="External"/><Relationship Id="rId15" Type="http://schemas.openxmlformats.org/officeDocument/2006/relationships/hyperlink" Target="http://brd-network.org/" TargetMode="External"/><Relationship Id="rId10" Type="http://schemas.openxmlformats.org/officeDocument/2006/relationships/hyperlink" Target="http://erdn.eu/" TargetMode="External"/><Relationship Id="rId19" Type="http://schemas.openxmlformats.org/officeDocument/2006/relationships/hyperlink" Target="https://bioeconomy.sk/en/" TargetMode="External"/><Relationship Id="rId4" Type="http://schemas.openxmlformats.org/officeDocument/2006/relationships/hyperlink" Target="https://biocom.de/" TargetMode="External"/><Relationship Id="rId9" Type="http://schemas.openxmlformats.org/officeDocument/2006/relationships/hyperlink" Target="https://web.arx.net/" TargetMode="External"/><Relationship Id="rId14" Type="http://schemas.openxmlformats.org/officeDocument/2006/relationships/hyperlink" Target="https://www.clusterspring.it/" TargetMode="External"/></Relationships>
</file>

<file path=ppt/slides/_rels/slide3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5.png"/><Relationship Id="rId7" Type="http://schemas.openxmlformats.org/officeDocument/2006/relationships/diagramColors" Target="../diagrams/colors5.xml"/><Relationship Id="rId2" Type="http://schemas.openxmlformats.org/officeDocument/2006/relationships/image" Target="../media/image84.png"/><Relationship Id="rId1" Type="http://schemas.openxmlformats.org/officeDocument/2006/relationships/slideLayout" Target="../slideLayouts/slideLayout2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31.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svg"/><Relationship Id="rId7" Type="http://schemas.openxmlformats.org/officeDocument/2006/relationships/image" Target="../media/image101.svg"/><Relationship Id="rId2" Type="http://schemas.openxmlformats.org/officeDocument/2006/relationships/image" Target="../media/image96.png"/><Relationship Id="rId1" Type="http://schemas.openxmlformats.org/officeDocument/2006/relationships/slideLayout" Target="../slideLayouts/slideLayout37.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3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microsoft.com/office/2018/10/relationships/comments" Target="../comments/modernComment_111_BC9F6F2C.xml"/><Relationship Id="rId1" Type="http://schemas.openxmlformats.org/officeDocument/2006/relationships/slideLayout" Target="../slideLayouts/slideLayout28.xml"/><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slides/_rels/slide34.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18/10/relationships/comments" Target="../comments/modernComment_1FA_BC7B0B6B.xml"/><Relationship Id="rId7" Type="http://schemas.openxmlformats.org/officeDocument/2006/relationships/diagramColors" Target="../diagrams/colors6.xml"/><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3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3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1.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3.xml"/><Relationship Id="rId1" Type="http://schemas.openxmlformats.org/officeDocument/2006/relationships/tags" Target="../tags/tag1.xml"/><Relationship Id="rId4" Type="http://schemas.openxmlformats.org/officeDocument/2006/relationships/image" Target="../media/image127.jpeg"/></Relationships>
</file>

<file path=ppt/slides/_rels/slide4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xml"/><Relationship Id="rId1" Type="http://schemas.openxmlformats.org/officeDocument/2006/relationships/slideLayout" Target="../slideLayouts/slideLayout35.xml"/><Relationship Id="rId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3.xml"/><Relationship Id="rId1" Type="http://schemas.openxmlformats.org/officeDocument/2006/relationships/tags" Target="../tags/tag2.xml"/><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131.png"/></Relationships>
</file>

<file path=ppt/slides/_rels/slide4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3.xml"/><Relationship Id="rId1" Type="http://schemas.openxmlformats.org/officeDocument/2006/relationships/tags" Target="../tags/tag4.xml"/><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slideLayout" Target="../slideLayouts/slideLayout26.xml"/><Relationship Id="rId1" Type="http://schemas.openxmlformats.org/officeDocument/2006/relationships/tags" Target="../tags/tag5.xml"/></Relationships>
</file>

<file path=ppt/slides/_rels/slide4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4.png"/><Relationship Id="rId1" Type="http://schemas.openxmlformats.org/officeDocument/2006/relationships/slideLayout" Target="../slideLayouts/slideLayout29.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8" Type="http://schemas.microsoft.com/office/2007/relationships/diagramDrawing" Target="../diagrams/drawing9.xml"/><Relationship Id="rId3" Type="http://schemas.microsoft.com/office/2018/10/relationships/comments" Target="../comments/modernComment_107_7F92A53A.xml"/><Relationship Id="rId7" Type="http://schemas.openxmlformats.org/officeDocument/2006/relationships/diagramColors" Target="../diagrams/colors9.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158.jpeg"/><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9.png"/><Relationship Id="rId7" Type="http://schemas.openxmlformats.org/officeDocument/2006/relationships/diagramColors" Target="../diagrams/colors1.xml"/><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0.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518A3E-E2CD-FEC8-B932-C06D39058A94}"/>
              </a:ext>
            </a:extLst>
          </p:cNvPr>
          <p:cNvPicPr>
            <a:picLocks noChangeAspect="1"/>
          </p:cNvPicPr>
          <p:nvPr/>
        </p:nvPicPr>
        <p:blipFill>
          <a:blip r:embed="rId2"/>
          <a:stretch>
            <a:fillRect/>
          </a:stretch>
        </p:blipFill>
        <p:spPr>
          <a:xfrm>
            <a:off x="5315067" y="1448036"/>
            <a:ext cx="3162066" cy="418628"/>
          </a:xfrm>
          <a:prstGeom prst="rect">
            <a:avLst/>
          </a:prstGeom>
        </p:spPr>
      </p:pic>
      <p:sp>
        <p:nvSpPr>
          <p:cNvPr id="2" name="TextBox 3">
            <a:extLst>
              <a:ext uri="{FF2B5EF4-FFF2-40B4-BE49-F238E27FC236}">
                <a16:creationId xmlns:a16="http://schemas.microsoft.com/office/drawing/2014/main" id="{7F149203-5A22-A22A-A480-C13611209005}"/>
              </a:ext>
            </a:extLst>
          </p:cNvPr>
          <p:cNvSpPr txBox="1"/>
          <p:nvPr/>
        </p:nvSpPr>
        <p:spPr>
          <a:xfrm>
            <a:off x="0" y="2226733"/>
            <a:ext cx="121208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1">
                <a:ln>
                  <a:noFill/>
                </a:ln>
                <a:solidFill>
                  <a:prstClr val="white"/>
                </a:solidFill>
                <a:effectLst>
                  <a:outerShdw blurRad="38100" dist="38100" dir="2700000" algn="tl">
                    <a:srgbClr val="000000">
                      <a:alpha val="43137"/>
                    </a:srgbClr>
                  </a:outerShdw>
                </a:effectLst>
                <a:uLnTx/>
                <a:uFillTx/>
                <a:latin typeface="Aptos" panose="02110004020202020204"/>
                <a:ea typeface="+mn-ea"/>
                <a:cs typeface="+mn-cs"/>
              </a:rPr>
              <a:t>Tools for the theory of change in developing green bioeconomy strategy</a:t>
            </a:r>
            <a:endParaRPr kumimoji="0" lang="en-US" sz="4800" b="0" i="0" u="none" strike="noStrike" kern="1200" cap="none" spc="0" normalizeH="0" baseline="0" noProof="1">
              <a:ln>
                <a:noFill/>
              </a:ln>
              <a:solidFill>
                <a:prstClr val="white"/>
              </a:solidFill>
              <a:effectLst/>
              <a:uLnTx/>
              <a:uFillTx/>
              <a:latin typeface="HelveticaNeueLT Pro 55 Roman" panose="020B0604020202020204" pitchFamily="34" charset="0"/>
              <a:ea typeface="+mn-ea"/>
              <a:cs typeface="+mn-cs"/>
            </a:endParaRPr>
          </a:p>
        </p:txBody>
      </p:sp>
      <p:sp>
        <p:nvSpPr>
          <p:cNvPr id="3" name="TextBox 4">
            <a:extLst>
              <a:ext uri="{FF2B5EF4-FFF2-40B4-BE49-F238E27FC236}">
                <a16:creationId xmlns:a16="http://schemas.microsoft.com/office/drawing/2014/main" id="{63D32B2D-7C75-5ECB-C03C-AECED43BA6F9}"/>
              </a:ext>
            </a:extLst>
          </p:cNvPr>
          <p:cNvSpPr txBox="1"/>
          <p:nvPr/>
        </p:nvSpPr>
        <p:spPr>
          <a:xfrm>
            <a:off x="-1287294" y="4105255"/>
            <a:ext cx="73832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white"/>
                </a:solidFill>
                <a:effectLst/>
                <a:uLnTx/>
                <a:uFillTx/>
                <a:latin typeface="Aptos" panose="02110004020202020204"/>
                <a:ea typeface="+mn-ea"/>
                <a:cs typeface="+mn-cs"/>
              </a:rPr>
              <a:t>Maria-Mihaela Antofie</a:t>
            </a:r>
            <a:r>
              <a:rPr kumimoji="0" lang="ro-RO" sz="2400" b="0" i="0" u="none" strike="noStrike" kern="1200" cap="none" spc="0" normalizeH="0" baseline="0" noProof="1">
                <a:ln>
                  <a:noFill/>
                </a:ln>
                <a:solidFill>
                  <a:prstClr val="white"/>
                </a:solidFill>
                <a:effectLst/>
                <a:uLnTx/>
                <a:uFillTx/>
                <a:latin typeface="Aptos" panose="02110004020202020204"/>
                <a:ea typeface="+mn-ea"/>
                <a:cs typeface="+mn-cs"/>
              </a:rPr>
              <a:t>, Iulian Bratu</a:t>
            </a:r>
            <a:endParaRPr kumimoji="0" lang="en-US" sz="2400" b="0" i="0" u="none" strike="noStrike" kern="1200" cap="none" spc="0" normalizeH="0" baseline="0" noProof="1">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1">
                <a:ln>
                  <a:noFill/>
                </a:ln>
                <a:solidFill>
                  <a:prstClr val="white"/>
                </a:solidFill>
                <a:effectLst/>
                <a:uLnTx/>
                <a:uFillTx/>
                <a:latin typeface="Aptos" panose="02110004020202020204"/>
                <a:ea typeface="+mn-ea"/>
                <a:cs typeface="+mn-cs"/>
              </a:rPr>
              <a:t>Lucian Blaga University of Sibiu</a:t>
            </a:r>
          </a:p>
        </p:txBody>
      </p:sp>
      <p:sp>
        <p:nvSpPr>
          <p:cNvPr id="4" name="TextBox 4">
            <a:extLst>
              <a:ext uri="{FF2B5EF4-FFF2-40B4-BE49-F238E27FC236}">
                <a16:creationId xmlns:a16="http://schemas.microsoft.com/office/drawing/2014/main" id="{63A91A63-6B81-02CC-F859-B517038953BE}"/>
              </a:ext>
            </a:extLst>
          </p:cNvPr>
          <p:cNvSpPr txBox="1"/>
          <p:nvPr/>
        </p:nvSpPr>
        <p:spPr>
          <a:xfrm>
            <a:off x="4009633" y="4141694"/>
            <a:ext cx="73832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1">
                <a:ln>
                  <a:noFill/>
                </a:ln>
                <a:solidFill>
                  <a:prstClr val="white"/>
                </a:solidFill>
                <a:effectLst/>
                <a:uLnTx/>
                <a:uFillTx/>
                <a:latin typeface="Aptos" panose="02110004020202020204"/>
                <a:ea typeface="+mn-ea"/>
                <a:cs typeface="+mn-cs"/>
              </a:rPr>
              <a:t>Teodor Vintilă</a:t>
            </a:r>
            <a:endParaRPr kumimoji="0" lang="en-US" sz="2400" b="0" i="0" u="none" strike="noStrike" kern="1200" cap="none" spc="0" normalizeH="0" baseline="0" noProof="1">
              <a:ln>
                <a:noFill/>
              </a:ln>
              <a:solidFill>
                <a:prstClr val="white"/>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o-RO" sz="2400" b="0" i="0" u="none" strike="noStrike" kern="1200" cap="none" spc="0" normalizeH="0" baseline="0" noProof="1">
                <a:ln>
                  <a:noFill/>
                </a:ln>
                <a:solidFill>
                  <a:prstClr val="white"/>
                </a:solidFill>
                <a:effectLst/>
                <a:uLnTx/>
                <a:uFillTx/>
                <a:latin typeface="Aptos" panose="02110004020202020204"/>
                <a:ea typeface="+mn-ea"/>
                <a:cs typeface="+mn-cs"/>
              </a:rPr>
              <a:t>Life Sciences University of Timișoara</a:t>
            </a:r>
            <a:endParaRPr kumimoji="0" lang="en-US" sz="2400" b="0" i="0" u="none" strike="noStrike" kern="1200" cap="none" spc="0" normalizeH="0" baseline="0" noProof="1">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19941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a:extLst>
              <a:ext uri="{FF2B5EF4-FFF2-40B4-BE49-F238E27FC236}">
                <a16:creationId xmlns:a16="http://schemas.microsoft.com/office/drawing/2014/main" id="{CA4B4113-F34C-720F-36FC-099D4208C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1" y="5868000"/>
            <a:ext cx="959349" cy="972000"/>
          </a:xfrm>
          <a:prstGeom prst="rect">
            <a:avLst/>
          </a:prstGeom>
        </p:spPr>
      </p:pic>
      <p:pic>
        <p:nvPicPr>
          <p:cNvPr id="35" name="Immagine 34">
            <a:extLst>
              <a:ext uri="{FF2B5EF4-FFF2-40B4-BE49-F238E27FC236}">
                <a16:creationId xmlns:a16="http://schemas.microsoft.com/office/drawing/2014/main" id="{690C783B-45EF-67C5-DBB6-7230FC8B0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4600" y="6006338"/>
            <a:ext cx="1147401" cy="695325"/>
          </a:xfrm>
          <a:prstGeom prst="rect">
            <a:avLst/>
          </a:prstGeom>
        </p:spPr>
      </p:pic>
      <p:pic>
        <p:nvPicPr>
          <p:cNvPr id="6" name="Immagine 5">
            <a:extLst>
              <a:ext uri="{FF2B5EF4-FFF2-40B4-BE49-F238E27FC236}">
                <a16:creationId xmlns:a16="http://schemas.microsoft.com/office/drawing/2014/main" id="{FD2B095B-5D90-9639-473B-D4ACE3AC4FA9}"/>
              </a:ext>
            </a:extLst>
          </p:cNvPr>
          <p:cNvPicPr>
            <a:picLocks noChangeAspect="1"/>
          </p:cNvPicPr>
          <p:nvPr/>
        </p:nvPicPr>
        <p:blipFill rotWithShape="1">
          <a:blip r:embed="rId4">
            <a:extLst>
              <a:ext uri="{28A0092B-C50C-407E-A947-70E740481C1C}">
                <a14:useLocalDpi xmlns:a14="http://schemas.microsoft.com/office/drawing/2010/main" val="0"/>
              </a:ext>
            </a:extLst>
          </a:blip>
          <a:srcRect t="7541"/>
          <a:stretch/>
        </p:blipFill>
        <p:spPr bwMode="auto">
          <a:xfrm>
            <a:off x="981451" y="749300"/>
            <a:ext cx="10229099" cy="5359400"/>
          </a:xfrm>
          <a:prstGeom prst="rect">
            <a:avLst/>
          </a:prstGeom>
          <a:ln>
            <a:noFill/>
          </a:ln>
          <a:extLst>
            <a:ext uri="{53640926-AAD7-44D8-BBD7-CCE9431645EC}">
              <a14:shadowObscured xmlns:a14="http://schemas.microsoft.com/office/drawing/2010/main"/>
            </a:ext>
          </a:extLst>
        </p:spPr>
      </p:pic>
      <p:sp>
        <p:nvSpPr>
          <p:cNvPr id="2" name="Date Placeholder 1">
            <a:extLst>
              <a:ext uri="{FF2B5EF4-FFF2-40B4-BE49-F238E27FC236}">
                <a16:creationId xmlns:a16="http://schemas.microsoft.com/office/drawing/2014/main" id="{33C2B707-484F-5521-F82E-338ED8C4B6E6}"/>
              </a:ext>
            </a:extLst>
          </p:cNvPr>
          <p:cNvSpPr>
            <a:spLocks noGrp="1"/>
          </p:cNvSpPr>
          <p:nvPr>
            <p:ph type="dt" sz="half" idx="10"/>
          </p:nvPr>
        </p:nvSpPr>
        <p:spPr/>
        <p:txBody>
          <a:bodyPr/>
          <a:lstStyle/>
          <a:p>
            <a:fld id="{8BECE62E-E698-41DF-BF2D-5147403939C4}" type="datetime1">
              <a:rPr lang="en-US" noProof="1" smtClean="0"/>
              <a:t>3/11/2026</a:t>
            </a:fld>
            <a:endParaRPr lang="en-US" noProof="1"/>
          </a:p>
        </p:txBody>
      </p:sp>
    </p:spTree>
    <p:extLst>
      <p:ext uri="{BB962C8B-B14F-4D97-AF65-F5344CB8AC3E}">
        <p14:creationId xmlns:p14="http://schemas.microsoft.com/office/powerpoint/2010/main" val="779847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33BAC91-91D2-3D77-A433-096529672610}"/>
              </a:ext>
            </a:extLst>
          </p:cNvPr>
          <p:cNvGraphicFramePr>
            <a:graphicFrameLocks noGrp="1"/>
          </p:cNvGraphicFramePr>
          <p:nvPr>
            <p:extLst>
              <p:ext uri="{D42A27DB-BD31-4B8C-83A1-F6EECF244321}">
                <p14:modId xmlns:p14="http://schemas.microsoft.com/office/powerpoint/2010/main" val="4147087011"/>
              </p:ext>
            </p:extLst>
          </p:nvPr>
        </p:nvGraphicFramePr>
        <p:xfrm>
          <a:off x="667657" y="957942"/>
          <a:ext cx="10556726" cy="5050968"/>
        </p:xfrm>
        <a:graphic>
          <a:graphicData uri="http://schemas.openxmlformats.org/drawingml/2006/table">
            <a:tbl>
              <a:tblPr firstRow="1" firstCol="1" bandRow="1"/>
              <a:tblGrid>
                <a:gridCol w="1740097">
                  <a:extLst>
                    <a:ext uri="{9D8B030D-6E8A-4147-A177-3AD203B41FA5}">
                      <a16:colId xmlns:a16="http://schemas.microsoft.com/office/drawing/2014/main" val="3451877890"/>
                    </a:ext>
                  </a:extLst>
                </a:gridCol>
                <a:gridCol w="863713">
                  <a:extLst>
                    <a:ext uri="{9D8B030D-6E8A-4147-A177-3AD203B41FA5}">
                      <a16:colId xmlns:a16="http://schemas.microsoft.com/office/drawing/2014/main" val="3898353073"/>
                    </a:ext>
                  </a:extLst>
                </a:gridCol>
                <a:gridCol w="1136131">
                  <a:extLst>
                    <a:ext uri="{9D8B030D-6E8A-4147-A177-3AD203B41FA5}">
                      <a16:colId xmlns:a16="http://schemas.microsoft.com/office/drawing/2014/main" val="3053662751"/>
                    </a:ext>
                  </a:extLst>
                </a:gridCol>
                <a:gridCol w="1136131">
                  <a:extLst>
                    <a:ext uri="{9D8B030D-6E8A-4147-A177-3AD203B41FA5}">
                      <a16:colId xmlns:a16="http://schemas.microsoft.com/office/drawing/2014/main" val="554670088"/>
                    </a:ext>
                  </a:extLst>
                </a:gridCol>
                <a:gridCol w="1136131">
                  <a:extLst>
                    <a:ext uri="{9D8B030D-6E8A-4147-A177-3AD203B41FA5}">
                      <a16:colId xmlns:a16="http://schemas.microsoft.com/office/drawing/2014/main" val="1140624898"/>
                    </a:ext>
                  </a:extLst>
                </a:gridCol>
                <a:gridCol w="1136131">
                  <a:extLst>
                    <a:ext uri="{9D8B030D-6E8A-4147-A177-3AD203B41FA5}">
                      <a16:colId xmlns:a16="http://schemas.microsoft.com/office/drawing/2014/main" val="2188149043"/>
                    </a:ext>
                  </a:extLst>
                </a:gridCol>
                <a:gridCol w="1136131">
                  <a:extLst>
                    <a:ext uri="{9D8B030D-6E8A-4147-A177-3AD203B41FA5}">
                      <a16:colId xmlns:a16="http://schemas.microsoft.com/office/drawing/2014/main" val="2302678882"/>
                    </a:ext>
                  </a:extLst>
                </a:gridCol>
                <a:gridCol w="1140354">
                  <a:extLst>
                    <a:ext uri="{9D8B030D-6E8A-4147-A177-3AD203B41FA5}">
                      <a16:colId xmlns:a16="http://schemas.microsoft.com/office/drawing/2014/main" val="2428104170"/>
                    </a:ext>
                  </a:extLst>
                </a:gridCol>
                <a:gridCol w="1131907">
                  <a:extLst>
                    <a:ext uri="{9D8B030D-6E8A-4147-A177-3AD203B41FA5}">
                      <a16:colId xmlns:a16="http://schemas.microsoft.com/office/drawing/2014/main" val="4055746741"/>
                    </a:ext>
                  </a:extLst>
                </a:gridCol>
              </a:tblGrid>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Cultura</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2018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2019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2020</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2022</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2024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Medie (t/ha)</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5B9BD5"/>
                    </a:solidFill>
                  </a:tcPr>
                </a:tc>
                <a:extLst>
                  <a:ext uri="{0D108BD9-81ED-4DB2-BD59-A6C34878D82A}">
                    <a16:rowId xmlns:a16="http://schemas.microsoft.com/office/drawing/2014/main" val="1433297192"/>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Grâu comun</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3.77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3.37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3.31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3.81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3.78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3.71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3.46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3.61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195601858"/>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Porumb boabe</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6.26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5.45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5.27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5.56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4.58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4.61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4.02</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5.07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87297049"/>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Floarea soarelui</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2.53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2.38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2.24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2.27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2.48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2.43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2.32</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774262140"/>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Soia boabe</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1.47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1.29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2.31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1.59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2.08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2.15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1.81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3812703833"/>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Cartofi – total</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18.26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15.24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19.56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16.35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14.15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15.38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12.59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16.57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344321063"/>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Legume – total</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13.50</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13.13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15.94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18.84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12.78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11.45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9.26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13.85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688663516"/>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Lucerna</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19.31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17.04</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16.11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16.50</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14.53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13.26</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11.70</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15.45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1733070611"/>
                  </a:ext>
                </a:extLst>
              </a:tr>
              <a:tr h="420914">
                <a:tc>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Porumb verde furajer</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31.55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27.21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22.81</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29.17</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24.33</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24.45</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19.69</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25.20</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489093251"/>
                  </a:ext>
                </a:extLst>
              </a:tr>
              <a:tr h="420914">
                <a:tc gridSpan="8">
                  <a:txBody>
                    <a:bodyPr/>
                    <a:lstStyle/>
                    <a:p>
                      <a:pPr>
                        <a:lnSpc>
                          <a:spcPct val="115000"/>
                        </a:lnSpc>
                        <a:spcAft>
                          <a:spcPts val="800"/>
                        </a:spcAft>
                        <a:buNone/>
                      </a:pPr>
                      <a:r>
                        <a:rPr lang="en-US" sz="1300" b="1"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Total productivitate/an</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5B9BD5"/>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800"/>
                        </a:spcAft>
                        <a:buNone/>
                      </a:pPr>
                      <a:r>
                        <a:rPr lang="en-US" sz="1300" kern="100" noProof="1">
                          <a:solidFill>
                            <a:srgbClr val="000000"/>
                          </a:solidFill>
                          <a:effectLst/>
                          <a:latin typeface="Aptos" panose="020B0004020202020204" pitchFamily="34" charset="0"/>
                          <a:ea typeface="Aptos" panose="020B0004020202020204" pitchFamily="34" charset="0"/>
                          <a:cs typeface="Times New Roman" panose="02020603050405020304" pitchFamily="18" charset="0"/>
                        </a:rPr>
                        <a:t>=468</a:t>
                      </a:r>
                      <a:endParaRPr lang="en-US" sz="13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236296879"/>
                  </a:ext>
                </a:extLst>
              </a:tr>
              <a:tr h="420914">
                <a:tc gridSpan="8">
                  <a:txBody>
                    <a:bodyPr/>
                    <a:lstStyle/>
                    <a:p>
                      <a:pPr>
                        <a:lnSpc>
                          <a:spcPct val="115000"/>
                        </a:lnSpc>
                        <a:spcAft>
                          <a:spcPts val="800"/>
                        </a:spcAft>
                        <a:buNone/>
                      </a:pPr>
                      <a:r>
                        <a:rPr lang="en-US" sz="1900" b="1"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rPr>
                        <a:t>Biomasă estimată 1:1 (raport dintre producție și masa vegetală ne – utilizată )</a:t>
                      </a:r>
                      <a:endParaRPr lang="en-US" sz="1900"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800"/>
                        </a:spcAft>
                        <a:buNone/>
                      </a:pPr>
                      <a:r>
                        <a:rPr lang="en-US" sz="1900"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rPr>
                        <a:t>=468</a:t>
                      </a: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3102642596"/>
                  </a:ext>
                </a:extLst>
              </a:tr>
              <a:tr h="420914">
                <a:tc gridSpan="8">
                  <a:txBody>
                    <a:bodyPr/>
                    <a:lstStyle/>
                    <a:p>
                      <a:pPr>
                        <a:lnSpc>
                          <a:spcPct val="115000"/>
                        </a:lnSpc>
                        <a:spcAft>
                          <a:spcPts val="800"/>
                        </a:spcAft>
                        <a:buNone/>
                      </a:pPr>
                      <a:r>
                        <a:rPr lang="en-US" sz="1900" b="1"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rPr>
                        <a:t>Disponibilitate minima estimate pentru 10% masă vegetală</a:t>
                      </a:r>
                      <a:endParaRPr lang="en-US" sz="1900"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endParaRP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nSpc>
                          <a:spcPct val="115000"/>
                        </a:lnSpc>
                        <a:spcAft>
                          <a:spcPts val="800"/>
                        </a:spcAft>
                        <a:buNone/>
                      </a:pPr>
                      <a:r>
                        <a:rPr lang="en-US" sz="1900" kern="100" noProof="1">
                          <a:solidFill>
                            <a:schemeClr val="tx1"/>
                          </a:solidFill>
                          <a:effectLst/>
                          <a:latin typeface="Aptos" panose="020B0004020202020204" pitchFamily="34" charset="0"/>
                          <a:ea typeface="Aptos" panose="020B0004020202020204" pitchFamily="34" charset="0"/>
                          <a:cs typeface="Times New Roman" panose="02020603050405020304" pitchFamily="18" charset="0"/>
                        </a:rPr>
                        <a:t>46,8 t/ha</a:t>
                      </a:r>
                    </a:p>
                  </a:txBody>
                  <a:tcPr marL="6350" marR="6350" marT="6350" marB="635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2D050"/>
                    </a:solidFill>
                  </a:tcPr>
                </a:tc>
                <a:extLst>
                  <a:ext uri="{0D108BD9-81ED-4DB2-BD59-A6C34878D82A}">
                    <a16:rowId xmlns:a16="http://schemas.microsoft.com/office/drawing/2014/main" val="1056535109"/>
                  </a:ext>
                </a:extLst>
              </a:tr>
            </a:tbl>
          </a:graphicData>
        </a:graphic>
      </p:graphicFrame>
      <p:sp>
        <p:nvSpPr>
          <p:cNvPr id="2" name="Substituent dată 1">
            <a:extLst>
              <a:ext uri="{FF2B5EF4-FFF2-40B4-BE49-F238E27FC236}">
                <a16:creationId xmlns:a16="http://schemas.microsoft.com/office/drawing/2014/main" id="{BBFF64C7-E75C-6C48-D44B-F8EEA8BFB404}"/>
              </a:ext>
            </a:extLst>
          </p:cNvPr>
          <p:cNvSpPr>
            <a:spLocks noGrp="1"/>
          </p:cNvSpPr>
          <p:nvPr>
            <p:ph type="dt" sz="half" idx="10"/>
          </p:nvPr>
        </p:nvSpPr>
        <p:spPr/>
        <p:txBody>
          <a:bodyPr/>
          <a:lstStyle/>
          <a:p>
            <a:fld id="{AB908215-B57D-4FCD-9327-FE6BF170F91D}" type="datetime1">
              <a:rPr lang="en-US" noProof="1" smtClean="0"/>
              <a:t>3/11/2026</a:t>
            </a:fld>
            <a:endParaRPr lang="en-US" noProof="1"/>
          </a:p>
        </p:txBody>
      </p:sp>
      <p:sp>
        <p:nvSpPr>
          <p:cNvPr id="4" name="Substituent subsol 3">
            <a:extLst>
              <a:ext uri="{FF2B5EF4-FFF2-40B4-BE49-F238E27FC236}">
                <a16:creationId xmlns:a16="http://schemas.microsoft.com/office/drawing/2014/main" id="{3BC0CD9B-717A-B350-4433-56EAF7BE67ED}"/>
              </a:ext>
            </a:extLst>
          </p:cNvPr>
          <p:cNvSpPr>
            <a:spLocks noGrp="1"/>
          </p:cNvSpPr>
          <p:nvPr>
            <p:ph type="ftr" sz="quarter" idx="11"/>
          </p:nvPr>
        </p:nvSpPr>
        <p:spPr/>
        <p:txBody>
          <a:bodyPr/>
          <a:lstStyle/>
          <a:p>
            <a:r>
              <a:rPr lang="en-US" noProof="1"/>
              <a:t>SMART DIASPORA 2025, USAMV CLUJ NAPOCA</a:t>
            </a:r>
          </a:p>
        </p:txBody>
      </p:sp>
      <p:sp>
        <p:nvSpPr>
          <p:cNvPr id="5" name="CasetăText 4">
            <a:extLst>
              <a:ext uri="{FF2B5EF4-FFF2-40B4-BE49-F238E27FC236}">
                <a16:creationId xmlns:a16="http://schemas.microsoft.com/office/drawing/2014/main" id="{96A5D7E9-51E6-203F-284B-07A3D46A5E3D}"/>
              </a:ext>
            </a:extLst>
          </p:cNvPr>
          <p:cNvSpPr txBox="1"/>
          <p:nvPr/>
        </p:nvSpPr>
        <p:spPr>
          <a:xfrm>
            <a:off x="484692" y="136527"/>
            <a:ext cx="6096000" cy="369332"/>
          </a:xfrm>
          <a:prstGeom prst="rect">
            <a:avLst/>
          </a:prstGeom>
          <a:noFill/>
        </p:spPr>
        <p:txBody>
          <a:bodyPr wrap="square">
            <a:spAutoFit/>
          </a:bodyPr>
          <a:lstStyle/>
          <a:p>
            <a:r>
              <a:rPr lang="en-US" noProof="1">
                <a:solidFill>
                  <a:srgbClr val="00965F"/>
                </a:solidFill>
                <a:latin typeface="Amasis MT Pro Black" panose="02040A04050005020304" pitchFamily="18" charset="0"/>
                <a:cs typeface="Times New Roman" panose="02020603050405020304" pitchFamily="18" charset="0"/>
              </a:rPr>
              <a:t>Biomass from agriculture </a:t>
            </a:r>
            <a:r>
              <a:rPr lang="en-US" sz="1800" noProof="1">
                <a:solidFill>
                  <a:srgbClr val="00965F"/>
                </a:solidFill>
                <a:latin typeface="Amasis MT Pro Black" panose="02040A04050005020304" pitchFamily="18" charset="0"/>
                <a:cs typeface="Times New Roman" panose="02020603050405020304" pitchFamily="18" charset="0"/>
              </a:rPr>
              <a:t>Iuliana Antonie</a:t>
            </a:r>
            <a:endParaRPr lang="en-US" noProof="1"/>
          </a:p>
        </p:txBody>
      </p:sp>
    </p:spTree>
    <p:extLst>
      <p:ext uri="{BB962C8B-B14F-4D97-AF65-F5344CB8AC3E}">
        <p14:creationId xmlns:p14="http://schemas.microsoft.com/office/powerpoint/2010/main" val="3023957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EA56AA5-375E-376B-466A-62C62123D8DB}"/>
              </a:ext>
            </a:extLst>
          </p:cNvPr>
          <p:cNvGraphicFramePr>
            <a:graphicFrameLocks noGrp="1"/>
          </p:cNvGraphicFramePr>
          <p:nvPr>
            <p:ph idx="1"/>
            <p:extLst>
              <p:ext uri="{D42A27DB-BD31-4B8C-83A1-F6EECF244321}">
                <p14:modId xmlns:p14="http://schemas.microsoft.com/office/powerpoint/2010/main" val="2871214238"/>
              </p:ext>
            </p:extLst>
          </p:nvPr>
        </p:nvGraphicFramePr>
        <p:xfrm>
          <a:off x="838200" y="1596518"/>
          <a:ext cx="9840686" cy="5070371"/>
        </p:xfrm>
        <a:graphic>
          <a:graphicData uri="http://schemas.openxmlformats.org/drawingml/2006/table">
            <a:tbl>
              <a:tblPr firstRow="1" bandRow="1">
                <a:tableStyleId>{5C22544A-7EE6-4342-B048-85BDC9FD1C3A}</a:tableStyleId>
              </a:tblPr>
              <a:tblGrid>
                <a:gridCol w="1765967">
                  <a:extLst>
                    <a:ext uri="{9D8B030D-6E8A-4147-A177-3AD203B41FA5}">
                      <a16:colId xmlns:a16="http://schemas.microsoft.com/office/drawing/2014/main" val="4288515549"/>
                    </a:ext>
                  </a:extLst>
                </a:gridCol>
                <a:gridCol w="827981">
                  <a:extLst>
                    <a:ext uri="{9D8B030D-6E8A-4147-A177-3AD203B41FA5}">
                      <a16:colId xmlns:a16="http://schemas.microsoft.com/office/drawing/2014/main" val="2009884501"/>
                    </a:ext>
                  </a:extLst>
                </a:gridCol>
                <a:gridCol w="1608817">
                  <a:extLst>
                    <a:ext uri="{9D8B030D-6E8A-4147-A177-3AD203B41FA5}">
                      <a16:colId xmlns:a16="http://schemas.microsoft.com/office/drawing/2014/main" val="1909836962"/>
                    </a:ext>
                  </a:extLst>
                </a:gridCol>
                <a:gridCol w="1069784">
                  <a:extLst>
                    <a:ext uri="{9D8B030D-6E8A-4147-A177-3AD203B41FA5}">
                      <a16:colId xmlns:a16="http://schemas.microsoft.com/office/drawing/2014/main" val="1199553417"/>
                    </a:ext>
                  </a:extLst>
                </a:gridCol>
                <a:gridCol w="2890567">
                  <a:extLst>
                    <a:ext uri="{9D8B030D-6E8A-4147-A177-3AD203B41FA5}">
                      <a16:colId xmlns:a16="http://schemas.microsoft.com/office/drawing/2014/main" val="2212550242"/>
                    </a:ext>
                  </a:extLst>
                </a:gridCol>
                <a:gridCol w="1677570">
                  <a:extLst>
                    <a:ext uri="{9D8B030D-6E8A-4147-A177-3AD203B41FA5}">
                      <a16:colId xmlns:a16="http://schemas.microsoft.com/office/drawing/2014/main" val="1220574818"/>
                    </a:ext>
                  </a:extLst>
                </a:gridCol>
              </a:tblGrid>
              <a:tr h="1035851">
                <a:tc>
                  <a:txBody>
                    <a:bodyPr/>
                    <a:lstStyle/>
                    <a:p>
                      <a:pPr algn="ctr" fontAlgn="ctr">
                        <a:buNone/>
                      </a:pPr>
                      <a:r>
                        <a:rPr lang="en-US" sz="1500" u="none" strike="noStrike" noProof="1">
                          <a:effectLst/>
                        </a:rPr>
                        <a:t>Specia/categoria (Efectiv la nivel de județ)</a:t>
                      </a:r>
                      <a:endParaRPr lang="en-US" sz="1500" b="1" i="0" u="none" strike="noStrike" noProof="1">
                        <a:effectLst/>
                        <a:latin typeface="Arial" panose="020B0604020202020204" pitchFamily="34" charset="0"/>
                      </a:endParaRPr>
                    </a:p>
                  </a:txBody>
                  <a:tcPr marL="9419" marR="9419" marT="9419" marB="0" anchor="ctr"/>
                </a:tc>
                <a:tc>
                  <a:txBody>
                    <a:bodyPr/>
                    <a:lstStyle/>
                    <a:p>
                      <a:pPr algn="ctr" fontAlgn="ctr">
                        <a:buNone/>
                      </a:pPr>
                      <a:r>
                        <a:rPr lang="en-US" sz="1500" u="none" strike="noStrike" noProof="1">
                          <a:effectLst/>
                        </a:rPr>
                        <a:t>Capete</a:t>
                      </a:r>
                      <a:endParaRPr lang="en-US" sz="1500" b="1" i="0" u="none" strike="noStrike" noProof="1">
                        <a:effectLst/>
                        <a:latin typeface="Arial" panose="020B0604020202020204" pitchFamily="34" charset="0"/>
                      </a:endParaRPr>
                    </a:p>
                  </a:txBody>
                  <a:tcPr marL="9419" marR="9419" marT="9419" marB="0" anchor="ctr"/>
                </a:tc>
                <a:tc>
                  <a:txBody>
                    <a:bodyPr/>
                    <a:lstStyle/>
                    <a:p>
                      <a:pPr algn="ctr" fontAlgn="ctr">
                        <a:buNone/>
                      </a:pPr>
                      <a:r>
                        <a:rPr lang="en-US" sz="1500" u="none" strike="noStrike" noProof="1">
                          <a:effectLst/>
                        </a:rPr>
                        <a:t>Cantitatea de dejecții+așternut /cap/zi</a:t>
                      </a:r>
                      <a:endParaRPr lang="en-US" sz="1500" b="1" i="0" u="none" strike="noStrike" noProof="1">
                        <a:effectLst/>
                        <a:latin typeface="Arial" panose="020B0604020202020204" pitchFamily="34" charset="0"/>
                      </a:endParaRPr>
                    </a:p>
                  </a:txBody>
                  <a:tcPr marL="9419" marR="9419" marT="9419" marB="0" anchor="ctr"/>
                </a:tc>
                <a:tc>
                  <a:txBody>
                    <a:bodyPr/>
                    <a:lstStyle/>
                    <a:p>
                      <a:pPr algn="ctr" fontAlgn="ctr">
                        <a:buNone/>
                      </a:pPr>
                      <a:r>
                        <a:rPr lang="en-US" sz="1500" u="none" strike="noStrike" noProof="1">
                          <a:effectLst/>
                        </a:rPr>
                        <a:t>Cantitatea de dejecții+ așternut / efectiv</a:t>
                      </a:r>
                      <a:endParaRPr lang="en-US" sz="1500" b="1" i="0" u="none" strike="noStrike" noProof="1">
                        <a:effectLst/>
                        <a:latin typeface="Arial" panose="020B0604020202020204" pitchFamily="34" charset="0"/>
                      </a:endParaRPr>
                    </a:p>
                  </a:txBody>
                  <a:tcPr marL="9419" marR="9419" marT="9419" marB="0" anchor="ctr"/>
                </a:tc>
                <a:tc>
                  <a:txBody>
                    <a:bodyPr/>
                    <a:lstStyle/>
                    <a:p>
                      <a:pPr algn="ctr" fontAlgn="ctr">
                        <a:buNone/>
                      </a:pPr>
                      <a:r>
                        <a:rPr lang="en-US" sz="1500" u="none" strike="noStrike" noProof="1">
                          <a:effectLst/>
                        </a:rPr>
                        <a:t>Cantitatea de dejecții+așternut/efectiv/an (kg)</a:t>
                      </a:r>
                      <a:endParaRPr lang="en-US" sz="1500" b="1" i="0" u="none" strike="noStrike" noProof="1">
                        <a:effectLst/>
                        <a:latin typeface="Arial" panose="020B0604020202020204" pitchFamily="34" charset="0"/>
                      </a:endParaRPr>
                    </a:p>
                  </a:txBody>
                  <a:tcPr marL="9419" marR="9419" marT="9419" marB="0" anchor="ctr"/>
                </a:tc>
                <a:tc>
                  <a:txBody>
                    <a:bodyPr/>
                    <a:lstStyle/>
                    <a:p>
                      <a:pPr algn="ctr" fontAlgn="ctr">
                        <a:buNone/>
                      </a:pPr>
                      <a:r>
                        <a:rPr lang="en-US" sz="1500" u="none" strike="noStrike" noProof="1">
                          <a:effectLst/>
                        </a:rPr>
                        <a:t>Cantitatea de dejecții/efectiv/an (t)</a:t>
                      </a:r>
                      <a:endParaRPr lang="en-US" sz="1500" b="1" i="0" u="none" strike="noStrike" noProof="1">
                        <a:effectLst/>
                        <a:latin typeface="Arial" panose="020B0604020202020204" pitchFamily="34" charset="0"/>
                      </a:endParaRPr>
                    </a:p>
                  </a:txBody>
                  <a:tcPr marL="9419" marR="9419" marT="9419" marB="0" anchor="ctr"/>
                </a:tc>
                <a:extLst>
                  <a:ext uri="{0D108BD9-81ED-4DB2-BD59-A6C34878D82A}">
                    <a16:rowId xmlns:a16="http://schemas.microsoft.com/office/drawing/2014/main" val="3304054121"/>
                  </a:ext>
                </a:extLst>
              </a:tr>
              <a:tr h="329174">
                <a:tc>
                  <a:txBody>
                    <a:bodyPr/>
                    <a:lstStyle/>
                    <a:p>
                      <a:pPr algn="ctr" fontAlgn="ctr">
                        <a:buNone/>
                      </a:pPr>
                      <a:r>
                        <a:rPr lang="en-US" sz="1700" u="none" strike="noStrike" noProof="1">
                          <a:effectLst/>
                        </a:rPr>
                        <a:t>Vaci și juninci </a:t>
                      </a:r>
                      <a:endParaRPr lang="en-US" sz="1700" b="0" i="0" u="none" strike="noStrike" noProof="1">
                        <a:effectLst/>
                        <a:latin typeface="Arial Narrow" panose="020B0606020202030204" pitchFamily="34" charset="0"/>
                      </a:endParaRPr>
                    </a:p>
                  </a:txBody>
                  <a:tcPr marL="9419" marR="9419" marT="9419" marB="0" anchor="ctr"/>
                </a:tc>
                <a:tc>
                  <a:txBody>
                    <a:bodyPr/>
                    <a:lstStyle/>
                    <a:p>
                      <a:pPr algn="ctr" fontAlgn="b">
                        <a:buNone/>
                      </a:pPr>
                      <a:r>
                        <a:rPr lang="en-US" sz="1500" u="none" strike="noStrike" noProof="1">
                          <a:effectLst/>
                        </a:rPr>
                        <a:t>42851</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1714040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625624600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625624.6</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1068844201"/>
                  </a:ext>
                </a:extLst>
              </a:tr>
              <a:tr h="296305">
                <a:tc>
                  <a:txBody>
                    <a:bodyPr/>
                    <a:lstStyle/>
                    <a:p>
                      <a:pPr algn="ctr" fontAlgn="b">
                        <a:buNone/>
                      </a:pPr>
                      <a:r>
                        <a:rPr lang="en-US" sz="1500" u="none" strike="noStrike" noProof="1">
                          <a:effectLst/>
                        </a:rPr>
                        <a:t>Tauri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507</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35</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17745</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6476925</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6476.925</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4272229375"/>
                  </a:ext>
                </a:extLst>
              </a:tr>
              <a:tr h="296305">
                <a:tc>
                  <a:txBody>
                    <a:bodyPr/>
                    <a:lstStyle/>
                    <a:p>
                      <a:pPr algn="ctr" fontAlgn="b">
                        <a:buNone/>
                      </a:pPr>
                      <a:r>
                        <a:rPr lang="en-US" sz="1500" u="none" strike="noStrike" noProof="1">
                          <a:effectLst/>
                        </a:rPr>
                        <a:t>Viței 0-6 luni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7655</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61240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22352600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22352.6</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577829053"/>
                  </a:ext>
                </a:extLst>
              </a:tr>
              <a:tr h="296305">
                <a:tc>
                  <a:txBody>
                    <a:bodyPr/>
                    <a:lstStyle/>
                    <a:p>
                      <a:pPr algn="ctr" fontAlgn="b">
                        <a:buNone/>
                      </a:pPr>
                      <a:r>
                        <a:rPr lang="en-US" sz="1500" u="none" strike="noStrike" noProof="1">
                          <a:effectLst/>
                        </a:rPr>
                        <a:t>Iepe</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1431</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42930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15669450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15669.45</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2096228148"/>
                  </a:ext>
                </a:extLst>
              </a:tr>
              <a:tr h="296305">
                <a:tc>
                  <a:txBody>
                    <a:bodyPr/>
                    <a:lstStyle/>
                    <a:p>
                      <a:pPr algn="ctr" fontAlgn="b">
                        <a:buNone/>
                      </a:pPr>
                      <a:r>
                        <a:rPr lang="en-US" sz="1500" u="none" strike="noStrike" noProof="1">
                          <a:effectLst/>
                        </a:rPr>
                        <a:t>Armăsari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37</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1110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405150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405.15</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2301194490"/>
                  </a:ext>
                </a:extLst>
              </a:tr>
              <a:tr h="296305">
                <a:tc>
                  <a:txBody>
                    <a:bodyPr/>
                    <a:lstStyle/>
                    <a:p>
                      <a:pPr algn="ctr" fontAlgn="b">
                        <a:buNone/>
                      </a:pPr>
                      <a:r>
                        <a:rPr lang="en-US" sz="1500" u="none" strike="noStrike" noProof="1">
                          <a:effectLst/>
                        </a:rPr>
                        <a:t>Asini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65</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20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1300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474500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474.5</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1103818354"/>
                  </a:ext>
                </a:extLst>
              </a:tr>
              <a:tr h="296305">
                <a:tc>
                  <a:txBody>
                    <a:bodyPr/>
                    <a:lstStyle/>
                    <a:p>
                      <a:pPr algn="ctr" fontAlgn="b">
                        <a:buNone/>
                      </a:pPr>
                      <a:r>
                        <a:rPr lang="en-US" sz="1500" u="none" strike="noStrike" noProof="1">
                          <a:effectLst/>
                        </a:rPr>
                        <a:t>Oi+mioare</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420267</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2.8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1176748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429512874</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429512.874</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2199466436"/>
                  </a:ext>
                </a:extLst>
              </a:tr>
              <a:tr h="296305">
                <a:tc>
                  <a:txBody>
                    <a:bodyPr/>
                    <a:lstStyle/>
                    <a:p>
                      <a:pPr algn="ctr" fontAlgn="b">
                        <a:buNone/>
                      </a:pPr>
                      <a:r>
                        <a:rPr lang="en-US" sz="1500" u="none" strike="noStrike" noProof="1">
                          <a:effectLst/>
                        </a:rPr>
                        <a:t>Berbeci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16425</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2.8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45990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16786350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16786.35</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3956243426"/>
                  </a:ext>
                </a:extLst>
              </a:tr>
              <a:tr h="296305">
                <a:tc>
                  <a:txBody>
                    <a:bodyPr/>
                    <a:lstStyle/>
                    <a:p>
                      <a:pPr algn="ctr" fontAlgn="b">
                        <a:buNone/>
                      </a:pPr>
                      <a:r>
                        <a:rPr lang="en-US" sz="1500" u="none" strike="noStrike" noProof="1">
                          <a:effectLst/>
                        </a:rPr>
                        <a:t>Caprine</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14170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2.8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39676</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14481740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14481.74</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2811304074"/>
                  </a:ext>
                </a:extLst>
              </a:tr>
              <a:tr h="296305">
                <a:tc>
                  <a:txBody>
                    <a:bodyPr/>
                    <a:lstStyle/>
                    <a:p>
                      <a:pPr algn="ctr" fontAlgn="b">
                        <a:buNone/>
                      </a:pPr>
                      <a:r>
                        <a:rPr lang="en-US" sz="1500" u="none" strike="noStrike" noProof="1">
                          <a:effectLst/>
                        </a:rPr>
                        <a:t>Scroafe</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1037</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14</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14518</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5299070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5299.07</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478609170"/>
                  </a:ext>
                </a:extLst>
              </a:tr>
              <a:tr h="296305">
                <a:tc>
                  <a:txBody>
                    <a:bodyPr/>
                    <a:lstStyle/>
                    <a:p>
                      <a:pPr algn="ctr" fontAlgn="b">
                        <a:buNone/>
                      </a:pPr>
                      <a:r>
                        <a:rPr lang="en-US" sz="1500" u="none" strike="noStrike" noProof="1">
                          <a:effectLst/>
                        </a:rPr>
                        <a:t>Vieri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12</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360</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131400</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131.4</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1249003830"/>
                  </a:ext>
                </a:extLst>
              </a:tr>
              <a:tr h="296305">
                <a:tc>
                  <a:txBody>
                    <a:bodyPr/>
                    <a:lstStyle/>
                    <a:p>
                      <a:pPr algn="ctr" fontAlgn="b">
                        <a:buNone/>
                      </a:pPr>
                      <a:r>
                        <a:rPr lang="en-US" sz="1500" u="none" strike="noStrike" noProof="1">
                          <a:effectLst/>
                        </a:rPr>
                        <a:t>Găini</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956349</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0.12</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114761.9</a:t>
                      </a:r>
                      <a:endParaRPr lang="en-US" sz="1500" b="0" i="0" u="none" strike="noStrike" noProof="1">
                        <a:effectLst/>
                        <a:latin typeface="Arial" panose="020B0604020202020204" pitchFamily="34" charset="0"/>
                      </a:endParaRPr>
                    </a:p>
                  </a:txBody>
                  <a:tcPr marL="9419" marR="9419" marT="9419" marB="0" anchor="b"/>
                </a:tc>
                <a:tc>
                  <a:txBody>
                    <a:bodyPr/>
                    <a:lstStyle/>
                    <a:p>
                      <a:pPr algn="ctr" fontAlgn="b">
                        <a:buNone/>
                      </a:pPr>
                      <a:r>
                        <a:rPr lang="en-US" sz="1500" u="none" strike="noStrike" noProof="1">
                          <a:effectLst/>
                        </a:rPr>
                        <a:t>41888086.2</a:t>
                      </a:r>
                      <a:endParaRPr lang="en-US" sz="1500" b="0" i="0" u="none" strike="noStrike" noProof="1">
                        <a:effectLst/>
                        <a:latin typeface="Arial" panose="020B0604020202020204" pitchFamily="34" charset="0"/>
                      </a:endParaRPr>
                    </a:p>
                  </a:txBody>
                  <a:tcPr marL="9419" marR="9419" marT="9419" marB="0" anchor="b"/>
                </a:tc>
                <a:tc>
                  <a:txBody>
                    <a:bodyPr/>
                    <a:lstStyle/>
                    <a:p>
                      <a:pPr algn="r" fontAlgn="b">
                        <a:buNone/>
                      </a:pPr>
                      <a:r>
                        <a:rPr lang="en-US" sz="1500" u="none" strike="noStrike" noProof="1">
                          <a:effectLst/>
                        </a:rPr>
                        <a:t>41888.0862</a:t>
                      </a:r>
                      <a:endParaRPr lang="en-US" sz="1500" b="0" i="0" u="none" strike="noStrike" noProof="1">
                        <a:effectLst/>
                        <a:latin typeface="Arial" panose="020B0604020202020204" pitchFamily="34" charset="0"/>
                      </a:endParaRPr>
                    </a:p>
                  </a:txBody>
                  <a:tcPr marL="9419" marR="9419" marT="9419" marB="0" anchor="b"/>
                </a:tc>
                <a:extLst>
                  <a:ext uri="{0D108BD9-81ED-4DB2-BD59-A6C34878D82A}">
                    <a16:rowId xmlns:a16="http://schemas.microsoft.com/office/drawing/2014/main" val="1743811942"/>
                  </a:ext>
                </a:extLst>
              </a:tr>
              <a:tr h="445991">
                <a:tc gridSpan="5">
                  <a:txBody>
                    <a:bodyPr/>
                    <a:lstStyle/>
                    <a:p>
                      <a:pPr algn="ctr" fontAlgn="b">
                        <a:buNone/>
                      </a:pPr>
                      <a:r>
                        <a:rPr lang="en-US" sz="1500" b="1" i="0" u="none" strike="noStrike" noProof="1">
                          <a:effectLst/>
                          <a:latin typeface="Arial" panose="020B0604020202020204" pitchFamily="34" charset="0"/>
                        </a:rPr>
                        <a:t>Total dejecții / an (t)</a:t>
                      </a:r>
                    </a:p>
                  </a:txBody>
                  <a:tcPr marL="9419" marR="9419" marT="9419" marB="0" anchor="ctr"/>
                </a:tc>
                <a:tc hMerge="1">
                  <a:txBody>
                    <a:bodyPr/>
                    <a:lstStyle/>
                    <a:p>
                      <a:pPr algn="ctr" fontAlgn="b">
                        <a:buNone/>
                      </a:pPr>
                      <a:endParaRPr lang="en-GB" sz="2200" b="0" i="0" u="none" strike="noStrike" dirty="0">
                        <a:effectLst/>
                        <a:latin typeface="Arial" panose="020B0604020202020204" pitchFamily="34" charset="0"/>
                      </a:endParaRPr>
                    </a:p>
                  </a:txBody>
                  <a:tcPr marL="14128" marR="14128" marT="14128" marB="0" anchor="b"/>
                </a:tc>
                <a:tc hMerge="1">
                  <a:txBody>
                    <a:bodyPr/>
                    <a:lstStyle/>
                    <a:p>
                      <a:pPr algn="ctr" fontAlgn="b">
                        <a:buNone/>
                      </a:pPr>
                      <a:endParaRPr lang="en-GB" sz="2200" b="0" i="0" u="none" strike="noStrike" dirty="0">
                        <a:effectLst/>
                        <a:latin typeface="Arial" panose="020B0604020202020204" pitchFamily="34" charset="0"/>
                      </a:endParaRPr>
                    </a:p>
                  </a:txBody>
                  <a:tcPr marL="14128" marR="14128" marT="14128" marB="0" anchor="b"/>
                </a:tc>
                <a:tc hMerge="1">
                  <a:txBody>
                    <a:bodyPr/>
                    <a:lstStyle/>
                    <a:p>
                      <a:pPr algn="ctr" fontAlgn="b">
                        <a:buNone/>
                      </a:pPr>
                      <a:endParaRPr lang="en-GB" sz="2200" b="0" i="0" u="none" strike="noStrike" dirty="0">
                        <a:effectLst/>
                        <a:latin typeface="Arial" panose="020B0604020202020204" pitchFamily="34" charset="0"/>
                      </a:endParaRPr>
                    </a:p>
                  </a:txBody>
                  <a:tcPr marL="14128" marR="14128" marT="14128" marB="0" anchor="b"/>
                </a:tc>
                <a:tc hMerge="1">
                  <a:txBody>
                    <a:bodyPr/>
                    <a:lstStyle/>
                    <a:p>
                      <a:pPr algn="ctr" fontAlgn="b">
                        <a:buNone/>
                      </a:pPr>
                      <a:endParaRPr lang="en-GB" sz="2200" b="0" i="0" u="none" strike="noStrike" dirty="0">
                        <a:effectLst/>
                        <a:latin typeface="Arial" panose="020B0604020202020204" pitchFamily="34" charset="0"/>
                      </a:endParaRPr>
                    </a:p>
                  </a:txBody>
                  <a:tcPr marL="14128" marR="14128" marT="14128" marB="0" anchor="b"/>
                </a:tc>
                <a:tc>
                  <a:txBody>
                    <a:bodyPr/>
                    <a:lstStyle/>
                    <a:p>
                      <a:pPr algn="ctr" fontAlgn="b">
                        <a:buNone/>
                      </a:pPr>
                      <a:r>
                        <a:rPr lang="en-US" sz="1900" b="1" i="0" u="none" strike="noStrike" noProof="1">
                          <a:solidFill>
                            <a:srgbClr val="000000"/>
                          </a:solidFill>
                          <a:effectLst/>
                          <a:latin typeface="Aptos Narrow" panose="020B0004020202020204" pitchFamily="34" charset="0"/>
                        </a:rPr>
                        <a:t>1.220.991</a:t>
                      </a:r>
                    </a:p>
                  </a:txBody>
                  <a:tcPr marL="5080" marR="5080" marT="5080" marB="0" anchor="ctr"/>
                </a:tc>
                <a:extLst>
                  <a:ext uri="{0D108BD9-81ED-4DB2-BD59-A6C34878D82A}">
                    <a16:rowId xmlns:a16="http://schemas.microsoft.com/office/drawing/2014/main" val="349414450"/>
                  </a:ext>
                </a:extLst>
              </a:tr>
            </a:tbl>
          </a:graphicData>
        </a:graphic>
      </p:graphicFrame>
      <p:sp>
        <p:nvSpPr>
          <p:cNvPr id="3" name="CasetăText 2">
            <a:extLst>
              <a:ext uri="{FF2B5EF4-FFF2-40B4-BE49-F238E27FC236}">
                <a16:creationId xmlns:a16="http://schemas.microsoft.com/office/drawing/2014/main" id="{7FA74A46-9210-1257-2B97-CBAACF6AF97A}"/>
              </a:ext>
            </a:extLst>
          </p:cNvPr>
          <p:cNvSpPr txBox="1"/>
          <p:nvPr/>
        </p:nvSpPr>
        <p:spPr>
          <a:xfrm>
            <a:off x="680720" y="812760"/>
            <a:ext cx="6096000" cy="369332"/>
          </a:xfrm>
          <a:prstGeom prst="rect">
            <a:avLst/>
          </a:prstGeom>
          <a:noFill/>
        </p:spPr>
        <p:txBody>
          <a:bodyPr wrap="square">
            <a:spAutoFit/>
          </a:bodyPr>
          <a:lstStyle/>
          <a:p>
            <a:r>
              <a:rPr lang="en-US" sz="1800" noProof="1">
                <a:solidFill>
                  <a:srgbClr val="00965F"/>
                </a:solidFill>
                <a:latin typeface="Amasis MT Pro Black" panose="02040A04050005020304" pitchFamily="18" charset="0"/>
                <a:cs typeface="Times New Roman" panose="02020603050405020304" pitchFamily="18" charset="0"/>
              </a:rPr>
              <a:t>Biomass from husbandry Mirela Stanciu </a:t>
            </a:r>
            <a:endParaRPr lang="en-US" noProof="1"/>
          </a:p>
        </p:txBody>
      </p:sp>
      <p:sp>
        <p:nvSpPr>
          <p:cNvPr id="7" name="Substituent dată 6">
            <a:extLst>
              <a:ext uri="{FF2B5EF4-FFF2-40B4-BE49-F238E27FC236}">
                <a16:creationId xmlns:a16="http://schemas.microsoft.com/office/drawing/2014/main" id="{ABB0FF37-A0AE-FB80-E1A0-CC768CB125D1}"/>
              </a:ext>
            </a:extLst>
          </p:cNvPr>
          <p:cNvSpPr>
            <a:spLocks noGrp="1"/>
          </p:cNvSpPr>
          <p:nvPr>
            <p:ph type="dt" sz="half" idx="10"/>
          </p:nvPr>
        </p:nvSpPr>
        <p:spPr/>
        <p:txBody>
          <a:bodyPr/>
          <a:lstStyle/>
          <a:p>
            <a:fld id="{8C6D3D90-1E1A-4487-883F-AEB80E31C4BC}" type="datetime1">
              <a:rPr lang="en-US" noProof="1" smtClean="0"/>
              <a:t>3/11/2026</a:t>
            </a:fld>
            <a:endParaRPr lang="en-US" noProof="1"/>
          </a:p>
        </p:txBody>
      </p:sp>
      <p:sp>
        <p:nvSpPr>
          <p:cNvPr id="8" name="Substituent subsol 7">
            <a:extLst>
              <a:ext uri="{FF2B5EF4-FFF2-40B4-BE49-F238E27FC236}">
                <a16:creationId xmlns:a16="http://schemas.microsoft.com/office/drawing/2014/main" id="{F502F655-434C-981F-E178-7092DED973EA}"/>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550445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76693D3B-1F93-4EAA-9D22-6C3ECDAA546D}"/>
              </a:ext>
            </a:extLst>
          </p:cNvPr>
          <p:cNvGraphicFramePr>
            <a:graphicFrameLocks noGrp="1"/>
          </p:cNvGraphicFramePr>
          <p:nvPr>
            <p:ph idx="1"/>
            <p:extLst>
              <p:ext uri="{D42A27DB-BD31-4B8C-83A1-F6EECF244321}">
                <p14:modId xmlns:p14="http://schemas.microsoft.com/office/powerpoint/2010/main" val="2275239943"/>
              </p:ext>
            </p:extLst>
          </p:nvPr>
        </p:nvGraphicFramePr>
        <p:xfrm>
          <a:off x="1091649" y="853884"/>
          <a:ext cx="8698896" cy="2487256"/>
        </p:xfrm>
        <a:graphic>
          <a:graphicData uri="http://schemas.openxmlformats.org/drawingml/2006/table">
            <a:tbl>
              <a:tblPr firstRow="1" firstCol="1" bandRow="1">
                <a:tableStyleId>{2A488322-F2BA-4B5B-9748-0D474271808F}</a:tableStyleId>
              </a:tblPr>
              <a:tblGrid>
                <a:gridCol w="1871159">
                  <a:extLst>
                    <a:ext uri="{9D8B030D-6E8A-4147-A177-3AD203B41FA5}">
                      <a16:colId xmlns:a16="http://schemas.microsoft.com/office/drawing/2014/main" val="3568810342"/>
                    </a:ext>
                  </a:extLst>
                </a:gridCol>
                <a:gridCol w="975391">
                  <a:extLst>
                    <a:ext uri="{9D8B030D-6E8A-4147-A177-3AD203B41FA5}">
                      <a16:colId xmlns:a16="http://schemas.microsoft.com/office/drawing/2014/main" val="2841860440"/>
                    </a:ext>
                  </a:extLst>
                </a:gridCol>
                <a:gridCol w="975391">
                  <a:extLst>
                    <a:ext uri="{9D8B030D-6E8A-4147-A177-3AD203B41FA5}">
                      <a16:colId xmlns:a16="http://schemas.microsoft.com/office/drawing/2014/main" val="438744193"/>
                    </a:ext>
                  </a:extLst>
                </a:gridCol>
                <a:gridCol w="975391">
                  <a:extLst>
                    <a:ext uri="{9D8B030D-6E8A-4147-A177-3AD203B41FA5}">
                      <a16:colId xmlns:a16="http://schemas.microsoft.com/office/drawing/2014/main" val="44707969"/>
                    </a:ext>
                  </a:extLst>
                </a:gridCol>
                <a:gridCol w="975391">
                  <a:extLst>
                    <a:ext uri="{9D8B030D-6E8A-4147-A177-3AD203B41FA5}">
                      <a16:colId xmlns:a16="http://schemas.microsoft.com/office/drawing/2014/main" val="642926825"/>
                    </a:ext>
                  </a:extLst>
                </a:gridCol>
                <a:gridCol w="975391">
                  <a:extLst>
                    <a:ext uri="{9D8B030D-6E8A-4147-A177-3AD203B41FA5}">
                      <a16:colId xmlns:a16="http://schemas.microsoft.com/office/drawing/2014/main" val="1280080734"/>
                    </a:ext>
                  </a:extLst>
                </a:gridCol>
                <a:gridCol w="975391">
                  <a:extLst>
                    <a:ext uri="{9D8B030D-6E8A-4147-A177-3AD203B41FA5}">
                      <a16:colId xmlns:a16="http://schemas.microsoft.com/office/drawing/2014/main" val="1219264113"/>
                    </a:ext>
                  </a:extLst>
                </a:gridCol>
                <a:gridCol w="975391">
                  <a:extLst>
                    <a:ext uri="{9D8B030D-6E8A-4147-A177-3AD203B41FA5}">
                      <a16:colId xmlns:a16="http://schemas.microsoft.com/office/drawing/2014/main" val="150879266"/>
                    </a:ext>
                  </a:extLst>
                </a:gridCol>
              </a:tblGrid>
              <a:tr h="629334">
                <a:tc>
                  <a:txBody>
                    <a:bodyPr/>
                    <a:lstStyle/>
                    <a:p>
                      <a:pPr algn="ctr">
                        <a:lnSpc>
                          <a:spcPct val="115000"/>
                        </a:lnSpc>
                        <a:spcAft>
                          <a:spcPts val="800"/>
                        </a:spcAft>
                        <a:buNone/>
                      </a:pPr>
                      <a:r>
                        <a:rPr lang="en-US" sz="1600" b="1" kern="0" noProof="1">
                          <a:solidFill>
                            <a:srgbClr val="000000"/>
                          </a:solidFill>
                          <a:effectLst/>
                        </a:rPr>
                        <a:t>Land use</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2018</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2019</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2020</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2021</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2022</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2023</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Anul 2024</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443252669"/>
                  </a:ext>
                </a:extLst>
              </a:tr>
              <a:tr h="307147">
                <a:tc>
                  <a:txBody>
                    <a:bodyPr/>
                    <a:lstStyle/>
                    <a:p>
                      <a:pPr algn="ctr">
                        <a:lnSpc>
                          <a:spcPct val="115000"/>
                        </a:lnSpc>
                        <a:spcAft>
                          <a:spcPts val="800"/>
                        </a:spcAft>
                        <a:buNone/>
                      </a:pPr>
                      <a:r>
                        <a:rPr lang="en-US" sz="1600" b="1" kern="0" noProof="1">
                          <a:solidFill>
                            <a:srgbClr val="000000"/>
                          </a:solidFill>
                          <a:effectLst/>
                        </a:rPr>
                        <a:t>Total</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201.6</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201.9</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202</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202.5</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202.7</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202.8</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1" kern="0" noProof="1">
                          <a:solidFill>
                            <a:srgbClr val="000000"/>
                          </a:solidFill>
                          <a:effectLst/>
                        </a:rPr>
                        <a:t>203.5</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839746251"/>
                  </a:ext>
                </a:extLst>
              </a:tr>
              <a:tr h="629334">
                <a:tc>
                  <a:txBody>
                    <a:bodyPr/>
                    <a:lstStyle/>
                    <a:p>
                      <a:pPr algn="ctr">
                        <a:lnSpc>
                          <a:spcPct val="115000"/>
                        </a:lnSpc>
                        <a:spcAft>
                          <a:spcPts val="800"/>
                        </a:spcAft>
                        <a:buNone/>
                      </a:pPr>
                      <a:r>
                        <a:rPr lang="en-US" sz="1600" b="1" kern="0" noProof="1">
                          <a:solidFill>
                            <a:srgbClr val="000000"/>
                          </a:solidFill>
                          <a:effectLst/>
                        </a:rPr>
                        <a:t>Forestry area</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199.1</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199.5</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199.6</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200</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200.2</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200.2</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201.1</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2988980271"/>
                  </a:ext>
                </a:extLst>
              </a:tr>
              <a:tr h="307147">
                <a:tc>
                  <a:txBody>
                    <a:bodyPr/>
                    <a:lstStyle/>
                    <a:p>
                      <a:pPr algn="ctr">
                        <a:lnSpc>
                          <a:spcPct val="115000"/>
                        </a:lnSpc>
                        <a:spcAft>
                          <a:spcPts val="800"/>
                        </a:spcAft>
                        <a:buNone/>
                      </a:pPr>
                      <a:r>
                        <a:rPr lang="en-US" sz="1600" b="1" kern="0" noProof="1">
                          <a:solidFill>
                            <a:srgbClr val="000000"/>
                          </a:solidFill>
                          <a:effectLst/>
                        </a:rPr>
                        <a:t>Softwood</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74.5</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74.7</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74.3</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74.3</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74.5</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74.3</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74.7</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420294888"/>
                  </a:ext>
                </a:extLst>
              </a:tr>
              <a:tr h="307147">
                <a:tc>
                  <a:txBody>
                    <a:bodyPr/>
                    <a:lstStyle/>
                    <a:p>
                      <a:pPr algn="ctr">
                        <a:lnSpc>
                          <a:spcPct val="115000"/>
                        </a:lnSpc>
                        <a:spcAft>
                          <a:spcPts val="800"/>
                        </a:spcAft>
                        <a:buNone/>
                      </a:pPr>
                      <a:r>
                        <a:rPr lang="en-US" sz="1600" b="1" kern="0" noProof="1">
                          <a:solidFill>
                            <a:srgbClr val="000000"/>
                          </a:solidFill>
                          <a:effectLst/>
                        </a:rPr>
                        <a:t>Decideous</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124.6</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124.8</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125.3</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125.7</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125.6</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125.9</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126.4</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3331367711"/>
                  </a:ext>
                </a:extLst>
              </a:tr>
              <a:tr h="307147">
                <a:tc>
                  <a:txBody>
                    <a:bodyPr/>
                    <a:lstStyle/>
                    <a:p>
                      <a:pPr algn="ctr">
                        <a:lnSpc>
                          <a:spcPct val="115000"/>
                        </a:lnSpc>
                        <a:spcAft>
                          <a:spcPts val="800"/>
                        </a:spcAft>
                        <a:buNone/>
                      </a:pPr>
                      <a:r>
                        <a:rPr lang="en-US" sz="1600" b="1" kern="0" noProof="1">
                          <a:solidFill>
                            <a:srgbClr val="000000"/>
                          </a:solidFill>
                          <a:effectLst/>
                        </a:rPr>
                        <a:t>Other uses</a:t>
                      </a:r>
                      <a:endParaRPr lang="en-US" sz="1600" b="1"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2.5</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2.4</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2.4</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2.5</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2.6</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2.6</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r">
                        <a:lnSpc>
                          <a:spcPct val="115000"/>
                        </a:lnSpc>
                        <a:spcAft>
                          <a:spcPts val="800"/>
                        </a:spcAft>
                        <a:buNone/>
                      </a:pPr>
                      <a:r>
                        <a:rPr lang="en-US" sz="1600" b="0" kern="0" noProof="1">
                          <a:solidFill>
                            <a:srgbClr val="000000"/>
                          </a:solidFill>
                          <a:effectLst/>
                        </a:rPr>
                        <a:t>2.4</a:t>
                      </a:r>
                      <a:endParaRPr lang="en-US" sz="1600" b="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415405895"/>
                  </a:ext>
                </a:extLst>
              </a:tr>
            </a:tbl>
          </a:graphicData>
        </a:graphic>
      </p:graphicFrame>
      <p:sp>
        <p:nvSpPr>
          <p:cNvPr id="14" name="TextBox 13">
            <a:extLst>
              <a:ext uri="{FF2B5EF4-FFF2-40B4-BE49-F238E27FC236}">
                <a16:creationId xmlns:a16="http://schemas.microsoft.com/office/drawing/2014/main" id="{22C3D5A0-BA1B-53EE-2ACA-9664B0F7F37B}"/>
              </a:ext>
            </a:extLst>
          </p:cNvPr>
          <p:cNvSpPr txBox="1"/>
          <p:nvPr/>
        </p:nvSpPr>
        <p:spPr>
          <a:xfrm>
            <a:off x="5174673" y="735942"/>
            <a:ext cx="6096000" cy="404213"/>
          </a:xfrm>
          <a:prstGeom prst="rect">
            <a:avLst/>
          </a:prstGeom>
          <a:noFill/>
        </p:spPr>
        <p:txBody>
          <a:bodyPr wrap="square">
            <a:spAutoFit/>
          </a:bodyPr>
          <a:lstStyle/>
          <a:p>
            <a:pPr algn="r">
              <a:lnSpc>
                <a:spcPct val="115000"/>
              </a:lnSpc>
              <a:spcAft>
                <a:spcPts val="533"/>
              </a:spcAft>
            </a:pPr>
            <a:r>
              <a:rPr lang="en-US" sz="1867" kern="100" noProof="1">
                <a:latin typeface="Times New Roman" panose="02020603050405020304" pitchFamily="18" charset="0"/>
                <a:ea typeface="Aptos" panose="020B0004020202020204" pitchFamily="34" charset="0"/>
                <a:cs typeface="Times New Roman" panose="02020603050405020304" pitchFamily="18" charset="0"/>
              </a:rPr>
              <a:t>Forestry areas</a:t>
            </a:r>
            <a:endParaRPr lang="en-US" sz="1867" kern="100" noProof="1">
              <a:latin typeface="Aptos" panose="020B0004020202020204" pitchFamily="34" charset="0"/>
              <a:ea typeface="Aptos" panose="020B0004020202020204" pitchFamily="34" charset="0"/>
              <a:cs typeface="Times New Roman" panose="02020603050405020304" pitchFamily="18" charset="0"/>
            </a:endParaRPr>
          </a:p>
        </p:txBody>
      </p:sp>
      <p:sp>
        <p:nvSpPr>
          <p:cNvPr id="3" name="CasetăText 2">
            <a:extLst>
              <a:ext uri="{FF2B5EF4-FFF2-40B4-BE49-F238E27FC236}">
                <a16:creationId xmlns:a16="http://schemas.microsoft.com/office/drawing/2014/main" id="{C69044D5-8003-A05A-6EE9-8432ED72D498}"/>
              </a:ext>
            </a:extLst>
          </p:cNvPr>
          <p:cNvSpPr txBox="1"/>
          <p:nvPr/>
        </p:nvSpPr>
        <p:spPr>
          <a:xfrm>
            <a:off x="1045469" y="488953"/>
            <a:ext cx="6096000" cy="369332"/>
          </a:xfrm>
          <a:prstGeom prst="rect">
            <a:avLst/>
          </a:prstGeom>
          <a:noFill/>
        </p:spPr>
        <p:txBody>
          <a:bodyPr wrap="square">
            <a:spAutoFit/>
          </a:bodyPr>
          <a:lstStyle/>
          <a:p>
            <a:r>
              <a:rPr lang="en-US" noProof="1">
                <a:solidFill>
                  <a:srgbClr val="00965F"/>
                </a:solidFill>
                <a:latin typeface="Amasis MT Pro Black" panose="02040A04050005020304" pitchFamily="18" charset="0"/>
                <a:cs typeface="Times New Roman" panose="02020603050405020304" pitchFamily="18" charset="0"/>
              </a:rPr>
              <a:t>Biomass from forestry – Sibiu County, Iulian Bratu</a:t>
            </a:r>
          </a:p>
        </p:txBody>
      </p:sp>
      <p:sp>
        <p:nvSpPr>
          <p:cNvPr id="7" name="Substituent dată 6">
            <a:extLst>
              <a:ext uri="{FF2B5EF4-FFF2-40B4-BE49-F238E27FC236}">
                <a16:creationId xmlns:a16="http://schemas.microsoft.com/office/drawing/2014/main" id="{89A13D8F-F87F-5D8C-B576-F968629B9AD8}"/>
              </a:ext>
            </a:extLst>
          </p:cNvPr>
          <p:cNvSpPr>
            <a:spLocks noGrp="1"/>
          </p:cNvSpPr>
          <p:nvPr>
            <p:ph type="dt" sz="half" idx="10"/>
          </p:nvPr>
        </p:nvSpPr>
        <p:spPr/>
        <p:txBody>
          <a:bodyPr/>
          <a:lstStyle/>
          <a:p>
            <a:fld id="{531F9A46-8F41-47F1-8A22-9C4D985F32D9}" type="datetime1">
              <a:rPr lang="en-US" noProof="1" smtClean="0"/>
              <a:t>3/11/2026</a:t>
            </a:fld>
            <a:endParaRPr lang="en-US" noProof="1"/>
          </a:p>
        </p:txBody>
      </p:sp>
      <p:sp>
        <p:nvSpPr>
          <p:cNvPr id="8" name="Substituent subsol 7">
            <a:extLst>
              <a:ext uri="{FF2B5EF4-FFF2-40B4-BE49-F238E27FC236}">
                <a16:creationId xmlns:a16="http://schemas.microsoft.com/office/drawing/2014/main" id="{41DCAE97-16CF-548F-1009-C73276688B6A}"/>
              </a:ext>
            </a:extLst>
          </p:cNvPr>
          <p:cNvSpPr>
            <a:spLocks noGrp="1"/>
          </p:cNvSpPr>
          <p:nvPr>
            <p:ph type="ftr" sz="quarter" idx="11"/>
          </p:nvPr>
        </p:nvSpPr>
        <p:spPr/>
        <p:txBody>
          <a:bodyPr/>
          <a:lstStyle/>
          <a:p>
            <a:r>
              <a:rPr lang="en-US" noProof="1"/>
              <a:t>SMART DIASPORA 2025, USAMV CLUJ NAPOCA</a:t>
            </a:r>
          </a:p>
        </p:txBody>
      </p:sp>
      <p:graphicFrame>
        <p:nvGraphicFramePr>
          <p:cNvPr id="9" name="Content Placeholder 5">
            <a:extLst>
              <a:ext uri="{FF2B5EF4-FFF2-40B4-BE49-F238E27FC236}">
                <a16:creationId xmlns:a16="http://schemas.microsoft.com/office/drawing/2014/main" id="{0E055987-0F9E-5F79-DC7C-53F543D86BFB}"/>
              </a:ext>
            </a:extLst>
          </p:cNvPr>
          <p:cNvGraphicFramePr>
            <a:graphicFrameLocks/>
          </p:cNvGraphicFramePr>
          <p:nvPr>
            <p:extLst>
              <p:ext uri="{D42A27DB-BD31-4B8C-83A1-F6EECF244321}">
                <p14:modId xmlns:p14="http://schemas.microsoft.com/office/powerpoint/2010/main" val="3765352143"/>
              </p:ext>
            </p:extLst>
          </p:nvPr>
        </p:nvGraphicFramePr>
        <p:xfrm>
          <a:off x="1091649" y="3450776"/>
          <a:ext cx="10675476" cy="2391630"/>
        </p:xfrm>
        <a:graphic>
          <a:graphicData uri="http://schemas.openxmlformats.org/drawingml/2006/table">
            <a:tbl>
              <a:tblPr firstRow="1" firstCol="1" bandRow="1">
                <a:tableStyleId>{35758FB7-9AC5-4552-8A53-C91805E547FA}</a:tableStyleId>
              </a:tblPr>
              <a:tblGrid>
                <a:gridCol w="665431">
                  <a:extLst>
                    <a:ext uri="{9D8B030D-6E8A-4147-A177-3AD203B41FA5}">
                      <a16:colId xmlns:a16="http://schemas.microsoft.com/office/drawing/2014/main" val="4246733802"/>
                    </a:ext>
                  </a:extLst>
                </a:gridCol>
                <a:gridCol w="3878017">
                  <a:extLst>
                    <a:ext uri="{9D8B030D-6E8A-4147-A177-3AD203B41FA5}">
                      <a16:colId xmlns:a16="http://schemas.microsoft.com/office/drawing/2014/main" val="1493737826"/>
                    </a:ext>
                  </a:extLst>
                </a:gridCol>
                <a:gridCol w="1328930">
                  <a:extLst>
                    <a:ext uri="{9D8B030D-6E8A-4147-A177-3AD203B41FA5}">
                      <a16:colId xmlns:a16="http://schemas.microsoft.com/office/drawing/2014/main" val="923666394"/>
                    </a:ext>
                  </a:extLst>
                </a:gridCol>
                <a:gridCol w="1154466">
                  <a:extLst>
                    <a:ext uri="{9D8B030D-6E8A-4147-A177-3AD203B41FA5}">
                      <a16:colId xmlns:a16="http://schemas.microsoft.com/office/drawing/2014/main" val="1505051180"/>
                    </a:ext>
                  </a:extLst>
                </a:gridCol>
                <a:gridCol w="717233">
                  <a:extLst>
                    <a:ext uri="{9D8B030D-6E8A-4147-A177-3AD203B41FA5}">
                      <a16:colId xmlns:a16="http://schemas.microsoft.com/office/drawing/2014/main" val="3289610196"/>
                    </a:ext>
                  </a:extLst>
                </a:gridCol>
                <a:gridCol w="1076927">
                  <a:extLst>
                    <a:ext uri="{9D8B030D-6E8A-4147-A177-3AD203B41FA5}">
                      <a16:colId xmlns:a16="http://schemas.microsoft.com/office/drawing/2014/main" val="1229021918"/>
                    </a:ext>
                  </a:extLst>
                </a:gridCol>
                <a:gridCol w="927236">
                  <a:extLst>
                    <a:ext uri="{9D8B030D-6E8A-4147-A177-3AD203B41FA5}">
                      <a16:colId xmlns:a16="http://schemas.microsoft.com/office/drawing/2014/main" val="1129914235"/>
                    </a:ext>
                  </a:extLst>
                </a:gridCol>
                <a:gridCol w="927236">
                  <a:extLst>
                    <a:ext uri="{9D8B030D-6E8A-4147-A177-3AD203B41FA5}">
                      <a16:colId xmlns:a16="http://schemas.microsoft.com/office/drawing/2014/main" val="191462784"/>
                    </a:ext>
                  </a:extLst>
                </a:gridCol>
              </a:tblGrid>
              <a:tr h="520936">
                <a:tc>
                  <a:txBody>
                    <a:bodyPr/>
                    <a:lstStyle/>
                    <a:p>
                      <a:pPr algn="ctr">
                        <a:lnSpc>
                          <a:spcPct val="115000"/>
                        </a:lnSpc>
                        <a:spcAft>
                          <a:spcPts val="800"/>
                        </a:spcAft>
                        <a:buNone/>
                      </a:pPr>
                      <a:r>
                        <a:rPr lang="en-US" sz="1600" b="1" kern="0" noProof="1">
                          <a:solidFill>
                            <a:srgbClr val="000000"/>
                          </a:solidFill>
                          <a:effectLst/>
                        </a:rPr>
                        <a:t>Crt.</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Indicators</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TOTAL</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Softwood</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Beech</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Oak</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Other hard species</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tc>
                  <a:txBody>
                    <a:bodyPr/>
                    <a:lstStyle/>
                    <a:p>
                      <a:pPr algn="ctr">
                        <a:lnSpc>
                          <a:spcPct val="115000"/>
                        </a:lnSpc>
                        <a:spcAft>
                          <a:spcPts val="800"/>
                        </a:spcAft>
                        <a:buNone/>
                      </a:pPr>
                      <a:r>
                        <a:rPr lang="en-US" sz="1600" b="1" kern="0" noProof="1">
                          <a:solidFill>
                            <a:srgbClr val="000000"/>
                          </a:solidFill>
                          <a:effectLst/>
                        </a:rPr>
                        <a:t>Other soft species</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ctr"/>
                </a:tc>
                <a:extLst>
                  <a:ext uri="{0D108BD9-81ED-4DB2-BD59-A6C34878D82A}">
                    <a16:rowId xmlns:a16="http://schemas.microsoft.com/office/drawing/2014/main" val="2235706939"/>
                  </a:ext>
                </a:extLst>
              </a:tr>
              <a:tr h="167591">
                <a:tc>
                  <a:txBody>
                    <a:bodyPr/>
                    <a:lstStyle/>
                    <a:p>
                      <a:pPr algn="ctr">
                        <a:lnSpc>
                          <a:spcPct val="115000"/>
                        </a:lnSpc>
                        <a:spcAft>
                          <a:spcPts val="800"/>
                        </a:spcAft>
                        <a:buNone/>
                      </a:pPr>
                      <a:r>
                        <a:rPr lang="en-US" sz="1600" kern="0" noProof="1">
                          <a:solidFill>
                            <a:srgbClr val="000000"/>
                          </a:solidFill>
                          <a:effectLst/>
                        </a:rPr>
                        <a:t>1</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nSpc>
                          <a:spcPct val="115000"/>
                        </a:lnSpc>
                        <a:spcAft>
                          <a:spcPts val="800"/>
                        </a:spcAft>
                        <a:buNone/>
                      </a:pPr>
                      <a:r>
                        <a:rPr lang="en-US" sz="1600" b="1" kern="0" noProof="1">
                          <a:solidFill>
                            <a:srgbClr val="000000"/>
                          </a:solidFill>
                          <a:effectLst/>
                        </a:rPr>
                        <a:t>Wood collected- TOTAL </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461.3</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218.1</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115.4</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63.8</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58.5</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5.5</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extLst>
                  <a:ext uri="{0D108BD9-81ED-4DB2-BD59-A6C34878D82A}">
                    <a16:rowId xmlns:a16="http://schemas.microsoft.com/office/drawing/2014/main" val="1556731124"/>
                  </a:ext>
                </a:extLst>
              </a:tr>
              <a:tr h="344264">
                <a:tc>
                  <a:txBody>
                    <a:bodyPr/>
                    <a:lstStyle/>
                    <a:p>
                      <a:pPr algn="ctr">
                        <a:lnSpc>
                          <a:spcPct val="115000"/>
                        </a:lnSpc>
                        <a:spcAft>
                          <a:spcPts val="800"/>
                        </a:spcAft>
                        <a:buNone/>
                      </a:pPr>
                      <a:r>
                        <a:rPr lang="en-US" sz="1600" kern="0" noProof="1">
                          <a:solidFill>
                            <a:srgbClr val="000000"/>
                          </a:solidFill>
                          <a:effectLst/>
                        </a:rPr>
                        <a:t>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nSpc>
                          <a:spcPct val="115000"/>
                        </a:lnSpc>
                        <a:spcAft>
                          <a:spcPts val="800"/>
                        </a:spcAft>
                        <a:buNone/>
                      </a:pPr>
                      <a:r>
                        <a:rPr lang="en-US" sz="1600" kern="0" noProof="1">
                          <a:solidFill>
                            <a:srgbClr val="000000"/>
                          </a:solidFill>
                          <a:effectLst/>
                        </a:rPr>
                        <a:t> public forests of state</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177.2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84.1</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47.7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21.9</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22.3</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1.2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extLst>
                  <a:ext uri="{0D108BD9-81ED-4DB2-BD59-A6C34878D82A}">
                    <a16:rowId xmlns:a16="http://schemas.microsoft.com/office/drawing/2014/main" val="3963428803"/>
                  </a:ext>
                </a:extLst>
              </a:tr>
              <a:tr h="344264">
                <a:tc>
                  <a:txBody>
                    <a:bodyPr/>
                    <a:lstStyle/>
                    <a:p>
                      <a:pPr algn="ctr">
                        <a:lnSpc>
                          <a:spcPct val="115000"/>
                        </a:lnSpc>
                        <a:spcAft>
                          <a:spcPts val="800"/>
                        </a:spcAft>
                        <a:buNone/>
                      </a:pPr>
                      <a:r>
                        <a:rPr lang="en-US" sz="1600" kern="0" noProof="1">
                          <a:solidFill>
                            <a:srgbClr val="000000"/>
                          </a:solidFill>
                          <a:effectLst/>
                        </a:rPr>
                        <a:t>3</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nSpc>
                          <a:spcPct val="115000"/>
                        </a:lnSpc>
                        <a:spcAft>
                          <a:spcPts val="800"/>
                        </a:spcAft>
                        <a:buNone/>
                      </a:pPr>
                      <a:r>
                        <a:rPr lang="en-US" sz="1600" kern="0" noProof="1">
                          <a:solidFill>
                            <a:srgbClr val="000000"/>
                          </a:solidFill>
                          <a:effectLst/>
                        </a:rPr>
                        <a:t> public forests of UAT</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248.2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117.7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58.2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39.5</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30.3</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2.5</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extLst>
                  <a:ext uri="{0D108BD9-81ED-4DB2-BD59-A6C34878D82A}">
                    <a16:rowId xmlns:a16="http://schemas.microsoft.com/office/drawing/2014/main" val="3627840677"/>
                  </a:ext>
                </a:extLst>
              </a:tr>
              <a:tr h="167591">
                <a:tc>
                  <a:txBody>
                    <a:bodyPr/>
                    <a:lstStyle/>
                    <a:p>
                      <a:pPr algn="ctr">
                        <a:lnSpc>
                          <a:spcPct val="115000"/>
                        </a:lnSpc>
                        <a:spcAft>
                          <a:spcPts val="800"/>
                        </a:spcAft>
                        <a:buNone/>
                      </a:pPr>
                      <a:r>
                        <a:rPr lang="en-US" sz="1600" kern="0" noProof="1">
                          <a:solidFill>
                            <a:srgbClr val="000000"/>
                          </a:solidFill>
                          <a:effectLst/>
                        </a:rPr>
                        <a:t>4</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nSpc>
                          <a:spcPct val="115000"/>
                        </a:lnSpc>
                        <a:spcAft>
                          <a:spcPts val="800"/>
                        </a:spcAft>
                        <a:buNone/>
                      </a:pPr>
                      <a:r>
                        <a:rPr lang="en-US" sz="1600" kern="0" noProof="1">
                          <a:solidFill>
                            <a:srgbClr val="000000"/>
                          </a:solidFill>
                          <a:effectLst/>
                        </a:rPr>
                        <a:t> private forests</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24.2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13.4</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5.7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1.8</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3.2</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0.1</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extLst>
                  <a:ext uri="{0D108BD9-81ED-4DB2-BD59-A6C34878D82A}">
                    <a16:rowId xmlns:a16="http://schemas.microsoft.com/office/drawing/2014/main" val="50011910"/>
                  </a:ext>
                </a:extLst>
              </a:tr>
              <a:tr h="344264">
                <a:tc>
                  <a:txBody>
                    <a:bodyPr/>
                    <a:lstStyle/>
                    <a:p>
                      <a:pPr algn="ctr">
                        <a:lnSpc>
                          <a:spcPct val="115000"/>
                        </a:lnSpc>
                        <a:spcAft>
                          <a:spcPts val="800"/>
                        </a:spcAft>
                        <a:buNone/>
                      </a:pPr>
                      <a:r>
                        <a:rPr lang="en-US" sz="1600" kern="0" noProof="1">
                          <a:solidFill>
                            <a:srgbClr val="000000"/>
                          </a:solidFill>
                          <a:effectLst/>
                        </a:rPr>
                        <a:t>5</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nSpc>
                          <a:spcPct val="115000"/>
                        </a:lnSpc>
                        <a:spcAft>
                          <a:spcPts val="800"/>
                        </a:spcAft>
                        <a:buNone/>
                      </a:pPr>
                      <a:r>
                        <a:rPr lang="en-US" sz="1600" kern="0" noProof="1">
                          <a:solidFill>
                            <a:srgbClr val="000000"/>
                          </a:solidFill>
                          <a:effectLst/>
                        </a:rPr>
                        <a:t> out-side forest area – with forest vegetation</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b="1" kern="0" noProof="1">
                          <a:solidFill>
                            <a:srgbClr val="000000"/>
                          </a:solidFill>
                          <a:effectLst/>
                        </a:rPr>
                        <a:t>11.7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2.9</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3.8</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0.6</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2.7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tc>
                  <a:txBody>
                    <a:bodyPr/>
                    <a:lstStyle/>
                    <a:p>
                      <a:pPr algn="r">
                        <a:lnSpc>
                          <a:spcPct val="115000"/>
                        </a:lnSpc>
                        <a:spcAft>
                          <a:spcPts val="800"/>
                        </a:spcAft>
                        <a:buNone/>
                      </a:pPr>
                      <a:r>
                        <a:rPr lang="en-US" sz="1600" kern="0" noProof="1">
                          <a:effectLst/>
                        </a:rPr>
                        <a:t>1.7</a:t>
                      </a:r>
                      <a:endParaRPr lang="en-US" sz="1600" kern="100" noProof="1">
                        <a:effectLst/>
                        <a:latin typeface="Aptos" panose="020B0004020202020204" pitchFamily="34" charset="0"/>
                        <a:ea typeface="Aptos" panose="020B0004020202020204" pitchFamily="34" charset="0"/>
                        <a:cs typeface="Times New Roman" panose="02020603050405020304" pitchFamily="18" charset="0"/>
                      </a:endParaRPr>
                    </a:p>
                  </a:txBody>
                  <a:tcPr marL="45720" marR="45720" marT="0" marB="0" anchor="b"/>
                </a:tc>
                <a:extLst>
                  <a:ext uri="{0D108BD9-81ED-4DB2-BD59-A6C34878D82A}">
                    <a16:rowId xmlns:a16="http://schemas.microsoft.com/office/drawing/2014/main" val="1542321327"/>
                  </a:ext>
                </a:extLst>
              </a:tr>
            </a:tbl>
          </a:graphicData>
        </a:graphic>
      </p:graphicFrame>
    </p:spTree>
    <p:extLst>
      <p:ext uri="{BB962C8B-B14F-4D97-AF65-F5344CB8AC3E}">
        <p14:creationId xmlns:p14="http://schemas.microsoft.com/office/powerpoint/2010/main" val="747221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8689A-4831-E286-9E5B-B4C2F583182D}"/>
              </a:ext>
            </a:extLst>
          </p:cNvPr>
          <p:cNvSpPr>
            <a:spLocks noGrp="1"/>
          </p:cNvSpPr>
          <p:nvPr>
            <p:ph type="title"/>
          </p:nvPr>
        </p:nvSpPr>
        <p:spPr/>
        <p:txBody>
          <a:bodyPr>
            <a:normAutofit/>
          </a:bodyPr>
          <a:lstStyle/>
          <a:p>
            <a:r>
              <a:rPr lang="en-US" sz="2667" b="1" noProof="1">
                <a:solidFill>
                  <a:srgbClr val="00B050"/>
                </a:solidFill>
                <a:effectLst>
                  <a:outerShdw blurRad="38100" dist="38100" dir="2700000" algn="tl">
                    <a:srgbClr val="000000">
                      <a:alpha val="43137"/>
                    </a:srgbClr>
                  </a:outerShdw>
                </a:effectLst>
              </a:rPr>
              <a:t>Change Theory in action </a:t>
            </a:r>
            <a:br>
              <a:rPr lang="en-US" sz="2667" b="1" noProof="1">
                <a:solidFill>
                  <a:srgbClr val="00B050"/>
                </a:solidFill>
                <a:effectLst>
                  <a:outerShdw blurRad="38100" dist="38100" dir="2700000" algn="tl">
                    <a:srgbClr val="000000">
                      <a:alpha val="43137"/>
                    </a:srgbClr>
                  </a:outerShdw>
                </a:effectLst>
              </a:rPr>
            </a:br>
            <a:r>
              <a:rPr lang="en-US" sz="2667" b="1" noProof="1">
                <a:solidFill>
                  <a:srgbClr val="00B050"/>
                </a:solidFill>
                <a:effectLst>
                  <a:outerShdw blurRad="38100" dist="38100" dir="2700000" algn="tl">
                    <a:srgbClr val="000000">
                      <a:alpha val="43137"/>
                    </a:srgbClr>
                  </a:outerShdw>
                </a:effectLst>
              </a:rPr>
              <a:t>to transf</a:t>
            </a:r>
          </a:p>
        </p:txBody>
      </p:sp>
      <p:sp>
        <p:nvSpPr>
          <p:cNvPr id="3" name="Content Placeholder 2">
            <a:extLst>
              <a:ext uri="{FF2B5EF4-FFF2-40B4-BE49-F238E27FC236}">
                <a16:creationId xmlns:a16="http://schemas.microsoft.com/office/drawing/2014/main" id="{2F0D2726-FC34-006B-C07E-9D873CBC4C08}"/>
              </a:ext>
            </a:extLst>
          </p:cNvPr>
          <p:cNvSpPr>
            <a:spLocks noGrp="1"/>
          </p:cNvSpPr>
          <p:nvPr>
            <p:ph idx="1"/>
          </p:nvPr>
        </p:nvSpPr>
        <p:spPr>
          <a:xfrm>
            <a:off x="838200" y="1825626"/>
            <a:ext cx="5931089" cy="4351338"/>
          </a:xfrm>
        </p:spPr>
        <p:txBody>
          <a:bodyPr>
            <a:normAutofit fontScale="85000" lnSpcReduction="20000"/>
          </a:bodyPr>
          <a:lstStyle/>
          <a:p>
            <a:pPr lvl="1"/>
            <a:r>
              <a:rPr lang="en-US" noProof="1"/>
              <a:t>General public</a:t>
            </a:r>
          </a:p>
          <a:p>
            <a:r>
              <a:rPr lang="en-US" noProof="1"/>
              <a:t>Education/ information /</a:t>
            </a:r>
          </a:p>
          <a:p>
            <a:endParaRPr lang="en-US" noProof="1"/>
          </a:p>
          <a:p>
            <a:pPr lvl="1"/>
            <a:r>
              <a:rPr lang="en-US" noProof="1"/>
              <a:t>Agriculture - crops, Hubandry, Forestry</a:t>
            </a:r>
          </a:p>
          <a:p>
            <a:r>
              <a:rPr lang="en-US" noProof="1"/>
              <a:t>Biomass for bio-based solutions l</a:t>
            </a:r>
          </a:p>
          <a:p>
            <a:endParaRPr lang="en-US" noProof="1"/>
          </a:p>
          <a:p>
            <a:pPr lvl="1"/>
            <a:r>
              <a:rPr lang="en-US" noProof="1"/>
              <a:t>Food chain</a:t>
            </a:r>
          </a:p>
          <a:p>
            <a:r>
              <a:rPr lang="en-US" noProof="1"/>
              <a:t>Affairs plus bio-based solutions</a:t>
            </a:r>
          </a:p>
          <a:p>
            <a:endParaRPr lang="en-US" noProof="1"/>
          </a:p>
          <a:p>
            <a:pPr lvl="1"/>
            <a:r>
              <a:rPr lang="en-US" noProof="1"/>
              <a:t>Bio-based inovation</a:t>
            </a:r>
          </a:p>
          <a:p>
            <a:r>
              <a:rPr lang="en-US" noProof="1"/>
              <a:t>Effects of communication needs, implementing and functioning</a:t>
            </a:r>
          </a:p>
        </p:txBody>
      </p:sp>
      <p:sp>
        <p:nvSpPr>
          <p:cNvPr id="4" name="Date Placeholder 3">
            <a:extLst>
              <a:ext uri="{FF2B5EF4-FFF2-40B4-BE49-F238E27FC236}">
                <a16:creationId xmlns:a16="http://schemas.microsoft.com/office/drawing/2014/main" id="{CF61ECE7-E7CE-300E-17EA-DE93749DBEAB}"/>
              </a:ext>
            </a:extLst>
          </p:cNvPr>
          <p:cNvSpPr>
            <a:spLocks noGrp="1"/>
          </p:cNvSpPr>
          <p:nvPr>
            <p:ph type="dt" sz="half" idx="10"/>
          </p:nvPr>
        </p:nvSpPr>
        <p:spPr/>
        <p:txBody>
          <a:bodyPr/>
          <a:lstStyle/>
          <a:p>
            <a:fld id="{D50AB262-638E-4F1E-A64C-6AB2AF9DEA4A}" type="datetime1">
              <a:rPr lang="en-US" noProof="1" smtClean="0"/>
              <a:t>3/11/2026</a:t>
            </a:fld>
            <a:endParaRPr lang="en-US" noProof="1"/>
          </a:p>
        </p:txBody>
      </p:sp>
      <p:sp>
        <p:nvSpPr>
          <p:cNvPr id="5" name="Substituent subsol 4">
            <a:extLst>
              <a:ext uri="{FF2B5EF4-FFF2-40B4-BE49-F238E27FC236}">
                <a16:creationId xmlns:a16="http://schemas.microsoft.com/office/drawing/2014/main" id="{A30F055D-060A-8BBF-B3AC-17043380A3AC}"/>
              </a:ext>
            </a:extLst>
          </p:cNvPr>
          <p:cNvSpPr>
            <a:spLocks noGrp="1"/>
          </p:cNvSpPr>
          <p:nvPr>
            <p:ph type="ftr" sz="quarter" idx="11"/>
          </p:nvPr>
        </p:nvSpPr>
        <p:spPr/>
        <p:txBody>
          <a:bodyPr/>
          <a:lstStyle/>
          <a:p>
            <a:r>
              <a:rPr lang="en-US" noProof="1"/>
              <a:t>SMART DIASPORA 2025, USAMV CLUJ NAPOCA</a:t>
            </a:r>
          </a:p>
        </p:txBody>
      </p:sp>
      <p:pic>
        <p:nvPicPr>
          <p:cNvPr id="2050" name="Picture 2" descr="No photo description available.">
            <a:extLst>
              <a:ext uri="{FF2B5EF4-FFF2-40B4-BE49-F238E27FC236}">
                <a16:creationId xmlns:a16="http://schemas.microsoft.com/office/drawing/2014/main" id="{E2785244-BADF-3E06-AA03-468D797F8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580" y="1027906"/>
            <a:ext cx="5010150" cy="50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935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ine 13">
            <a:extLst>
              <a:ext uri="{FF2B5EF4-FFF2-40B4-BE49-F238E27FC236}">
                <a16:creationId xmlns:a16="http://schemas.microsoft.com/office/drawing/2014/main" id="{D4F7F5B7-F366-1453-4A7D-63A2EE45EB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8939" y="2905182"/>
            <a:ext cx="3944861" cy="2958646"/>
          </a:xfrm>
          <a:prstGeom prst="rect">
            <a:avLst/>
          </a:prstGeom>
        </p:spPr>
      </p:pic>
      <p:sp>
        <p:nvSpPr>
          <p:cNvPr id="2" name="Title 1">
            <a:extLst>
              <a:ext uri="{FF2B5EF4-FFF2-40B4-BE49-F238E27FC236}">
                <a16:creationId xmlns:a16="http://schemas.microsoft.com/office/drawing/2014/main" id="{6E2A23AD-AD18-D07F-D8BB-B224902E2079}"/>
              </a:ext>
            </a:extLst>
          </p:cNvPr>
          <p:cNvSpPr>
            <a:spLocks noGrp="1"/>
          </p:cNvSpPr>
          <p:nvPr>
            <p:ph type="title"/>
          </p:nvPr>
        </p:nvSpPr>
        <p:spPr>
          <a:xfrm>
            <a:off x="838200" y="365125"/>
            <a:ext cx="3200400" cy="1325563"/>
          </a:xfrm>
        </p:spPr>
        <p:txBody>
          <a:bodyPr/>
          <a:lstStyle/>
          <a:p>
            <a:r>
              <a:rPr lang="en-US" noProof="1"/>
              <a:t>In action</a:t>
            </a:r>
          </a:p>
        </p:txBody>
      </p:sp>
      <p:sp>
        <p:nvSpPr>
          <p:cNvPr id="3" name="Content Placeholder 2">
            <a:extLst>
              <a:ext uri="{FF2B5EF4-FFF2-40B4-BE49-F238E27FC236}">
                <a16:creationId xmlns:a16="http://schemas.microsoft.com/office/drawing/2014/main" id="{6335EFF0-AA8C-12F8-C13C-B7EEF19C76FD}"/>
              </a:ext>
            </a:extLst>
          </p:cNvPr>
          <p:cNvSpPr>
            <a:spLocks noGrp="1"/>
          </p:cNvSpPr>
          <p:nvPr>
            <p:ph idx="1"/>
          </p:nvPr>
        </p:nvSpPr>
        <p:spPr>
          <a:xfrm>
            <a:off x="838200" y="1825625"/>
            <a:ext cx="3984171" cy="4351338"/>
          </a:xfrm>
        </p:spPr>
        <p:txBody>
          <a:bodyPr>
            <a:normAutofit/>
          </a:bodyPr>
          <a:lstStyle/>
          <a:p>
            <a:r>
              <a:rPr lang="en-US" noProof="1"/>
              <a:t>Value chains </a:t>
            </a:r>
            <a:r>
              <a:rPr lang="ro-RO" noProof="1"/>
              <a:t>assessment </a:t>
            </a:r>
            <a:r>
              <a:rPr lang="en-US" noProof="1"/>
              <a:t>for agriculture and forestry</a:t>
            </a:r>
            <a:endParaRPr lang="en-US" b="0" noProof="1"/>
          </a:p>
          <a:p>
            <a:r>
              <a:rPr lang="en-US" noProof="1"/>
              <a:t>Bio-based solutions – potential assessment for different industries</a:t>
            </a:r>
          </a:p>
          <a:p>
            <a:pPr lvl="1"/>
            <a:r>
              <a:rPr lang="en-US" b="0" noProof="1"/>
              <a:t>Food industry</a:t>
            </a:r>
          </a:p>
          <a:p>
            <a:pPr lvl="1"/>
            <a:r>
              <a:rPr lang="en-US" noProof="1"/>
              <a:t>Wood</a:t>
            </a:r>
            <a:endParaRPr lang="en-US" b="0" noProof="1"/>
          </a:p>
          <a:p>
            <a:pPr lvl="1"/>
            <a:r>
              <a:rPr lang="en-US" b="0" noProof="1"/>
              <a:t>Energy</a:t>
            </a:r>
          </a:p>
          <a:p>
            <a:pPr lvl="1"/>
            <a:r>
              <a:rPr lang="en-US" noProof="1"/>
              <a:t>Others</a:t>
            </a:r>
            <a:endParaRPr lang="en-US" b="0" noProof="1"/>
          </a:p>
          <a:p>
            <a:pPr lvl="1"/>
            <a:endParaRPr lang="en-US" noProof="1"/>
          </a:p>
        </p:txBody>
      </p:sp>
      <p:sp>
        <p:nvSpPr>
          <p:cNvPr id="4" name="Date Placeholder 3">
            <a:extLst>
              <a:ext uri="{FF2B5EF4-FFF2-40B4-BE49-F238E27FC236}">
                <a16:creationId xmlns:a16="http://schemas.microsoft.com/office/drawing/2014/main" id="{98A47E77-B1E7-FA18-89E9-50DA66355231}"/>
              </a:ext>
            </a:extLst>
          </p:cNvPr>
          <p:cNvSpPr>
            <a:spLocks noGrp="1"/>
          </p:cNvSpPr>
          <p:nvPr>
            <p:ph type="dt" sz="half" idx="10"/>
          </p:nvPr>
        </p:nvSpPr>
        <p:spPr/>
        <p:txBody>
          <a:bodyPr/>
          <a:lstStyle/>
          <a:p>
            <a:fld id="{723A803C-CC4C-4CA0-BB08-F33E7A495CB4}" type="datetime1">
              <a:rPr lang="en-US" noProof="1" smtClean="0"/>
              <a:t>3/11/2026</a:t>
            </a:fld>
            <a:endParaRPr lang="en-US" noProof="1"/>
          </a:p>
        </p:txBody>
      </p:sp>
      <p:pic>
        <p:nvPicPr>
          <p:cNvPr id="6" name="Imagine 5">
            <a:extLst>
              <a:ext uri="{FF2B5EF4-FFF2-40B4-BE49-F238E27FC236}">
                <a16:creationId xmlns:a16="http://schemas.microsoft.com/office/drawing/2014/main" id="{021D74CB-E2C9-BDB6-365F-5B348975C48C}"/>
              </a:ext>
            </a:extLst>
          </p:cNvPr>
          <p:cNvPicPr>
            <a:picLocks noChangeAspect="1"/>
          </p:cNvPicPr>
          <p:nvPr/>
        </p:nvPicPr>
        <p:blipFill>
          <a:blip r:embed="rId3"/>
          <a:srcRect t="6149"/>
          <a:stretch>
            <a:fillRect/>
          </a:stretch>
        </p:blipFill>
        <p:spPr>
          <a:xfrm>
            <a:off x="2397760" y="6207295"/>
            <a:ext cx="9652000" cy="622923"/>
          </a:xfrm>
          <a:prstGeom prst="rect">
            <a:avLst/>
          </a:prstGeom>
        </p:spPr>
      </p:pic>
      <p:sp>
        <p:nvSpPr>
          <p:cNvPr id="7" name="Substituent subsol 6">
            <a:extLst>
              <a:ext uri="{FF2B5EF4-FFF2-40B4-BE49-F238E27FC236}">
                <a16:creationId xmlns:a16="http://schemas.microsoft.com/office/drawing/2014/main" id="{1EE138FA-6BFC-5529-6EC0-BA35A07424EF}"/>
              </a:ext>
            </a:extLst>
          </p:cNvPr>
          <p:cNvSpPr>
            <a:spLocks noGrp="1"/>
          </p:cNvSpPr>
          <p:nvPr>
            <p:ph type="ftr" sz="quarter" idx="11"/>
          </p:nvPr>
        </p:nvSpPr>
        <p:spPr/>
        <p:txBody>
          <a:bodyPr/>
          <a:lstStyle/>
          <a:p>
            <a:r>
              <a:rPr lang="en-US" noProof="1"/>
              <a:t>SMART DIASPORA 2025, USAMV CLUJ NAPOCA</a:t>
            </a:r>
          </a:p>
        </p:txBody>
      </p:sp>
      <p:pic>
        <p:nvPicPr>
          <p:cNvPr id="12" name="Imagine 11">
            <a:extLst>
              <a:ext uri="{FF2B5EF4-FFF2-40B4-BE49-F238E27FC236}">
                <a16:creationId xmlns:a16="http://schemas.microsoft.com/office/drawing/2014/main" id="{63ED2E23-10C7-57BB-1E4C-B60D3B98C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7864" y="622923"/>
            <a:ext cx="3135086" cy="4180114"/>
          </a:xfrm>
          <a:prstGeom prst="rect">
            <a:avLst/>
          </a:prstGeom>
        </p:spPr>
      </p:pic>
      <p:pic>
        <p:nvPicPr>
          <p:cNvPr id="16" name="Imagine 15">
            <a:extLst>
              <a:ext uri="{FF2B5EF4-FFF2-40B4-BE49-F238E27FC236}">
                <a16:creationId xmlns:a16="http://schemas.microsoft.com/office/drawing/2014/main" id="{D28D787F-B95E-09A5-A31D-AA2872CF2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2629" y="625249"/>
            <a:ext cx="2841171" cy="2130878"/>
          </a:xfrm>
          <a:prstGeom prst="rect">
            <a:avLst/>
          </a:prstGeom>
        </p:spPr>
      </p:pic>
    </p:spTree>
    <p:extLst>
      <p:ext uri="{BB962C8B-B14F-4D97-AF65-F5344CB8AC3E}">
        <p14:creationId xmlns:p14="http://schemas.microsoft.com/office/powerpoint/2010/main" val="181954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C64BE7-4951-4C25-8682-050B1619B858}"/>
              </a:ext>
            </a:extLst>
          </p:cNvPr>
          <p:cNvSpPr/>
          <p:nvPr/>
        </p:nvSpPr>
        <p:spPr>
          <a:xfrm>
            <a:off x="6279776" y="857250"/>
            <a:ext cx="4292332" cy="4094894"/>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a:ln>
                <a:noFill/>
              </a:ln>
              <a:solidFill>
                <a:prstClr val="white"/>
              </a:solidFill>
              <a:effectLst/>
              <a:uLnTx/>
              <a:uFillTx/>
              <a:latin typeface="Aptos" panose="020B0004020202020204"/>
              <a:ea typeface="+mn-ea"/>
              <a:cs typeface="+mn-cs"/>
            </a:endParaRPr>
          </a:p>
        </p:txBody>
      </p:sp>
      <p:sp>
        <p:nvSpPr>
          <p:cNvPr id="2" name="Title 1">
            <a:extLst>
              <a:ext uri="{FF2B5EF4-FFF2-40B4-BE49-F238E27FC236}">
                <a16:creationId xmlns:a16="http://schemas.microsoft.com/office/drawing/2014/main" id="{1B9FE0F8-947A-4161-BA9B-8E8A0A8DB56C}"/>
              </a:ext>
            </a:extLst>
          </p:cNvPr>
          <p:cNvSpPr>
            <a:spLocks noGrp="1"/>
          </p:cNvSpPr>
          <p:nvPr>
            <p:ph type="title"/>
          </p:nvPr>
        </p:nvSpPr>
        <p:spPr>
          <a:xfrm>
            <a:off x="6096001" y="1063861"/>
            <a:ext cx="3240741" cy="994172"/>
          </a:xfrm>
        </p:spPr>
        <p:txBody>
          <a:bodyPr>
            <a:normAutofit/>
          </a:bodyPr>
          <a:lstStyle/>
          <a:p>
            <a:pPr algn="ctr"/>
            <a:r>
              <a:rPr lang="en-US" sz="3000">
                <a:solidFill>
                  <a:schemeClr val="bg1"/>
                </a:solidFill>
                <a:latin typeface="Roboto Black" panose="02000000000000000000" pitchFamily="2" charset="0"/>
                <a:ea typeface="Roboto Black" panose="02000000000000000000" pitchFamily="2" charset="0"/>
              </a:rPr>
              <a:t>Contents:</a:t>
            </a:r>
            <a:endParaRPr lang="en-GB" sz="3000">
              <a:solidFill>
                <a:schemeClr val="bg1"/>
              </a:solidFill>
              <a:latin typeface="Roboto Black" panose="02000000000000000000" pitchFamily="2" charset="0"/>
              <a:ea typeface="Roboto Black" panose="02000000000000000000" pitchFamily="2" charset="0"/>
            </a:endParaRPr>
          </a:p>
        </p:txBody>
      </p:sp>
      <p:sp>
        <p:nvSpPr>
          <p:cNvPr id="3" name="Content Placeholder 2">
            <a:extLst>
              <a:ext uri="{FF2B5EF4-FFF2-40B4-BE49-F238E27FC236}">
                <a16:creationId xmlns:a16="http://schemas.microsoft.com/office/drawing/2014/main" id="{84C6F044-B11A-46D4-96F3-EDB7E6AE3317}"/>
              </a:ext>
            </a:extLst>
          </p:cNvPr>
          <p:cNvSpPr>
            <a:spLocks noGrp="1"/>
          </p:cNvSpPr>
          <p:nvPr>
            <p:ph idx="1"/>
          </p:nvPr>
        </p:nvSpPr>
        <p:spPr>
          <a:xfrm>
            <a:off x="6576963" y="2203266"/>
            <a:ext cx="3697958" cy="3206252"/>
          </a:xfrm>
        </p:spPr>
        <p:txBody>
          <a:bodyPr vert="horz" lIns="68580" tIns="34290" rIns="68580" bIns="34290" rtlCol="0" anchor="t">
            <a:noAutofit/>
          </a:bodyPr>
          <a:lstStyle/>
          <a:p>
            <a:r>
              <a:rPr lang="en-GB" sz="2000">
                <a:solidFill>
                  <a:schemeClr val="bg1"/>
                </a:solidFill>
                <a:latin typeface="Roboto"/>
                <a:ea typeface="Roboto"/>
              </a:rPr>
              <a:t>Why?</a:t>
            </a:r>
          </a:p>
          <a:p>
            <a:r>
              <a:rPr lang="en-GB" sz="2000">
                <a:solidFill>
                  <a:schemeClr val="bg1"/>
                </a:solidFill>
                <a:latin typeface="Roboto"/>
                <a:ea typeface="Roboto"/>
              </a:rPr>
              <a:t>What is a theory of change?</a:t>
            </a:r>
          </a:p>
          <a:p>
            <a:r>
              <a:rPr lang="en-GB" sz="2000">
                <a:solidFill>
                  <a:schemeClr val="bg1"/>
                </a:solidFill>
                <a:latin typeface="Roboto"/>
                <a:ea typeface="Roboto"/>
              </a:rPr>
              <a:t>What are the steps?</a:t>
            </a:r>
          </a:p>
          <a:p>
            <a:r>
              <a:rPr lang="en-GB" sz="2000">
                <a:solidFill>
                  <a:schemeClr val="bg1"/>
                </a:solidFill>
                <a:latin typeface="Roboto"/>
                <a:ea typeface="Roboto"/>
              </a:rPr>
              <a:t>Definitions</a:t>
            </a:r>
          </a:p>
          <a:p>
            <a:r>
              <a:rPr lang="en-GB" sz="2000">
                <a:solidFill>
                  <a:schemeClr val="bg1"/>
                </a:solidFill>
                <a:latin typeface="Roboto"/>
                <a:ea typeface="Roboto"/>
              </a:rPr>
              <a:t>What does it look like? </a:t>
            </a:r>
          </a:p>
          <a:p>
            <a:endParaRPr lang="en-GB" sz="2000">
              <a:solidFill>
                <a:schemeClr val="bg1"/>
              </a:solidFill>
              <a:latin typeface="Roboto"/>
              <a:ea typeface="Roboto"/>
            </a:endParaRPr>
          </a:p>
        </p:txBody>
      </p:sp>
      <p:sp>
        <p:nvSpPr>
          <p:cNvPr id="5" name="object 3">
            <a:extLst>
              <a:ext uri="{FF2B5EF4-FFF2-40B4-BE49-F238E27FC236}">
                <a16:creationId xmlns:a16="http://schemas.microsoft.com/office/drawing/2014/main" id="{47F24FE9-D007-46B3-9D34-3A53FAACB64F}"/>
              </a:ext>
            </a:extLst>
          </p:cNvPr>
          <p:cNvSpPr/>
          <p:nvPr/>
        </p:nvSpPr>
        <p:spPr>
          <a:xfrm>
            <a:off x="6492689" y="1904501"/>
            <a:ext cx="2447365" cy="756138"/>
          </a:xfrm>
          <a:custGeom>
            <a:avLst/>
            <a:gdLst/>
            <a:ahLst/>
            <a:cxnLst/>
            <a:rect l="l" t="t" r="r" b="b"/>
            <a:pathLst>
              <a:path w="18848070">
                <a:moveTo>
                  <a:pt x="0" y="0"/>
                </a:moveTo>
                <a:lnTo>
                  <a:pt x="18847593" y="0"/>
                </a:lnTo>
              </a:path>
            </a:pathLst>
          </a:custGeom>
          <a:ln w="10470">
            <a:solidFill>
              <a:srgbClr val="FFFFFF"/>
            </a:solidFill>
          </a:ln>
        </p:spPr>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6" name="object 2">
            <a:extLst>
              <a:ext uri="{FF2B5EF4-FFF2-40B4-BE49-F238E27FC236}">
                <a16:creationId xmlns:a16="http://schemas.microsoft.com/office/drawing/2014/main" id="{5D17475A-35F1-301E-1204-2B02BCF324A1}"/>
              </a:ext>
            </a:extLst>
          </p:cNvPr>
          <p:cNvSpPr txBox="1">
            <a:spLocks/>
          </p:cNvSpPr>
          <p:nvPr/>
        </p:nvSpPr>
        <p:spPr>
          <a:xfrm>
            <a:off x="812800" y="4952144"/>
            <a:ext cx="9144000" cy="1531368"/>
          </a:xfrm>
          <a:prstGeom prst="rect">
            <a:avLst/>
          </a:prstGeom>
          <a:noFill/>
        </p:spPr>
        <p:txBody>
          <a:bodyPr vert="horz" wrap="square" lIns="0" tIns="7798" rIns="0" bIns="0" rtlCol="0" anchor="b">
            <a:sp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950" b="0" i="0" u="none" strike="noStrike" kern="1200" cap="none" spc="11" normalizeH="0" baseline="0" noProof="0" dirty="0">
                <a:ln>
                  <a:noFill/>
                </a:ln>
                <a:solidFill>
                  <a:prstClr val="white"/>
                </a:solidFill>
                <a:effectLst/>
                <a:uLnTx/>
                <a:uFillTx/>
                <a:latin typeface="Roboto Black"/>
                <a:ea typeface="Roboto Black"/>
                <a:cs typeface="+mj-cs"/>
              </a:rPr>
              <a:t>Design for Impact</a:t>
            </a:r>
            <a:endParaRPr kumimoji="0" lang="en-GB" sz="4950" b="0" i="0" u="none" strike="noStrike" kern="1200" cap="none" spc="11"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j-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950" b="0" i="0" u="none" strike="noStrike" kern="1200" cap="none" spc="11" normalizeH="0" baseline="0" noProof="0" dirty="0">
                <a:ln>
                  <a:noFill/>
                </a:ln>
                <a:solidFill>
                  <a:prstClr val="white"/>
                </a:solidFill>
                <a:effectLst/>
                <a:uLnTx/>
                <a:uFillTx/>
                <a:latin typeface="Roboto Black"/>
                <a:ea typeface="Roboto Black"/>
                <a:cs typeface="+mj-cs"/>
              </a:rPr>
              <a:t>UNEP-WCMC</a:t>
            </a:r>
            <a:endParaRPr kumimoji="0" lang="en-GB" sz="4950" b="0" i="0" u="none" strike="noStrike" kern="1200" cap="none" spc="11" normalizeH="0" baseline="0" noProof="0" dirty="0">
              <a:ln>
                <a:noFill/>
              </a:ln>
              <a:solidFill>
                <a:prstClr val="white"/>
              </a:solidFill>
              <a:effectLst/>
              <a:uLnTx/>
              <a:uFillTx/>
              <a:latin typeface="Roboto Black"/>
              <a:ea typeface="Roboto Black"/>
              <a:cs typeface="Roboto Black"/>
            </a:endParaRPr>
          </a:p>
        </p:txBody>
      </p:sp>
    </p:spTree>
    <p:extLst>
      <p:ext uri="{BB962C8B-B14F-4D97-AF65-F5344CB8AC3E}">
        <p14:creationId xmlns:p14="http://schemas.microsoft.com/office/powerpoint/2010/main" val="33008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3" descr="Close up of pages of an open book in a bright studio">
            <a:extLst>
              <a:ext uri="{FF2B5EF4-FFF2-40B4-BE49-F238E27FC236}">
                <a16:creationId xmlns:a16="http://schemas.microsoft.com/office/drawing/2014/main" id="{A0D0D61B-7827-F1AA-C6EA-227BBBB4D3AA}"/>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618226" y="0"/>
            <a:ext cx="12882112" cy="6858000"/>
          </a:xfrm>
          <a:prstGeom prst="rect">
            <a:avLst/>
          </a:prstGeom>
        </p:spPr>
      </p:pic>
      <p:sp>
        <p:nvSpPr>
          <p:cNvPr id="3" name="Text Placeholder 2">
            <a:extLst>
              <a:ext uri="{FF2B5EF4-FFF2-40B4-BE49-F238E27FC236}">
                <a16:creationId xmlns:a16="http://schemas.microsoft.com/office/drawing/2014/main" id="{46B0F7BC-0E7D-2549-A4EF-4B25CDF44502}"/>
              </a:ext>
            </a:extLst>
          </p:cNvPr>
          <p:cNvSpPr>
            <a:spLocks noGrp="1"/>
          </p:cNvSpPr>
          <p:nvPr>
            <p:ph type="body" sz="quarter" idx="10"/>
          </p:nvPr>
        </p:nvSpPr>
        <p:spPr>
          <a:xfrm>
            <a:off x="1969174" y="1390379"/>
            <a:ext cx="8253652" cy="4901201"/>
          </a:xfrm>
        </p:spPr>
        <p:txBody>
          <a:bodyPr vert="horz" wrap="square" lIns="0" tIns="0" rIns="0" bIns="0" rtlCol="0" anchor="t">
            <a:noAutofit/>
          </a:bodyPr>
          <a:lstStyle/>
          <a:p>
            <a:pPr marL="0" indent="0">
              <a:buNone/>
            </a:pPr>
            <a:r>
              <a:rPr lang="en-GB" sz="2300" b="0" dirty="0">
                <a:solidFill>
                  <a:schemeClr val="tx2">
                    <a:lumMod val="50000"/>
                  </a:schemeClr>
                </a:solidFill>
                <a:latin typeface="Roboto Condensed"/>
                <a:ea typeface="Roboto"/>
                <a:cs typeface="Roboto"/>
              </a:rPr>
              <a:t>By the end of this session you should have a clear understanding of:</a:t>
            </a:r>
            <a:endParaRPr lang="en-US" sz="2300" b="0" dirty="0">
              <a:solidFill>
                <a:schemeClr val="tx2">
                  <a:lumMod val="50000"/>
                </a:schemeClr>
              </a:solidFill>
              <a:latin typeface="Roboto Condensed"/>
              <a:ea typeface="Roboto"/>
              <a:cs typeface="Roboto"/>
            </a:endParaRPr>
          </a:p>
          <a:p>
            <a:pPr marL="342900" indent="-342900">
              <a:lnSpc>
                <a:spcPct val="120000"/>
              </a:lnSpc>
            </a:pPr>
            <a:r>
              <a:rPr lang="en-GB" sz="2300" b="0" dirty="0">
                <a:solidFill>
                  <a:schemeClr val="tx2">
                    <a:lumMod val="50000"/>
                  </a:schemeClr>
                </a:solidFill>
                <a:latin typeface="Roboto Condensed"/>
                <a:ea typeface="Roboto"/>
                <a:cs typeface="Roboto"/>
              </a:rPr>
              <a:t>Importance of being able to explain the 'why' of their projects</a:t>
            </a:r>
          </a:p>
          <a:p>
            <a:pPr marL="342900" indent="-342900">
              <a:lnSpc>
                <a:spcPct val="120000"/>
              </a:lnSpc>
            </a:pPr>
            <a:r>
              <a:rPr lang="en-GB" sz="2300" b="0" dirty="0">
                <a:solidFill>
                  <a:schemeClr val="tx2">
                    <a:lumMod val="50000"/>
                  </a:schemeClr>
                </a:solidFill>
                <a:latin typeface="Roboto Condensed"/>
                <a:ea typeface="Roboto"/>
                <a:cs typeface="Roboto"/>
              </a:rPr>
              <a:t>Concept of Theory of Change including definitions</a:t>
            </a:r>
            <a:endParaRPr lang="en-GB" dirty="0"/>
          </a:p>
          <a:p>
            <a:pPr marL="342900" indent="-342900">
              <a:lnSpc>
                <a:spcPct val="120000"/>
              </a:lnSpc>
            </a:pPr>
            <a:r>
              <a:rPr lang="en-GB" sz="2300" b="0" dirty="0">
                <a:solidFill>
                  <a:schemeClr val="tx2">
                    <a:lumMod val="50000"/>
                  </a:schemeClr>
                </a:solidFill>
                <a:latin typeface="Roboto Condensed"/>
                <a:ea typeface="Roboto"/>
                <a:cs typeface="Roboto"/>
              </a:rPr>
              <a:t>Know what an outcome is!</a:t>
            </a:r>
            <a:endParaRPr lang="en-GB" dirty="0"/>
          </a:p>
          <a:p>
            <a:pPr marL="342900" indent="-342900">
              <a:lnSpc>
                <a:spcPct val="120000"/>
              </a:lnSpc>
            </a:pPr>
            <a:r>
              <a:rPr lang="en-GB" sz="2300" b="0" dirty="0">
                <a:solidFill>
                  <a:schemeClr val="tx2">
                    <a:lumMod val="50000"/>
                  </a:schemeClr>
                </a:solidFill>
                <a:latin typeface="Roboto Condensed"/>
                <a:ea typeface="Roboto"/>
                <a:cs typeface="Roboto"/>
              </a:rPr>
              <a:t>Overview of the steps of theory of change</a:t>
            </a:r>
            <a:endParaRPr lang="en-GB" dirty="0"/>
          </a:p>
          <a:p>
            <a:pPr marL="342900" indent="-342900">
              <a:lnSpc>
                <a:spcPct val="120000"/>
              </a:lnSpc>
            </a:pPr>
            <a:r>
              <a:rPr lang="en-GB" sz="2300" b="0" dirty="0">
                <a:solidFill>
                  <a:schemeClr val="tx2">
                    <a:lumMod val="50000"/>
                  </a:schemeClr>
                </a:solidFill>
                <a:latin typeface="Roboto Condensed"/>
                <a:ea typeface="Roboto"/>
                <a:cs typeface="Roboto"/>
              </a:rPr>
              <a:t>Understand what applying a theory of change approach means for an organisation</a:t>
            </a:r>
            <a:endParaRPr lang="en-US" b="0" dirty="0">
              <a:solidFill>
                <a:schemeClr val="tx2">
                  <a:lumMod val="50000"/>
                </a:schemeClr>
              </a:solidFill>
              <a:latin typeface="Roboto Condensed"/>
              <a:ea typeface="Roboto"/>
              <a:cs typeface="Roboto"/>
            </a:endParaRPr>
          </a:p>
          <a:p>
            <a:pPr marL="172085" indent="-172085"/>
            <a:endParaRPr lang="en-GB" sz="2300" b="0" dirty="0">
              <a:solidFill>
                <a:schemeClr val="tx2">
                  <a:lumMod val="50000"/>
                </a:schemeClr>
              </a:solidFill>
              <a:latin typeface="Roboto"/>
              <a:ea typeface="Roboto"/>
              <a:cs typeface="Calibri" panose="020F0502020204030204"/>
            </a:endParaRPr>
          </a:p>
        </p:txBody>
      </p:sp>
      <p:sp>
        <p:nvSpPr>
          <p:cNvPr id="7" name="Title 1">
            <a:extLst>
              <a:ext uri="{FF2B5EF4-FFF2-40B4-BE49-F238E27FC236}">
                <a16:creationId xmlns:a16="http://schemas.microsoft.com/office/drawing/2014/main" id="{66E37C67-6FC5-B56A-C98F-5832E8BCD7B6}"/>
              </a:ext>
            </a:extLst>
          </p:cNvPr>
          <p:cNvSpPr txBox="1">
            <a:spLocks/>
          </p:cNvSpPr>
          <p:nvPr/>
        </p:nvSpPr>
        <p:spPr>
          <a:xfrm>
            <a:off x="1817205" y="409233"/>
            <a:ext cx="8176591" cy="98589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a:ln>
                  <a:noFill/>
                </a:ln>
                <a:solidFill>
                  <a:prstClr val="black"/>
                </a:solidFill>
                <a:effectLst/>
                <a:uLnTx/>
                <a:uFillTx/>
                <a:latin typeface="Roboto Black"/>
                <a:ea typeface="Roboto Black"/>
                <a:cs typeface="Roboto Black"/>
              </a:rPr>
              <a:t>Objectives</a:t>
            </a: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sp>
        <p:nvSpPr>
          <p:cNvPr id="9" name="object 3">
            <a:extLst>
              <a:ext uri="{FF2B5EF4-FFF2-40B4-BE49-F238E27FC236}">
                <a16:creationId xmlns:a16="http://schemas.microsoft.com/office/drawing/2014/main" id="{A7640B17-B9AB-C2D9-A071-01E44706D959}"/>
              </a:ext>
            </a:extLst>
          </p:cNvPr>
          <p:cNvSpPr/>
          <p:nvPr/>
        </p:nvSpPr>
        <p:spPr>
          <a:xfrm>
            <a:off x="3511728" y="1154034"/>
            <a:ext cx="4787543" cy="236345"/>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9733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91115" y="2013727"/>
            <a:ext cx="4065819" cy="3111166"/>
          </a:xfrm>
        </p:spPr>
        <p:txBody>
          <a:bodyPr>
            <a:noAutofit/>
          </a:bodyPr>
          <a:lstStyle/>
          <a:p>
            <a:r>
              <a:rPr lang="en-GB" sz="3200">
                <a:latin typeface="Roboto"/>
                <a:ea typeface="Roboto"/>
                <a:cs typeface="Roboto"/>
              </a:rPr>
              <a:t>Many organisations are better at describing what they </a:t>
            </a:r>
            <a:r>
              <a:rPr lang="en-GB" sz="3200" b="1" i="1">
                <a:solidFill>
                  <a:srgbClr val="FFC000"/>
                </a:solidFill>
                <a:latin typeface="Roboto"/>
                <a:ea typeface="Roboto"/>
                <a:cs typeface="Roboto"/>
              </a:rPr>
              <a:t>do</a:t>
            </a:r>
            <a:r>
              <a:rPr lang="en-GB" sz="3200">
                <a:latin typeface="Roboto"/>
                <a:ea typeface="Roboto"/>
                <a:cs typeface="Roboto"/>
              </a:rPr>
              <a:t> rather than the </a:t>
            </a:r>
            <a:r>
              <a:rPr lang="en-GB" sz="3200" b="1" i="1">
                <a:solidFill>
                  <a:srgbClr val="92D050"/>
                </a:solidFill>
                <a:latin typeface="Roboto"/>
                <a:ea typeface="Roboto"/>
                <a:cs typeface="Roboto"/>
              </a:rPr>
              <a:t>difference</a:t>
            </a:r>
            <a:r>
              <a:rPr lang="en-GB" sz="3200">
                <a:solidFill>
                  <a:schemeClr val="accent1">
                    <a:lumMod val="60000"/>
                    <a:lumOff val="40000"/>
                  </a:schemeClr>
                </a:solidFill>
                <a:latin typeface="Roboto"/>
                <a:ea typeface="Roboto"/>
                <a:cs typeface="Roboto"/>
              </a:rPr>
              <a:t> </a:t>
            </a:r>
            <a:r>
              <a:rPr lang="en-GB" sz="3200">
                <a:latin typeface="Roboto"/>
                <a:ea typeface="Roboto"/>
                <a:cs typeface="Roboto"/>
              </a:rPr>
              <a:t>they make to people’s lives</a:t>
            </a:r>
          </a:p>
        </p:txBody>
      </p:sp>
      <p:sp>
        <p:nvSpPr>
          <p:cNvPr id="6" name="Oval Callout 5"/>
          <p:cNvSpPr/>
          <p:nvPr/>
        </p:nvSpPr>
        <p:spPr>
          <a:xfrm>
            <a:off x="9510957" y="1926176"/>
            <a:ext cx="2038350" cy="1009650"/>
          </a:xfrm>
          <a:prstGeom prst="wedgeEllipseCallou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Calibri"/>
                <a:cs typeface="Calibri"/>
              </a:rPr>
              <a:t>Doing surveys</a:t>
            </a:r>
          </a:p>
        </p:txBody>
      </p:sp>
      <p:sp>
        <p:nvSpPr>
          <p:cNvPr id="10" name="Oval Callout 9"/>
          <p:cNvSpPr/>
          <p:nvPr/>
        </p:nvSpPr>
        <p:spPr>
          <a:xfrm>
            <a:off x="7589390" y="4020364"/>
            <a:ext cx="1667555" cy="459486"/>
          </a:xfrm>
          <a:prstGeom prst="wedgeEllipseCallou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Fundraising</a:t>
            </a: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11" name="Oval Callout 10"/>
          <p:cNvSpPr/>
          <p:nvPr/>
        </p:nvSpPr>
        <p:spPr>
          <a:xfrm>
            <a:off x="7894870" y="1593484"/>
            <a:ext cx="1362075" cy="84048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1" i="0" u="none" strike="noStrike" kern="1200" cap="none" spc="0" normalizeH="0" baseline="0" noProof="0">
                <a:ln>
                  <a:noFill/>
                </a:ln>
                <a:solidFill>
                  <a:prstClr val="white"/>
                </a:solidFill>
                <a:effectLst/>
                <a:uLnTx/>
                <a:uFillTx/>
                <a:latin typeface="Calibri" panose="020F0502020204030204"/>
                <a:ea typeface="+mn-ea"/>
                <a:cs typeface="+mn-cs"/>
              </a:rPr>
              <a:t>Attending COPs</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Callout 11"/>
          <p:cNvSpPr/>
          <p:nvPr/>
        </p:nvSpPr>
        <p:spPr>
          <a:xfrm>
            <a:off x="6008286" y="4223766"/>
            <a:ext cx="1542710" cy="931664"/>
          </a:xfrm>
          <a:prstGeom prst="wedgeEllipse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white"/>
                </a:solidFill>
                <a:effectLst/>
                <a:uLnTx/>
                <a:uFillTx/>
                <a:latin typeface="Calibri" panose="020F0502020204030204"/>
                <a:ea typeface="+mn-ea"/>
                <a:cs typeface="+mn-cs"/>
              </a:rPr>
              <a:t>Creating Maps</a:t>
            </a:r>
            <a:endParaRPr kumimoji="0" lang="en-GB" sz="18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3" name="Oval Callout 12"/>
          <p:cNvSpPr/>
          <p:nvPr/>
        </p:nvSpPr>
        <p:spPr>
          <a:xfrm>
            <a:off x="8094061" y="2891608"/>
            <a:ext cx="1667555" cy="798956"/>
          </a:xfrm>
          <a:prstGeom prst="wedgeEllipse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50" b="0" i="0" u="none" strike="noStrike" kern="1200" cap="none" spc="0" normalizeH="0" baseline="0" noProof="0">
                <a:ln>
                  <a:noFill/>
                </a:ln>
                <a:solidFill>
                  <a:prstClr val="white"/>
                </a:solidFill>
                <a:effectLst/>
                <a:uLnTx/>
                <a:uFillTx/>
                <a:latin typeface="Calibri" panose="020F0502020204030204"/>
                <a:ea typeface="+mn-ea"/>
                <a:cs typeface="+mn-cs"/>
              </a:rPr>
              <a:t>Writing policy briefs</a:t>
            </a:r>
          </a:p>
        </p:txBody>
      </p:sp>
      <p:sp>
        <p:nvSpPr>
          <p:cNvPr id="14" name="Oval Callout 13"/>
          <p:cNvSpPr/>
          <p:nvPr/>
        </p:nvSpPr>
        <p:spPr>
          <a:xfrm>
            <a:off x="9929526" y="3742118"/>
            <a:ext cx="1536129" cy="792861"/>
          </a:xfrm>
          <a:prstGeom prst="wedgeEllipseCallou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Modelling</a:t>
            </a:r>
            <a:endParaRPr kumimoji="0" lang="en-GB" sz="16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5" name="Oval Callout 14"/>
          <p:cNvSpPr/>
          <p:nvPr/>
        </p:nvSpPr>
        <p:spPr>
          <a:xfrm>
            <a:off x="6118525" y="614988"/>
            <a:ext cx="1979215" cy="975309"/>
          </a:xfrm>
          <a:prstGeom prst="wedgeEllipseCallou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white"/>
                </a:solidFill>
                <a:effectLst/>
                <a:uLnTx/>
                <a:uFillTx/>
                <a:latin typeface="Calibri" panose="020F0502020204030204"/>
                <a:ea typeface="+mn-ea"/>
                <a:cs typeface="+mn-cs"/>
              </a:rPr>
              <a:t>Collating spatial data</a:t>
            </a:r>
            <a:endParaRPr kumimoji="0" lang="en-GB" sz="16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16" name="Oval Callout 15"/>
          <p:cNvSpPr/>
          <p:nvPr/>
        </p:nvSpPr>
        <p:spPr>
          <a:xfrm>
            <a:off x="8821060" y="4487703"/>
            <a:ext cx="1381804" cy="1005764"/>
          </a:xfrm>
          <a:prstGeom prst="wedgeEllipseCallou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rPr>
              <a:t>Doing analysis </a:t>
            </a:r>
          </a:p>
        </p:txBody>
      </p:sp>
      <p:sp>
        <p:nvSpPr>
          <p:cNvPr id="17" name="Oval Callout 16"/>
          <p:cNvSpPr/>
          <p:nvPr/>
        </p:nvSpPr>
        <p:spPr>
          <a:xfrm>
            <a:off x="6121498" y="2431244"/>
            <a:ext cx="1526292" cy="1178946"/>
          </a:xfrm>
          <a:prstGeom prst="wedgeEllipseCallou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white"/>
                </a:solidFill>
                <a:effectLst/>
                <a:uLnTx/>
                <a:uFillTx/>
                <a:latin typeface="Calibri" panose="020F0502020204030204"/>
                <a:ea typeface="+mn-ea"/>
                <a:cs typeface="Calibri"/>
              </a:rPr>
              <a:t>Teaching on Masters Courses</a:t>
            </a:r>
          </a:p>
        </p:txBody>
      </p:sp>
      <p:sp>
        <p:nvSpPr>
          <p:cNvPr id="18" name="Rectangle 17"/>
          <p:cNvSpPr/>
          <p:nvPr/>
        </p:nvSpPr>
        <p:spPr>
          <a:xfrm rot="1170809">
            <a:off x="7347826" y="2460451"/>
            <a:ext cx="3818238" cy="1441866"/>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panose="020F0502020204030204"/>
                <a:ea typeface="Calibri"/>
                <a:cs typeface="Calibri"/>
              </a:rPr>
              <a:t>WHY</a:t>
            </a:r>
            <a:r>
              <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rPr>
              <a:t> are we doing these activities?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panose="020F0502020204030204"/>
                <a:ea typeface="+mn-ea"/>
                <a:cs typeface="+mn-cs"/>
              </a:rPr>
              <a:t>What impact do these actions lead to? </a:t>
            </a:r>
            <a:endParaRPr kumimoji="0" lang="en-GB" sz="1600" b="1"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3" name="Speech Bubble: Rectangle with Corners Rounded 2">
            <a:extLst>
              <a:ext uri="{FF2B5EF4-FFF2-40B4-BE49-F238E27FC236}">
                <a16:creationId xmlns:a16="http://schemas.microsoft.com/office/drawing/2014/main" id="{236D79CC-BD49-CC46-85AE-6FFAEDB534B1}"/>
              </a:ext>
            </a:extLst>
          </p:cNvPr>
          <p:cNvSpPr/>
          <p:nvPr/>
        </p:nvSpPr>
        <p:spPr>
          <a:xfrm>
            <a:off x="9183164" y="168634"/>
            <a:ext cx="1843548" cy="1115346"/>
          </a:xfrm>
          <a:prstGeom prst="wedgeRoundRectCallout">
            <a:avLst/>
          </a:prstGeom>
        </p:spPr>
        <p:style>
          <a:lnRef idx="1">
            <a:schemeClr val="accent5"/>
          </a:lnRef>
          <a:fillRef idx="3">
            <a:schemeClr val="accent5"/>
          </a:fillRef>
          <a:effectRef idx="2">
            <a:schemeClr val="accent5"/>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Calibri"/>
              </a:rPr>
              <a:t>Workshops</a:t>
            </a:r>
            <a:endParaRPr kumimoji="0" lang="en-US" sz="2400" b="1" i="0" u="none" strike="noStrike" kern="1200" cap="none" spc="0" normalizeH="0" baseline="0" noProof="0">
              <a:ln>
                <a:noFill/>
              </a:ln>
              <a:solidFill>
                <a:prstClr val="white"/>
              </a:solidFill>
              <a:effectLst/>
              <a:uLnTx/>
              <a:uFillTx/>
              <a:latin typeface="Calibri" panose="020F0502020204030204"/>
              <a:ea typeface="+mn-ea"/>
              <a:cs typeface="Calibri"/>
            </a:endParaRPr>
          </a:p>
        </p:txBody>
      </p:sp>
      <p:sp>
        <p:nvSpPr>
          <p:cNvPr id="4" name="Speech Bubble: Rectangle with Corners Rounded 3">
            <a:extLst>
              <a:ext uri="{FF2B5EF4-FFF2-40B4-BE49-F238E27FC236}">
                <a16:creationId xmlns:a16="http://schemas.microsoft.com/office/drawing/2014/main" id="{F65263F4-9EAC-4844-B274-3F175C52AEA6}"/>
              </a:ext>
            </a:extLst>
          </p:cNvPr>
          <p:cNvSpPr/>
          <p:nvPr/>
        </p:nvSpPr>
        <p:spPr>
          <a:xfrm>
            <a:off x="7119993" y="5395439"/>
            <a:ext cx="1548580" cy="967862"/>
          </a:xfrm>
          <a:prstGeom prst="wedgeRoundRectCallout">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Calibri"/>
              </a:rPr>
              <a:t>Capacity Building</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peech Bubble: Rectangle with Corners Rounded 4">
            <a:extLst>
              <a:ext uri="{FF2B5EF4-FFF2-40B4-BE49-F238E27FC236}">
                <a16:creationId xmlns:a16="http://schemas.microsoft.com/office/drawing/2014/main" id="{733C56C0-3B49-BC4D-C6CD-152FD2DFDFFF}"/>
              </a:ext>
            </a:extLst>
          </p:cNvPr>
          <p:cNvSpPr/>
          <p:nvPr/>
        </p:nvSpPr>
        <p:spPr>
          <a:xfrm>
            <a:off x="10094025" y="5284518"/>
            <a:ext cx="1553687" cy="841169"/>
          </a:xfrm>
          <a:prstGeom prst="wedgeRoundRect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Calibri"/>
                <a:cs typeface="Calibri"/>
              </a:rPr>
              <a:t>Reviewing contracts</a:t>
            </a: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275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par>
                          <p:cTn id="22" fill="hold">
                            <p:stCondLst>
                              <p:cond delay="2000"/>
                            </p:stCondLst>
                            <p:childTnLst>
                              <p:par>
                                <p:cTn id="23" presetID="53" presetClass="entr" presetSubtype="16"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childTnLst>
                          </p:cTn>
                        </p:par>
                        <p:par>
                          <p:cTn id="40" fill="hold">
                            <p:stCondLst>
                              <p:cond delay="3500"/>
                            </p:stCondLst>
                            <p:childTnLst>
                              <p:par>
                                <p:cTn id="41" presetID="53" presetClass="entr" presetSubtype="16"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childTnLst>
                          </p:cTn>
                        </p:par>
                        <p:par>
                          <p:cTn id="46" fill="hold">
                            <p:stCondLst>
                              <p:cond delay="4000"/>
                            </p:stCondLst>
                            <p:childTnLst>
                              <p:par>
                                <p:cTn id="47" presetID="53" presetClass="entr" presetSubtype="1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45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5000"/>
                            </p:stCondLst>
                            <p:childTnLst>
                              <p:par>
                                <p:cTn id="59" presetID="53" presetClass="entr" presetSubtype="16" fill="hold" grpId="0" nodeType="after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p:cTn id="61" dur="500" fill="hold"/>
                                        <p:tgtEl>
                                          <p:spTgt spid="5"/>
                                        </p:tgtEl>
                                        <p:attrNameLst>
                                          <p:attrName>ppt_w</p:attrName>
                                        </p:attrNameLst>
                                      </p:cBhvr>
                                      <p:tavLst>
                                        <p:tav tm="0">
                                          <p:val>
                                            <p:fltVal val="0"/>
                                          </p:val>
                                        </p:tav>
                                        <p:tav tm="100000">
                                          <p:val>
                                            <p:strVal val="#ppt_w"/>
                                          </p:val>
                                        </p:tav>
                                      </p:tavLst>
                                    </p:anim>
                                    <p:anim calcmode="lin" valueType="num">
                                      <p:cBhvr>
                                        <p:cTn id="62" dur="500" fill="hold"/>
                                        <p:tgtEl>
                                          <p:spTgt spid="5"/>
                                        </p:tgtEl>
                                        <p:attrNameLst>
                                          <p:attrName>ppt_h</p:attrName>
                                        </p:attrNameLst>
                                      </p:cBhvr>
                                      <p:tavLst>
                                        <p:tav tm="0">
                                          <p:val>
                                            <p:fltVal val="0"/>
                                          </p:val>
                                        </p:tav>
                                        <p:tav tm="100000">
                                          <p:val>
                                            <p:strVal val="#ppt_h"/>
                                          </p:val>
                                        </p:tav>
                                      </p:tavLst>
                                    </p:anim>
                                    <p:animEffect transition="in" filter="fade">
                                      <p:cBhvr>
                                        <p:cTn id="63" dur="500"/>
                                        <p:tgtEl>
                                          <p:spTgt spid="5"/>
                                        </p:tgtEl>
                                      </p:cBhvr>
                                    </p:animEffect>
                                  </p:childTnLst>
                                </p:cTn>
                              </p:par>
                            </p:childTnLst>
                          </p:cTn>
                        </p:par>
                        <p:par>
                          <p:cTn id="64" fill="hold">
                            <p:stCondLst>
                              <p:cond delay="5500"/>
                            </p:stCondLst>
                            <p:childTnLst>
                              <p:par>
                                <p:cTn id="65" presetID="53" presetClass="entr" presetSubtype="16"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par>
                          <p:cTn id="70" fill="hold">
                            <p:stCondLst>
                              <p:cond delay="6000"/>
                            </p:stCondLst>
                            <p:childTnLst>
                              <p:par>
                                <p:cTn id="71" presetID="53" presetClass="entr" presetSubtype="16" fill="hold" grpId="0" nodeType="after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8"/>
                                        </p:tgtEl>
                                        <p:attrNameLst>
                                          <p:attrName>style.visibility</p:attrName>
                                        </p:attrNameLst>
                                      </p:cBhvr>
                                      <p:to>
                                        <p:strVal val="visible"/>
                                      </p:to>
                                    </p:set>
                                    <p:anim calcmode="lin" valueType="num">
                                      <p:cBhvr>
                                        <p:cTn id="80" dur="500" fill="hold"/>
                                        <p:tgtEl>
                                          <p:spTgt spid="18"/>
                                        </p:tgtEl>
                                        <p:attrNameLst>
                                          <p:attrName>ppt_w</p:attrName>
                                        </p:attrNameLst>
                                      </p:cBhvr>
                                      <p:tavLst>
                                        <p:tav tm="0">
                                          <p:val>
                                            <p:fltVal val="0"/>
                                          </p:val>
                                        </p:tav>
                                        <p:tav tm="100000">
                                          <p:val>
                                            <p:strVal val="#ppt_w"/>
                                          </p:val>
                                        </p:tav>
                                      </p:tavLst>
                                    </p:anim>
                                    <p:anim calcmode="lin" valueType="num">
                                      <p:cBhvr>
                                        <p:cTn id="81" dur="500" fill="hold"/>
                                        <p:tgtEl>
                                          <p:spTgt spid="18"/>
                                        </p:tgtEl>
                                        <p:attrNameLst>
                                          <p:attrName>ppt_h</p:attrName>
                                        </p:attrNameLst>
                                      </p:cBhvr>
                                      <p:tavLst>
                                        <p:tav tm="0">
                                          <p:val>
                                            <p:fltVal val="0"/>
                                          </p:val>
                                        </p:tav>
                                        <p:tav tm="100000">
                                          <p:val>
                                            <p:strVal val="#ppt_h"/>
                                          </p:val>
                                        </p:tav>
                                      </p:tavLst>
                                    </p:anim>
                                    <p:animEffect transition="in" filter="fade">
                                      <p:cBhvr>
                                        <p:cTn id="8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P spid="13" grpId="0" animBg="1"/>
      <p:bldP spid="14" grpId="0" animBg="1"/>
      <p:bldP spid="15" grpId="0" animBg="1"/>
      <p:bldP spid="16" grpId="0" animBg="1"/>
      <p:bldP spid="17" grpId="0" animBg="1"/>
      <p:bldP spid="18" grpId="0" animBg="1"/>
      <p:bldP spid="3" grpId="0" animBg="1"/>
      <p:bldP spid="4"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ED425B-07AD-4DF1-9FBE-E00BE9CD7B7A}"/>
              </a:ext>
            </a:extLst>
          </p:cNvPr>
          <p:cNvSpPr>
            <a:spLocks noGrp="1"/>
          </p:cNvSpPr>
          <p:nvPr>
            <p:ph type="title"/>
          </p:nvPr>
        </p:nvSpPr>
        <p:spPr>
          <a:xfrm>
            <a:off x="666256" y="551740"/>
            <a:ext cx="6719729" cy="890930"/>
          </a:xfrm>
        </p:spPr>
        <p:txBody>
          <a:bodyPr>
            <a:normAutofit/>
          </a:bodyPr>
          <a:lstStyle/>
          <a:p>
            <a:r>
              <a:rPr lang="en-US" sz="3500">
                <a:latin typeface="Roboto Black"/>
                <a:ea typeface="Roboto Black"/>
                <a:cs typeface="Roboto Black"/>
              </a:rPr>
              <a:t>What is a Theory of Change?</a:t>
            </a:r>
            <a:endParaRPr lang="en-US" sz="3500">
              <a:cs typeface="Calibri Light"/>
            </a:endParaRPr>
          </a:p>
        </p:txBody>
      </p:sp>
      <p:pic>
        <p:nvPicPr>
          <p:cNvPr id="5" name="Picture 4">
            <a:extLst>
              <a:ext uri="{FF2B5EF4-FFF2-40B4-BE49-F238E27FC236}">
                <a16:creationId xmlns:a16="http://schemas.microsoft.com/office/drawing/2014/main" id="{1F2AEDD6-9B7E-992A-B278-AAA575B29ED5}"/>
              </a:ext>
            </a:extLst>
          </p:cNvPr>
          <p:cNvPicPr>
            <a:picLocks noChangeAspect="1"/>
          </p:cNvPicPr>
          <p:nvPr/>
        </p:nvPicPr>
        <p:blipFill>
          <a:blip r:embed="rId3"/>
          <a:stretch>
            <a:fillRect/>
          </a:stretch>
        </p:blipFill>
        <p:spPr>
          <a:xfrm>
            <a:off x="7387128" y="0"/>
            <a:ext cx="4692750" cy="6858000"/>
          </a:xfrm>
          <a:prstGeom prst="rect">
            <a:avLst/>
          </a:prstGeom>
        </p:spPr>
      </p:pic>
      <p:pic>
        <p:nvPicPr>
          <p:cNvPr id="8" name="Picture 7">
            <a:extLst>
              <a:ext uri="{FF2B5EF4-FFF2-40B4-BE49-F238E27FC236}">
                <a16:creationId xmlns:a16="http://schemas.microsoft.com/office/drawing/2014/main" id="{3FA817AE-511F-1287-D344-5E493E6B678C}"/>
              </a:ext>
            </a:extLst>
          </p:cNvPr>
          <p:cNvPicPr>
            <a:picLocks noChangeAspect="1"/>
          </p:cNvPicPr>
          <p:nvPr/>
        </p:nvPicPr>
        <p:blipFill>
          <a:blip r:embed="rId4"/>
          <a:stretch>
            <a:fillRect/>
          </a:stretch>
        </p:blipFill>
        <p:spPr>
          <a:xfrm>
            <a:off x="7960574" y="4368751"/>
            <a:ext cx="4024187" cy="2411254"/>
          </a:xfrm>
          <a:prstGeom prst="rect">
            <a:avLst/>
          </a:prstGeom>
        </p:spPr>
      </p:pic>
      <p:sp>
        <p:nvSpPr>
          <p:cNvPr id="3" name="Content Placeholder 2">
            <a:extLst>
              <a:ext uri="{FF2B5EF4-FFF2-40B4-BE49-F238E27FC236}">
                <a16:creationId xmlns:a16="http://schemas.microsoft.com/office/drawing/2014/main" id="{EBCCD9CE-45FC-48EE-959F-4DCBA6BF0C1C}"/>
              </a:ext>
            </a:extLst>
          </p:cNvPr>
          <p:cNvSpPr>
            <a:spLocks noGrp="1"/>
          </p:cNvSpPr>
          <p:nvPr>
            <p:ph idx="1"/>
          </p:nvPr>
        </p:nvSpPr>
        <p:spPr>
          <a:xfrm>
            <a:off x="486392" y="1900166"/>
            <a:ext cx="5896852" cy="4206296"/>
          </a:xfrm>
        </p:spPr>
        <p:txBody>
          <a:bodyPr vert="horz" lIns="91440" tIns="45720" rIns="91440" bIns="45720" rtlCol="0" anchor="t">
            <a:normAutofit/>
          </a:bodyPr>
          <a:lstStyle/>
          <a:p>
            <a:pPr fontAlgn="base"/>
            <a:r>
              <a:rPr lang="en-GB" sz="1800">
                <a:latin typeface="Roboto"/>
                <a:ea typeface="Roboto"/>
                <a:cs typeface="Roboto"/>
              </a:rPr>
              <a:t>Theory of how the world works: A description of </a:t>
            </a:r>
            <a:r>
              <a:rPr lang="en-GB" sz="1800" b="1">
                <a:latin typeface="Roboto"/>
                <a:ea typeface="Roboto"/>
                <a:cs typeface="Roboto"/>
              </a:rPr>
              <a:t>how you think the world functions</a:t>
            </a:r>
            <a:r>
              <a:rPr lang="en-GB" sz="1800">
                <a:latin typeface="Roboto"/>
                <a:ea typeface="Roboto"/>
                <a:cs typeface="Roboto"/>
              </a:rPr>
              <a:t>, and how change can happen, in your specific area of work</a:t>
            </a:r>
          </a:p>
          <a:p>
            <a:pPr marL="0" indent="0" fontAlgn="base">
              <a:buNone/>
            </a:pPr>
            <a:endParaRPr lang="en-GB" sz="1800">
              <a:latin typeface="Roboto"/>
              <a:ea typeface="Roboto"/>
              <a:cs typeface="Roboto"/>
            </a:endParaRPr>
          </a:p>
          <a:p>
            <a:pPr fontAlgn="base"/>
            <a:r>
              <a:rPr lang="en-GB" sz="1800">
                <a:latin typeface="Roboto"/>
                <a:ea typeface="Roboto"/>
                <a:cs typeface="Roboto"/>
              </a:rPr>
              <a:t>Theory of how the project will cause positive change: Visualise how your work will </a:t>
            </a:r>
            <a:r>
              <a:rPr lang="en-GB" sz="1800" b="1">
                <a:latin typeface="Roboto"/>
                <a:ea typeface="Roboto"/>
                <a:cs typeface="Roboto"/>
              </a:rPr>
              <a:t>contribute to addressing the problem </a:t>
            </a:r>
            <a:r>
              <a:rPr lang="en-GB" sz="1800">
                <a:latin typeface="Roboto"/>
                <a:ea typeface="Roboto"/>
                <a:cs typeface="Roboto"/>
              </a:rPr>
              <a:t>in question</a:t>
            </a:r>
          </a:p>
          <a:p>
            <a:pPr marL="0" indent="0" fontAlgn="base">
              <a:buNone/>
            </a:pPr>
            <a:endParaRPr lang="en-GB" sz="1800">
              <a:latin typeface="Roboto"/>
              <a:ea typeface="Roboto"/>
              <a:cs typeface="Roboto"/>
            </a:endParaRPr>
          </a:p>
          <a:p>
            <a:pPr fontAlgn="base"/>
            <a:r>
              <a:rPr lang="en-GB" sz="1800">
                <a:latin typeface="Roboto"/>
                <a:ea typeface="Roboto"/>
                <a:cs typeface="Roboto"/>
              </a:rPr>
              <a:t>A </a:t>
            </a:r>
            <a:r>
              <a:rPr lang="en-GB" sz="1800" b="1">
                <a:latin typeface="Roboto"/>
                <a:ea typeface="Roboto"/>
                <a:cs typeface="Roboto"/>
              </a:rPr>
              <a:t>list of assumptions </a:t>
            </a:r>
            <a:r>
              <a:rPr lang="en-GB" sz="1800">
                <a:latin typeface="Roboto"/>
                <a:ea typeface="Roboto"/>
                <a:cs typeface="Roboto"/>
              </a:rPr>
              <a:t>that you are accepting. If these assumptions turn out to be wrong, they will jeopardise your impact. </a:t>
            </a:r>
          </a:p>
          <a:p>
            <a:pPr fontAlgn="base"/>
            <a:endParaRPr lang="en-US" sz="1400">
              <a:latin typeface="Roboto" pitchFamily="2" charset="0"/>
              <a:ea typeface="Roboto"/>
              <a:cs typeface="Roboto"/>
            </a:endParaRPr>
          </a:p>
        </p:txBody>
      </p:sp>
      <p:pic>
        <p:nvPicPr>
          <p:cNvPr id="12" name="Picture 11" descr="A cartoon child with text above&#10;&#10;Description automatically generated">
            <a:extLst>
              <a:ext uri="{FF2B5EF4-FFF2-40B4-BE49-F238E27FC236}">
                <a16:creationId xmlns:a16="http://schemas.microsoft.com/office/drawing/2014/main" id="{211B2014-D7DC-F0E0-8E16-DCA701D0B7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7486" y="1447190"/>
            <a:ext cx="6408902" cy="3605007"/>
          </a:xfrm>
          <a:prstGeom prst="rect">
            <a:avLst/>
          </a:prstGeom>
        </p:spPr>
      </p:pic>
    </p:spTree>
    <p:extLst>
      <p:ext uri="{BB962C8B-B14F-4D97-AF65-F5344CB8AC3E}">
        <p14:creationId xmlns:p14="http://schemas.microsoft.com/office/powerpoint/2010/main" val="150098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7">
            <a:extLst>
              <a:ext uri="{FF2B5EF4-FFF2-40B4-BE49-F238E27FC236}">
                <a16:creationId xmlns:a16="http://schemas.microsoft.com/office/drawing/2014/main" id="{041B125D-B54F-4EAC-DAE6-0D31340F0D65}"/>
              </a:ext>
            </a:extLst>
          </p:cNvPr>
          <p:cNvPicPr>
            <a:picLocks noChangeAspect="1"/>
          </p:cNvPicPr>
          <p:nvPr/>
        </p:nvPicPr>
        <p:blipFill rotWithShape="1">
          <a:blip r:embed="rId2"/>
          <a:srcRect t="12052"/>
          <a:stretch/>
        </p:blipFill>
        <p:spPr>
          <a:xfrm>
            <a:off x="6172202" y="1968220"/>
            <a:ext cx="4842815" cy="3534855"/>
          </a:xfrm>
          <a:prstGeom prst="rect">
            <a:avLst/>
          </a:prstGeom>
        </p:spPr>
      </p:pic>
      <p:sp>
        <p:nvSpPr>
          <p:cNvPr id="3" name="Segnaposto contenuto 2">
            <a:extLst>
              <a:ext uri="{FF2B5EF4-FFF2-40B4-BE49-F238E27FC236}">
                <a16:creationId xmlns:a16="http://schemas.microsoft.com/office/drawing/2014/main" id="{D3031EB2-0AAE-D6E9-48B1-E73141DCFCEB}"/>
              </a:ext>
            </a:extLst>
          </p:cNvPr>
          <p:cNvSpPr>
            <a:spLocks noGrp="1"/>
          </p:cNvSpPr>
          <p:nvPr>
            <p:ph sz="half" idx="1"/>
          </p:nvPr>
        </p:nvSpPr>
        <p:spPr>
          <a:xfrm>
            <a:off x="838200" y="1825626"/>
            <a:ext cx="6606309" cy="4351338"/>
          </a:xfrm>
        </p:spPr>
        <p:txBody>
          <a:bodyPr>
            <a:noAutofit/>
          </a:bodyPr>
          <a:lstStyle/>
          <a:p>
            <a:pPr marL="0" indent="0" algn="just">
              <a:buNone/>
            </a:pPr>
            <a:r>
              <a:rPr lang="en-US" sz="2267" noProof="1">
                <a:solidFill>
                  <a:srgbClr val="196B24"/>
                </a:solidFill>
                <a:latin typeface="Bahnschrift" panose="020B0502040204020203" pitchFamily="34" charset="0"/>
              </a:rPr>
              <a:t>GA 101134911</a:t>
            </a:r>
          </a:p>
          <a:p>
            <a:pPr marL="0" indent="0" algn="just">
              <a:buNone/>
            </a:pPr>
            <a:endParaRPr lang="en-US" sz="2267" noProof="1">
              <a:solidFill>
                <a:srgbClr val="196B24"/>
              </a:solidFill>
              <a:latin typeface="Bahnschrift" panose="020B0502040204020203" pitchFamily="34" charset="0"/>
            </a:endParaRPr>
          </a:p>
          <a:p>
            <a:pPr marL="0" indent="0" algn="just">
              <a:buNone/>
            </a:pPr>
            <a:r>
              <a:rPr lang="en-US" sz="2267" noProof="1">
                <a:solidFill>
                  <a:srgbClr val="196B24"/>
                </a:solidFill>
                <a:latin typeface="Bahnschrift" panose="020B0502040204020203" pitchFamily="34" charset="0"/>
              </a:rPr>
              <a:t>20 	partners </a:t>
            </a:r>
          </a:p>
          <a:p>
            <a:pPr marL="0" indent="0" algn="just">
              <a:buNone/>
            </a:pPr>
            <a:r>
              <a:rPr lang="en-US" sz="2267" noProof="1">
                <a:solidFill>
                  <a:srgbClr val="196B24"/>
                </a:solidFill>
                <a:latin typeface="Bahnschrift" panose="020B0502040204020203" pitchFamily="34" charset="0"/>
              </a:rPr>
              <a:t>14 	countries</a:t>
            </a:r>
          </a:p>
          <a:p>
            <a:pPr marL="0" indent="0" algn="just">
              <a:buNone/>
            </a:pPr>
            <a:r>
              <a:rPr lang="en-US" sz="2267" noProof="1">
                <a:solidFill>
                  <a:srgbClr val="196B24"/>
                </a:solidFill>
                <a:latin typeface="Bahnschrift" panose="020B0502040204020203" pitchFamily="34" charset="0"/>
              </a:rPr>
              <a:t>36 	months [2024-2027]</a:t>
            </a:r>
          </a:p>
          <a:p>
            <a:pPr marL="0" indent="0" algn="just">
              <a:buNone/>
            </a:pPr>
            <a:r>
              <a:rPr lang="en-US" sz="2267" noProof="1">
                <a:solidFill>
                  <a:srgbClr val="196B24"/>
                </a:solidFill>
                <a:latin typeface="Bahnschrift" panose="020B0502040204020203" pitchFamily="34" charset="0"/>
              </a:rPr>
              <a:t>Budget 	4.99 M euros</a:t>
            </a:r>
          </a:p>
          <a:p>
            <a:pPr marL="0" indent="0" algn="just">
              <a:buNone/>
            </a:pPr>
            <a:r>
              <a:rPr lang="en-US" sz="2267" noProof="1">
                <a:solidFill>
                  <a:srgbClr val="196B24"/>
                </a:solidFill>
                <a:latin typeface="Bahnschrift" panose="020B0502040204020203" pitchFamily="34" charset="0"/>
              </a:rPr>
              <a:t>Leader 	Central European </a:t>
            </a:r>
          </a:p>
          <a:p>
            <a:pPr marL="0" indent="0" algn="just">
              <a:buNone/>
            </a:pPr>
            <a:r>
              <a:rPr lang="en-US" sz="2267" noProof="1">
                <a:solidFill>
                  <a:srgbClr val="196B24"/>
                </a:solidFill>
                <a:latin typeface="Bahnschrift" panose="020B0502040204020203" pitchFamily="34" charset="0"/>
              </a:rPr>
              <a:t>		Initiative</a:t>
            </a:r>
          </a:p>
          <a:p>
            <a:pPr marL="0" indent="0" algn="just">
              <a:buNone/>
            </a:pPr>
            <a:r>
              <a:rPr lang="en-US" sz="2267" noProof="1">
                <a:solidFill>
                  <a:srgbClr val="196B24"/>
                </a:solidFill>
                <a:latin typeface="Bahnschrift" panose="020B0502040204020203" pitchFamily="34" charset="0"/>
              </a:rPr>
              <a:t>Horizon, governance call</a:t>
            </a:r>
          </a:p>
        </p:txBody>
      </p:sp>
      <p:pic>
        <p:nvPicPr>
          <p:cNvPr id="34" name="Immagine 33">
            <a:extLst>
              <a:ext uri="{FF2B5EF4-FFF2-40B4-BE49-F238E27FC236}">
                <a16:creationId xmlns:a16="http://schemas.microsoft.com/office/drawing/2014/main" id="{CA4B4113-F34C-720F-36FC-099D4208CC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001" y="5868000"/>
            <a:ext cx="959349" cy="972000"/>
          </a:xfrm>
          <a:prstGeom prst="rect">
            <a:avLst/>
          </a:prstGeom>
        </p:spPr>
      </p:pic>
      <p:pic>
        <p:nvPicPr>
          <p:cNvPr id="35" name="Immagine 34">
            <a:extLst>
              <a:ext uri="{FF2B5EF4-FFF2-40B4-BE49-F238E27FC236}">
                <a16:creationId xmlns:a16="http://schemas.microsoft.com/office/drawing/2014/main" id="{690C783B-45EF-67C5-DBB6-7230FC8B03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64600" y="6006338"/>
            <a:ext cx="1147401" cy="695325"/>
          </a:xfrm>
          <a:prstGeom prst="rect">
            <a:avLst/>
          </a:prstGeom>
        </p:spPr>
      </p:pic>
      <p:sp>
        <p:nvSpPr>
          <p:cNvPr id="4" name="Title 3">
            <a:extLst>
              <a:ext uri="{FF2B5EF4-FFF2-40B4-BE49-F238E27FC236}">
                <a16:creationId xmlns:a16="http://schemas.microsoft.com/office/drawing/2014/main" id="{3A11DCF5-ED4F-C0D2-95A0-1FBD263BE392}"/>
              </a:ext>
            </a:extLst>
          </p:cNvPr>
          <p:cNvSpPr>
            <a:spLocks noGrp="1"/>
          </p:cNvSpPr>
          <p:nvPr>
            <p:ph type="title"/>
          </p:nvPr>
        </p:nvSpPr>
        <p:spPr/>
        <p:txBody>
          <a:bodyPr/>
          <a:lstStyle/>
          <a:p>
            <a:r>
              <a:rPr lang="en-US" b="0" noProof="1"/>
              <a:t>Ribes project</a:t>
            </a:r>
          </a:p>
        </p:txBody>
      </p:sp>
      <p:sp>
        <p:nvSpPr>
          <p:cNvPr id="2" name="Date Placeholder 1">
            <a:extLst>
              <a:ext uri="{FF2B5EF4-FFF2-40B4-BE49-F238E27FC236}">
                <a16:creationId xmlns:a16="http://schemas.microsoft.com/office/drawing/2014/main" id="{602E69F8-EC98-5BA3-BE2B-92B8B93E7E4F}"/>
              </a:ext>
            </a:extLst>
          </p:cNvPr>
          <p:cNvSpPr>
            <a:spLocks noGrp="1"/>
          </p:cNvSpPr>
          <p:nvPr>
            <p:ph type="dt" sz="half" idx="10"/>
          </p:nvPr>
        </p:nvSpPr>
        <p:spPr/>
        <p:txBody>
          <a:bodyPr/>
          <a:lstStyle/>
          <a:p>
            <a:fld id="{3A4722B2-4822-4CC2-ACDC-AFCEA43BF119}" type="datetime1">
              <a:rPr lang="en-US" noProof="1" smtClean="0"/>
              <a:t>3/11/2026</a:t>
            </a:fld>
            <a:endParaRPr lang="en-US" noProof="1"/>
          </a:p>
        </p:txBody>
      </p:sp>
      <p:sp>
        <p:nvSpPr>
          <p:cNvPr id="5" name="Substituent subsol 4">
            <a:extLst>
              <a:ext uri="{FF2B5EF4-FFF2-40B4-BE49-F238E27FC236}">
                <a16:creationId xmlns:a16="http://schemas.microsoft.com/office/drawing/2014/main" id="{45C4143E-275E-F6C5-7B40-3451D964A926}"/>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242480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6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Path winding through a grassy field">
            <a:extLst>
              <a:ext uri="{FF2B5EF4-FFF2-40B4-BE49-F238E27FC236}">
                <a16:creationId xmlns:a16="http://schemas.microsoft.com/office/drawing/2014/main" id="{B24DABE3-9B79-4E99-A12D-63D9215103B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 b="-1"/>
          <a:stretch/>
        </p:blipFill>
        <p:spPr>
          <a:xfrm>
            <a:off x="3627783" y="0"/>
            <a:ext cx="8564217"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FED425B-07AD-4DF1-9FBE-E00BE9CD7B7A}"/>
              </a:ext>
            </a:extLst>
          </p:cNvPr>
          <p:cNvSpPr>
            <a:spLocks noGrp="1"/>
          </p:cNvSpPr>
          <p:nvPr>
            <p:ph type="title"/>
          </p:nvPr>
        </p:nvSpPr>
        <p:spPr>
          <a:xfrm>
            <a:off x="1067743" y="365114"/>
            <a:ext cx="9912364" cy="1919704"/>
          </a:xfrm>
        </p:spPr>
        <p:txBody>
          <a:bodyPr>
            <a:normAutofit/>
          </a:bodyPr>
          <a:lstStyle/>
          <a:p>
            <a:r>
              <a:rPr lang="en-US" sz="3500" dirty="0">
                <a:latin typeface="Roboto Black"/>
                <a:ea typeface="Roboto Black"/>
                <a:cs typeface="Roboto Black"/>
              </a:rPr>
              <a:t>Why use a Theory of Change</a:t>
            </a:r>
            <a:r>
              <a:rPr lang="ro-RO" sz="3500" dirty="0">
                <a:latin typeface="Roboto Black"/>
                <a:ea typeface="Roboto Black"/>
                <a:cs typeface="Roboto Black"/>
              </a:rPr>
              <a:t>?</a:t>
            </a:r>
            <a:endParaRPr lang="en-US" sz="3500" dirty="0">
              <a:cs typeface="Calibri Light"/>
            </a:endParaRPr>
          </a:p>
        </p:txBody>
      </p:sp>
      <p:sp>
        <p:nvSpPr>
          <p:cNvPr id="3" name="Content Placeholder 2">
            <a:extLst>
              <a:ext uri="{FF2B5EF4-FFF2-40B4-BE49-F238E27FC236}">
                <a16:creationId xmlns:a16="http://schemas.microsoft.com/office/drawing/2014/main" id="{EBCCD9CE-45FC-48EE-959F-4DCBA6BF0C1C}"/>
              </a:ext>
            </a:extLst>
          </p:cNvPr>
          <p:cNvSpPr>
            <a:spLocks noGrp="1"/>
          </p:cNvSpPr>
          <p:nvPr>
            <p:ph idx="1"/>
          </p:nvPr>
        </p:nvSpPr>
        <p:spPr>
          <a:xfrm>
            <a:off x="786074" y="2286590"/>
            <a:ext cx="5222839" cy="4206296"/>
          </a:xfrm>
        </p:spPr>
        <p:txBody>
          <a:bodyPr vert="horz" lIns="91440" tIns="45720" rIns="91440" bIns="45720" rtlCol="0" anchor="t">
            <a:normAutofit/>
          </a:bodyPr>
          <a:lstStyle/>
          <a:p>
            <a:pPr fontAlgn="base"/>
            <a:endParaRPr lang="en-GB" sz="1800" dirty="0">
              <a:latin typeface="Roboto"/>
              <a:ea typeface="Roboto"/>
              <a:cs typeface="Roboto"/>
            </a:endParaRPr>
          </a:p>
          <a:p>
            <a:pPr fontAlgn="base"/>
            <a:r>
              <a:rPr lang="en-GB" sz="1800" dirty="0">
                <a:latin typeface="Roboto"/>
                <a:ea typeface="Roboto"/>
                <a:cs typeface="Roboto"/>
              </a:rPr>
              <a:t>To scrutinise the</a:t>
            </a:r>
            <a:r>
              <a:rPr lang="en-GB" sz="1800" b="1" dirty="0">
                <a:latin typeface="Roboto"/>
                <a:ea typeface="Roboto"/>
                <a:cs typeface="Roboto"/>
              </a:rPr>
              <a:t> relationships </a:t>
            </a:r>
            <a:r>
              <a:rPr lang="en-GB" sz="1800" dirty="0">
                <a:latin typeface="Roboto"/>
                <a:ea typeface="Roboto"/>
                <a:cs typeface="Roboto"/>
              </a:rPr>
              <a:t>between problems and solutions</a:t>
            </a:r>
          </a:p>
          <a:p>
            <a:pPr fontAlgn="base"/>
            <a:r>
              <a:rPr lang="en-GB" sz="1800" b="1" dirty="0">
                <a:latin typeface="Roboto"/>
                <a:ea typeface="Roboto"/>
                <a:cs typeface="Roboto"/>
              </a:rPr>
              <a:t>To identify logical pathways from input to impact</a:t>
            </a:r>
            <a:r>
              <a:rPr lang="en-GB" sz="1800" dirty="0">
                <a:latin typeface="Roboto"/>
                <a:ea typeface="Roboto"/>
                <a:cs typeface="Roboto"/>
              </a:rPr>
              <a:t> (via activities, outputs, outcomes)</a:t>
            </a:r>
          </a:p>
          <a:p>
            <a:r>
              <a:rPr lang="en-GB" sz="1800" dirty="0">
                <a:latin typeface="Roboto"/>
                <a:ea typeface="Roboto"/>
                <a:cs typeface="Roboto"/>
              </a:rPr>
              <a:t>Important for understanding </a:t>
            </a:r>
            <a:r>
              <a:rPr lang="en-GB" sz="1800" b="1" dirty="0">
                <a:latin typeface="Roboto"/>
                <a:ea typeface="Roboto"/>
                <a:cs typeface="Roboto"/>
              </a:rPr>
              <a:t>WHY</a:t>
            </a:r>
            <a:r>
              <a:rPr lang="en-GB" sz="1800" dirty="0">
                <a:latin typeface="Roboto"/>
                <a:ea typeface="Roboto"/>
                <a:cs typeface="Roboto"/>
              </a:rPr>
              <a:t> we are doing work</a:t>
            </a:r>
          </a:p>
          <a:p>
            <a:r>
              <a:rPr lang="en-GB" sz="1800" dirty="0">
                <a:latin typeface="Roboto"/>
                <a:ea typeface="Roboto"/>
                <a:cs typeface="Roboto"/>
              </a:rPr>
              <a:t>To describe how the project delivers </a:t>
            </a:r>
            <a:r>
              <a:rPr lang="ro-RO" sz="1800" dirty="0" err="1">
                <a:latin typeface="Roboto"/>
                <a:ea typeface="Roboto"/>
                <a:cs typeface="Roboto"/>
              </a:rPr>
              <a:t>support</a:t>
            </a:r>
            <a:r>
              <a:rPr lang="ro-RO" sz="1800" dirty="0">
                <a:latin typeface="Roboto"/>
                <a:ea typeface="Roboto"/>
                <a:cs typeface="Roboto"/>
              </a:rPr>
              <a:t> </a:t>
            </a:r>
            <a:r>
              <a:rPr lang="ro-RO" sz="1800" dirty="0" err="1">
                <a:latin typeface="Roboto"/>
                <a:ea typeface="Roboto"/>
                <a:cs typeface="Roboto"/>
              </a:rPr>
              <a:t>the</a:t>
            </a:r>
            <a:r>
              <a:rPr lang="ro-RO" sz="1800" dirty="0">
                <a:latin typeface="Roboto"/>
                <a:ea typeface="Roboto"/>
                <a:cs typeface="Roboto"/>
              </a:rPr>
              <a:t> </a:t>
            </a:r>
            <a:r>
              <a:rPr lang="ro-RO" sz="1800" dirty="0" err="1">
                <a:latin typeface="Roboto"/>
                <a:ea typeface="Roboto"/>
                <a:cs typeface="Roboto"/>
              </a:rPr>
              <a:t>County</a:t>
            </a:r>
            <a:r>
              <a:rPr lang="ro-RO" sz="1800" dirty="0">
                <a:latin typeface="Roboto"/>
                <a:ea typeface="Roboto"/>
                <a:cs typeface="Roboto"/>
              </a:rPr>
              <a:t> of Sibiu</a:t>
            </a:r>
            <a:endParaRPr lang="en-GB" sz="1800" dirty="0">
              <a:latin typeface="Roboto" pitchFamily="2" charset="0"/>
              <a:ea typeface="Roboto"/>
              <a:cs typeface="Roboto"/>
            </a:endParaRPr>
          </a:p>
          <a:p>
            <a:pPr fontAlgn="base"/>
            <a:endParaRPr lang="en-US" sz="1400" dirty="0">
              <a:latin typeface="Roboto" pitchFamily="2" charset="0"/>
              <a:ea typeface="Roboto"/>
              <a:cs typeface="Roboto"/>
            </a:endParaRPr>
          </a:p>
        </p:txBody>
      </p:sp>
    </p:spTree>
    <p:extLst>
      <p:ext uri="{BB962C8B-B14F-4D97-AF65-F5344CB8AC3E}">
        <p14:creationId xmlns:p14="http://schemas.microsoft.com/office/powerpoint/2010/main" val="252993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971F2-9C3A-69F7-99C6-26FFF347491B}"/>
              </a:ext>
            </a:extLst>
          </p:cNvPr>
          <p:cNvSpPr>
            <a:spLocks noGrp="1"/>
          </p:cNvSpPr>
          <p:nvPr>
            <p:ph type="title"/>
          </p:nvPr>
        </p:nvSpPr>
        <p:spPr>
          <a:xfrm>
            <a:off x="989121" y="72162"/>
            <a:ext cx="10515600" cy="1325563"/>
          </a:xfrm>
        </p:spPr>
        <p:txBody>
          <a:bodyPr>
            <a:normAutofit/>
          </a:bodyPr>
          <a:lstStyle/>
          <a:p>
            <a:r>
              <a:rPr lang="en-GB" sz="4000"/>
              <a:t>Process of creating a theory of change</a:t>
            </a:r>
          </a:p>
        </p:txBody>
      </p:sp>
      <p:graphicFrame>
        <p:nvGraphicFramePr>
          <p:cNvPr id="4" name="Content Placeholder 3">
            <a:extLst>
              <a:ext uri="{FF2B5EF4-FFF2-40B4-BE49-F238E27FC236}">
                <a16:creationId xmlns:a16="http://schemas.microsoft.com/office/drawing/2014/main" id="{2B97F30A-3546-D26B-A7B9-38A5F1CEDF94}"/>
              </a:ext>
            </a:extLst>
          </p:cNvPr>
          <p:cNvGraphicFramePr>
            <a:graphicFrameLocks noGrp="1"/>
          </p:cNvGraphicFramePr>
          <p:nvPr>
            <p:ph idx="1"/>
          </p:nvPr>
        </p:nvGraphicFramePr>
        <p:xfrm>
          <a:off x="687279" y="1193584"/>
          <a:ext cx="10515600" cy="5200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710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5108AAC5-9BA4-4C0F-BA73-807A41C6B0C3}"/>
                                            </p:graphicEl>
                                          </p:spTgt>
                                        </p:tgtEl>
                                        <p:attrNameLst>
                                          <p:attrName>style.visibility</p:attrName>
                                        </p:attrNameLst>
                                      </p:cBhvr>
                                      <p:to>
                                        <p:strVal val="visible"/>
                                      </p:to>
                                    </p:set>
                                    <p:animEffect transition="in" filter="fade">
                                      <p:cBhvr>
                                        <p:cTn id="7" dur="500"/>
                                        <p:tgtEl>
                                          <p:spTgt spid="4">
                                            <p:graphicEl>
                                              <a:dgm id="{5108AAC5-9BA4-4C0F-BA73-807A41C6B0C3}"/>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5A9E0974-1C0C-4E91-B495-3399619959B0}"/>
                                            </p:graphicEl>
                                          </p:spTgt>
                                        </p:tgtEl>
                                        <p:attrNameLst>
                                          <p:attrName>style.visibility</p:attrName>
                                        </p:attrNameLst>
                                      </p:cBhvr>
                                      <p:to>
                                        <p:strVal val="visible"/>
                                      </p:to>
                                    </p:set>
                                    <p:animEffect transition="in" filter="fade">
                                      <p:cBhvr>
                                        <p:cTn id="11" dur="500"/>
                                        <p:tgtEl>
                                          <p:spTgt spid="4">
                                            <p:graphicEl>
                                              <a:dgm id="{5A9E0974-1C0C-4E91-B495-3399619959B0}"/>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D3D4A5C9-930B-474E-8109-B8D1FD08B6F8}"/>
                                            </p:graphicEl>
                                          </p:spTgt>
                                        </p:tgtEl>
                                        <p:attrNameLst>
                                          <p:attrName>style.visibility</p:attrName>
                                        </p:attrNameLst>
                                      </p:cBhvr>
                                      <p:to>
                                        <p:strVal val="visible"/>
                                      </p:to>
                                    </p:set>
                                    <p:animEffect transition="in" filter="fade">
                                      <p:cBhvr>
                                        <p:cTn id="15" dur="500"/>
                                        <p:tgtEl>
                                          <p:spTgt spid="4">
                                            <p:graphicEl>
                                              <a:dgm id="{D3D4A5C9-930B-474E-8109-B8D1FD08B6F8}"/>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05254295-086E-49E4-8A8D-7689F3D2F3F4}"/>
                                            </p:graphicEl>
                                          </p:spTgt>
                                        </p:tgtEl>
                                        <p:attrNameLst>
                                          <p:attrName>style.visibility</p:attrName>
                                        </p:attrNameLst>
                                      </p:cBhvr>
                                      <p:to>
                                        <p:strVal val="visible"/>
                                      </p:to>
                                    </p:set>
                                    <p:animEffect transition="in" filter="fade">
                                      <p:cBhvr>
                                        <p:cTn id="19" dur="500"/>
                                        <p:tgtEl>
                                          <p:spTgt spid="4">
                                            <p:graphicEl>
                                              <a:dgm id="{05254295-086E-49E4-8A8D-7689F3D2F3F4}"/>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F59F920F-A95A-4FD2-BB5D-16AD3D7B41A8}"/>
                                            </p:graphicEl>
                                          </p:spTgt>
                                        </p:tgtEl>
                                        <p:attrNameLst>
                                          <p:attrName>style.visibility</p:attrName>
                                        </p:attrNameLst>
                                      </p:cBhvr>
                                      <p:to>
                                        <p:strVal val="visible"/>
                                      </p:to>
                                    </p:set>
                                    <p:animEffect transition="in" filter="fade">
                                      <p:cBhvr>
                                        <p:cTn id="23" dur="500"/>
                                        <p:tgtEl>
                                          <p:spTgt spid="4">
                                            <p:graphicEl>
                                              <a:dgm id="{F59F920F-A95A-4FD2-BB5D-16AD3D7B41A8}"/>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graphicEl>
                                              <a:dgm id="{73C7908C-F535-48A2-9548-ED24B0ED8768}"/>
                                            </p:graphicEl>
                                          </p:spTgt>
                                        </p:tgtEl>
                                        <p:attrNameLst>
                                          <p:attrName>style.visibility</p:attrName>
                                        </p:attrNameLst>
                                      </p:cBhvr>
                                      <p:to>
                                        <p:strVal val="visible"/>
                                      </p:to>
                                    </p:set>
                                    <p:animEffect transition="in" filter="fade">
                                      <p:cBhvr>
                                        <p:cTn id="27" dur="500"/>
                                        <p:tgtEl>
                                          <p:spTgt spid="4">
                                            <p:graphicEl>
                                              <a:dgm id="{73C7908C-F535-48A2-9548-ED24B0ED876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4D69-E5A7-9D78-8590-4D4EB93D3049}"/>
              </a:ext>
            </a:extLst>
          </p:cNvPr>
          <p:cNvSpPr>
            <a:spLocks noGrp="1"/>
          </p:cNvSpPr>
          <p:nvPr>
            <p:ph type="title"/>
          </p:nvPr>
        </p:nvSpPr>
        <p:spPr>
          <a:xfrm>
            <a:off x="1877020" y="117872"/>
            <a:ext cx="2949178" cy="1600200"/>
          </a:xfrm>
        </p:spPr>
        <p:txBody>
          <a:bodyPr>
            <a:normAutofit/>
          </a:bodyPr>
          <a:lstStyle/>
          <a:p>
            <a:r>
              <a:rPr lang="en-GB" sz="4000">
                <a:latin typeface="Roboto Black"/>
                <a:ea typeface="Roboto Black"/>
                <a:cs typeface="Calibri Light"/>
              </a:rPr>
              <a:t>Definitions</a:t>
            </a:r>
          </a:p>
        </p:txBody>
      </p:sp>
      <p:sp>
        <p:nvSpPr>
          <p:cNvPr id="4" name="Text Placeholder 3">
            <a:extLst>
              <a:ext uri="{FF2B5EF4-FFF2-40B4-BE49-F238E27FC236}">
                <a16:creationId xmlns:a16="http://schemas.microsoft.com/office/drawing/2014/main" id="{674D3CAF-724D-F19F-2124-76FDAB7761B2}"/>
              </a:ext>
            </a:extLst>
          </p:cNvPr>
          <p:cNvSpPr>
            <a:spLocks noGrp="1"/>
          </p:cNvSpPr>
          <p:nvPr>
            <p:ph type="body" sz="half" idx="2"/>
          </p:nvPr>
        </p:nvSpPr>
        <p:spPr>
          <a:xfrm>
            <a:off x="1877022" y="2048470"/>
            <a:ext cx="3708201" cy="3811588"/>
          </a:xfrm>
        </p:spPr>
        <p:txBody>
          <a:bodyPr vert="horz" lIns="91440" tIns="45720" rIns="91440" bIns="45720" rtlCol="0" anchor="t">
            <a:normAutofit/>
          </a:bodyPr>
          <a:lstStyle/>
          <a:p>
            <a:pPr marL="285750" indent="-285750">
              <a:buFont typeface="Arial"/>
              <a:buChar char="•"/>
            </a:pPr>
            <a:r>
              <a:rPr lang="en-GB" sz="2800">
                <a:latin typeface="Roboto"/>
                <a:ea typeface="+mn-lt"/>
                <a:cs typeface="+mn-lt"/>
              </a:rPr>
              <a:t>Activities</a:t>
            </a:r>
          </a:p>
          <a:p>
            <a:pPr marL="285750" indent="-285750">
              <a:buFont typeface="Arial"/>
              <a:buChar char="•"/>
            </a:pPr>
            <a:r>
              <a:rPr lang="en-GB" sz="2800">
                <a:latin typeface="Roboto"/>
                <a:ea typeface="+mn-lt"/>
                <a:cs typeface="+mn-lt"/>
              </a:rPr>
              <a:t>Outputs</a:t>
            </a:r>
          </a:p>
          <a:p>
            <a:pPr marL="285750" indent="-285750">
              <a:buFont typeface="Arial"/>
              <a:buChar char="•"/>
            </a:pPr>
            <a:r>
              <a:rPr lang="en-GB" sz="2800">
                <a:latin typeface="Roboto"/>
                <a:ea typeface="+mn-lt"/>
                <a:cs typeface="+mn-lt"/>
              </a:rPr>
              <a:t>Outcomes</a:t>
            </a:r>
          </a:p>
          <a:p>
            <a:pPr marL="285750" indent="-285750">
              <a:buFont typeface="Arial"/>
              <a:buChar char="•"/>
            </a:pPr>
            <a:r>
              <a:rPr lang="en-GB" sz="2800">
                <a:latin typeface="Roboto"/>
                <a:ea typeface="+mn-lt"/>
                <a:cs typeface="+mn-lt"/>
              </a:rPr>
              <a:t>Intermediate State</a:t>
            </a:r>
          </a:p>
          <a:p>
            <a:pPr marL="285750" indent="-285750">
              <a:buFont typeface="Arial"/>
              <a:buChar char="•"/>
            </a:pPr>
            <a:r>
              <a:rPr lang="en-GB" sz="2800">
                <a:latin typeface="Roboto"/>
                <a:ea typeface="+mn-lt"/>
                <a:cs typeface="+mn-lt"/>
              </a:rPr>
              <a:t>Impacts</a:t>
            </a:r>
          </a:p>
          <a:p>
            <a:pPr marL="285750" indent="-285750">
              <a:buFont typeface="Arial"/>
              <a:buChar char="•"/>
            </a:pPr>
            <a:endParaRPr lang="en-GB" sz="2800">
              <a:latin typeface="Roboto"/>
              <a:ea typeface="+mn-lt"/>
              <a:cs typeface="+mn-lt"/>
            </a:endParaRPr>
          </a:p>
          <a:p>
            <a:endParaRPr lang="en-GB" sz="2800">
              <a:latin typeface="Roboto"/>
              <a:ea typeface="Roboto"/>
              <a:cs typeface="Calibri"/>
            </a:endParaRPr>
          </a:p>
        </p:txBody>
      </p:sp>
      <p:pic>
        <p:nvPicPr>
          <p:cNvPr id="6" name="Picture 5">
            <a:extLst>
              <a:ext uri="{FF2B5EF4-FFF2-40B4-BE49-F238E27FC236}">
                <a16:creationId xmlns:a16="http://schemas.microsoft.com/office/drawing/2014/main" id="{750934A3-5BD9-CAA3-EC14-3A82FA13807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99943" y="2462"/>
            <a:ext cx="5292057" cy="6855538"/>
          </a:xfrm>
          <a:prstGeom prst="rect">
            <a:avLst/>
          </a:prstGeom>
        </p:spPr>
      </p:pic>
      <p:sp>
        <p:nvSpPr>
          <p:cNvPr id="8" name="object 3">
            <a:extLst>
              <a:ext uri="{FF2B5EF4-FFF2-40B4-BE49-F238E27FC236}">
                <a16:creationId xmlns:a16="http://schemas.microsoft.com/office/drawing/2014/main" id="{2BE44922-B402-AC40-DB9A-ABD1CF4E637F}"/>
              </a:ext>
            </a:extLst>
          </p:cNvPr>
          <p:cNvSpPr/>
          <p:nvPr/>
        </p:nvSpPr>
        <p:spPr>
          <a:xfrm>
            <a:off x="1875830" y="1711855"/>
            <a:ext cx="2644974" cy="239581"/>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23530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6FCA91F-659E-3AAB-8A17-8A593A7B40AB}"/>
              </a:ext>
            </a:extLst>
          </p:cNvPr>
          <p:cNvGraphicFramePr/>
          <p:nvPr/>
        </p:nvGraphicFramePr>
        <p:xfrm>
          <a:off x="365759" y="385012"/>
          <a:ext cx="11232682" cy="5493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A5B5221F-E913-0CED-EAE6-E517BF7386BE}"/>
              </a:ext>
            </a:extLst>
          </p:cNvPr>
          <p:cNvSpPr txBox="1">
            <a:spLocks/>
          </p:cNvSpPr>
          <p:nvPr/>
        </p:nvSpPr>
        <p:spPr>
          <a:xfrm>
            <a:off x="1564503" y="708181"/>
            <a:ext cx="4037643" cy="634482"/>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Roboto Black"/>
                <a:ea typeface="Roboto Black"/>
                <a:cs typeface="Calibri Light"/>
              </a:rPr>
              <a:t>Impact Pathway</a:t>
            </a:r>
          </a:p>
        </p:txBody>
      </p:sp>
      <p:sp>
        <p:nvSpPr>
          <p:cNvPr id="4" name="TextBox 3">
            <a:extLst>
              <a:ext uri="{FF2B5EF4-FFF2-40B4-BE49-F238E27FC236}">
                <a16:creationId xmlns:a16="http://schemas.microsoft.com/office/drawing/2014/main" id="{5A8BDEB9-8FC1-4131-0408-D07098ACFC1F}"/>
              </a:ext>
            </a:extLst>
          </p:cNvPr>
          <p:cNvSpPr txBox="1"/>
          <p:nvPr/>
        </p:nvSpPr>
        <p:spPr>
          <a:xfrm>
            <a:off x="448156" y="5543378"/>
            <a:ext cx="644353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Smaller projects may not need a Theory of Change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It is important that all projects understand how their outputs are expecting to achieve change</a:t>
            </a:r>
          </a:p>
        </p:txBody>
      </p:sp>
      <p:sp>
        <p:nvSpPr>
          <p:cNvPr id="5" name="TextBox 4">
            <a:extLst>
              <a:ext uri="{FF2B5EF4-FFF2-40B4-BE49-F238E27FC236}">
                <a16:creationId xmlns:a16="http://schemas.microsoft.com/office/drawing/2014/main" id="{40026C43-C3E6-6FC5-AC7E-B79F0C7796D5}"/>
              </a:ext>
            </a:extLst>
          </p:cNvPr>
          <p:cNvSpPr txBox="1"/>
          <p:nvPr/>
        </p:nvSpPr>
        <p:spPr>
          <a:xfrm>
            <a:off x="6236414" y="298959"/>
            <a:ext cx="577407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Nested process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Calibri" panose="020F0502020204030204"/>
                <a:ea typeface="+mn-ea"/>
                <a:cs typeface="+mn-cs"/>
              </a:rPr>
              <a:t>Can do Theory of Change at different scales</a:t>
            </a:r>
          </a:p>
        </p:txBody>
      </p:sp>
    </p:spTree>
    <p:extLst>
      <p:ext uri="{BB962C8B-B14F-4D97-AF65-F5344CB8AC3E}">
        <p14:creationId xmlns:p14="http://schemas.microsoft.com/office/powerpoint/2010/main" val="218050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C25E3-94B3-5340-81DE-6BC830BF74B0}"/>
              </a:ext>
            </a:extLst>
          </p:cNvPr>
          <p:cNvSpPr>
            <a:spLocks noGrp="1"/>
          </p:cNvSpPr>
          <p:nvPr>
            <p:ph type="body" sz="quarter" idx="10"/>
          </p:nvPr>
        </p:nvSpPr>
        <p:spPr>
          <a:xfrm>
            <a:off x="3230282" y="488210"/>
            <a:ext cx="2518056" cy="625729"/>
          </a:xfrm>
        </p:spPr>
        <p:txBody>
          <a:bodyPr vert="horz" lIns="0" tIns="0" rIns="0" bIns="45720" rtlCol="0" anchor="t">
            <a:noAutofit/>
          </a:bodyPr>
          <a:lstStyle/>
          <a:p>
            <a:pPr marL="0" indent="0">
              <a:buNone/>
            </a:pPr>
            <a:r>
              <a:rPr lang="en-GB" sz="3200">
                <a:solidFill>
                  <a:schemeClr val="tx1"/>
                </a:solidFill>
                <a:latin typeface="Roboto Black"/>
                <a:ea typeface="Roboto Black"/>
                <a:cs typeface="Roboto Black"/>
              </a:rPr>
              <a:t>Activities</a:t>
            </a:r>
            <a:endParaRPr lang="en-US" sz="3200">
              <a:solidFill>
                <a:schemeClr val="tx1"/>
              </a:solidFill>
              <a:latin typeface="Roboto Black"/>
              <a:ea typeface="Roboto Black"/>
              <a:cs typeface="Roboto Black"/>
            </a:endParaRPr>
          </a:p>
        </p:txBody>
      </p:sp>
      <p:sp>
        <p:nvSpPr>
          <p:cNvPr id="3" name="Text Placeholder 2">
            <a:extLst>
              <a:ext uri="{FF2B5EF4-FFF2-40B4-BE49-F238E27FC236}">
                <a16:creationId xmlns:a16="http://schemas.microsoft.com/office/drawing/2014/main" id="{46B0F7BC-0E7D-2549-A4EF-4B25CDF44502}"/>
              </a:ext>
            </a:extLst>
          </p:cNvPr>
          <p:cNvSpPr>
            <a:spLocks noGrp="1"/>
          </p:cNvSpPr>
          <p:nvPr>
            <p:ph type="body" sz="quarter" idx="11"/>
          </p:nvPr>
        </p:nvSpPr>
        <p:spPr>
          <a:xfrm>
            <a:off x="1339912" y="1347152"/>
            <a:ext cx="5835116" cy="3880264"/>
          </a:xfrm>
        </p:spPr>
        <p:txBody>
          <a:bodyPr vert="horz" wrap="square" lIns="0" tIns="0" rIns="91440" bIns="45720" rtlCol="0" anchor="t">
            <a:noAutofit/>
          </a:bodyPr>
          <a:lstStyle/>
          <a:p>
            <a:pPr marL="172085" indent="-172085"/>
            <a:r>
              <a:rPr lang="en-GB" sz="2400">
                <a:latin typeface="Roboto"/>
                <a:ea typeface="Roboto"/>
                <a:cs typeface="Roboto"/>
              </a:rPr>
              <a:t>Activity: </a:t>
            </a:r>
            <a:r>
              <a:rPr lang="en-GB" sz="2400" i="1">
                <a:latin typeface="Roboto"/>
                <a:ea typeface="Roboto"/>
                <a:cs typeface="Roboto"/>
              </a:rPr>
              <a:t>Actions taken or work performed through which inputs, such as funds, technical assistance and other types of resources, are mobilized to produce specific outputs</a:t>
            </a:r>
            <a:endParaRPr lang="en-GB" sz="2400">
              <a:latin typeface="Roboto"/>
              <a:ea typeface="Roboto"/>
              <a:cs typeface="Roboto"/>
            </a:endParaRPr>
          </a:p>
          <a:p>
            <a:pPr marL="172085" indent="-172085"/>
            <a:endParaRPr lang="en-GB" sz="2400">
              <a:latin typeface="Roboto"/>
              <a:ea typeface="Roboto"/>
              <a:cs typeface="Roboto"/>
            </a:endParaRPr>
          </a:p>
          <a:p>
            <a:pPr marL="172085" indent="-172085"/>
            <a:r>
              <a:rPr lang="en-GB" sz="2400">
                <a:latin typeface="Roboto"/>
                <a:ea typeface="Roboto"/>
                <a:cs typeface="Roboto"/>
              </a:rPr>
              <a:t>E.g. Analysis, map design, workshop planning, interview</a:t>
            </a:r>
          </a:p>
          <a:p>
            <a:pPr marL="0" indent="0">
              <a:buNone/>
            </a:pPr>
            <a:endParaRPr lang="en-GB" sz="2400">
              <a:latin typeface="Roboto"/>
              <a:ea typeface="Roboto"/>
              <a:cs typeface="Roboto"/>
            </a:endParaRPr>
          </a:p>
          <a:p>
            <a:pPr marL="0" indent="0">
              <a:buNone/>
            </a:pPr>
            <a:endParaRPr lang="en-GB" sz="2400">
              <a:latin typeface="Roboto"/>
              <a:ea typeface="Roboto"/>
              <a:cs typeface="Roboto"/>
            </a:endParaRPr>
          </a:p>
        </p:txBody>
      </p:sp>
      <p:grpSp>
        <p:nvGrpSpPr>
          <p:cNvPr id="4" name="Group 3">
            <a:extLst>
              <a:ext uri="{FF2B5EF4-FFF2-40B4-BE49-F238E27FC236}">
                <a16:creationId xmlns:a16="http://schemas.microsoft.com/office/drawing/2014/main" id="{5B7D3465-87E8-9616-4A1B-44F69E7DF3C7}"/>
              </a:ext>
            </a:extLst>
          </p:cNvPr>
          <p:cNvGrpSpPr/>
          <p:nvPr/>
        </p:nvGrpSpPr>
        <p:grpSpPr>
          <a:xfrm>
            <a:off x="9068597" y="3427352"/>
            <a:ext cx="2540174" cy="2556883"/>
            <a:chOff x="8671498" y="3802986"/>
            <a:chExt cx="2540174" cy="2556883"/>
          </a:xfrm>
        </p:grpSpPr>
        <p:pic>
          <p:nvPicPr>
            <p:cNvPr id="7" name="Picture 6" descr="A picture containing grass, outdoor, tree, standing&#10;&#10;Description automatically generated">
              <a:extLst>
                <a:ext uri="{FF2B5EF4-FFF2-40B4-BE49-F238E27FC236}">
                  <a16:creationId xmlns:a16="http://schemas.microsoft.com/office/drawing/2014/main" id="{C75EEA6E-0EB6-44F6-96DB-9DDD9C6A54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18" b="-761"/>
            <a:stretch/>
          </p:blipFill>
          <p:spPr>
            <a:xfrm>
              <a:off x="8671498" y="3802986"/>
              <a:ext cx="2540174" cy="2349503"/>
            </a:xfrm>
            <a:prstGeom prst="rect">
              <a:avLst/>
            </a:prstGeom>
          </p:spPr>
        </p:pic>
        <p:sp>
          <p:nvSpPr>
            <p:cNvPr id="8" name="TextBox 7">
              <a:extLst>
                <a:ext uri="{FF2B5EF4-FFF2-40B4-BE49-F238E27FC236}">
                  <a16:creationId xmlns:a16="http://schemas.microsoft.com/office/drawing/2014/main" id="{CD3F0427-96B2-4CD3-BA9B-3986BBB9A911}"/>
                </a:ext>
              </a:extLst>
            </p:cNvPr>
            <p:cNvSpPr txBox="1"/>
            <p:nvPr/>
          </p:nvSpPr>
          <p:spPr>
            <a:xfrm>
              <a:off x="9392354" y="6152120"/>
              <a:ext cx="1818195" cy="2077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panose="020F0502020204030204"/>
                  <a:ea typeface="+mn-ea"/>
                  <a:cs typeface="+mn-cs"/>
                </a:rPr>
                <a:t>Image credit: Theo </a:t>
              </a:r>
              <a:r>
                <a:rPr kumimoji="0" lang="en-GB" sz="750" b="0" i="0" u="none" strike="noStrike" kern="1200" cap="none" spc="0" normalizeH="0" baseline="0" noProof="0" err="1">
                  <a:ln>
                    <a:noFill/>
                  </a:ln>
                  <a:solidFill>
                    <a:prstClr val="black"/>
                  </a:solidFill>
                  <a:effectLst/>
                  <a:uLnTx/>
                  <a:uFillTx/>
                  <a:latin typeface="Calibri" panose="020F0502020204030204"/>
                  <a:ea typeface="+mn-ea"/>
                  <a:cs typeface="+mn-cs"/>
                </a:rPr>
                <a:t>Crazzolara</a:t>
              </a:r>
              <a:endParaRPr kumimoji="0" lang="en-GB" sz="75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A1CB8EB2-9B3C-37D8-A870-21F49671E56A}"/>
              </a:ext>
            </a:extLst>
          </p:cNvPr>
          <p:cNvGrpSpPr/>
          <p:nvPr/>
        </p:nvGrpSpPr>
        <p:grpSpPr>
          <a:xfrm>
            <a:off x="8413843" y="670634"/>
            <a:ext cx="3070618" cy="2244387"/>
            <a:chOff x="6932773" y="252071"/>
            <a:chExt cx="3070618" cy="2244387"/>
          </a:xfrm>
        </p:grpSpPr>
        <p:pic>
          <p:nvPicPr>
            <p:cNvPr id="10" name="Picture 9" descr="A rodent in a body of water&#10;&#10;Description automatically generated">
              <a:extLst>
                <a:ext uri="{FF2B5EF4-FFF2-40B4-BE49-F238E27FC236}">
                  <a16:creationId xmlns:a16="http://schemas.microsoft.com/office/drawing/2014/main" id="{775A17FA-D6DE-4A60-9C43-988DD0286CB7}"/>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932773" y="252071"/>
              <a:ext cx="3017041" cy="2039307"/>
            </a:xfrm>
            <a:prstGeom prst="rect">
              <a:avLst/>
            </a:prstGeom>
          </p:spPr>
        </p:pic>
        <p:sp>
          <p:nvSpPr>
            <p:cNvPr id="11" name="TextBox 10">
              <a:extLst>
                <a:ext uri="{FF2B5EF4-FFF2-40B4-BE49-F238E27FC236}">
                  <a16:creationId xmlns:a16="http://schemas.microsoft.com/office/drawing/2014/main" id="{82CC18E9-BE36-4036-9442-F296E2782748}"/>
                </a:ext>
              </a:extLst>
            </p:cNvPr>
            <p:cNvSpPr txBox="1"/>
            <p:nvPr/>
          </p:nvSpPr>
          <p:spPr>
            <a:xfrm>
              <a:off x="8185196" y="2288709"/>
              <a:ext cx="1818195" cy="2077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black"/>
                  </a:solidFill>
                  <a:effectLst/>
                  <a:uLnTx/>
                  <a:uFillTx/>
                  <a:latin typeface="Calibri" panose="020F0502020204030204"/>
                  <a:ea typeface="+mn-ea"/>
                  <a:cs typeface="+mn-cs"/>
                </a:rPr>
                <a:t>Image credit: Lindsey Krause</a:t>
              </a:r>
            </a:p>
          </p:txBody>
        </p:sp>
      </p:grpSp>
      <p:sp>
        <p:nvSpPr>
          <p:cNvPr id="5" name="object 3">
            <a:extLst>
              <a:ext uri="{FF2B5EF4-FFF2-40B4-BE49-F238E27FC236}">
                <a16:creationId xmlns:a16="http://schemas.microsoft.com/office/drawing/2014/main" id="{0C45A5D5-96A3-6394-A0D7-D693837D4B8D}"/>
              </a:ext>
            </a:extLst>
          </p:cNvPr>
          <p:cNvSpPr/>
          <p:nvPr/>
        </p:nvSpPr>
        <p:spPr>
          <a:xfrm>
            <a:off x="2831306" y="988551"/>
            <a:ext cx="2644974" cy="239581"/>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642363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C25E3-94B3-5340-81DE-6BC830BF74B0}"/>
              </a:ext>
            </a:extLst>
          </p:cNvPr>
          <p:cNvSpPr>
            <a:spLocks noGrp="1"/>
          </p:cNvSpPr>
          <p:nvPr>
            <p:ph type="body" sz="quarter" idx="10"/>
          </p:nvPr>
        </p:nvSpPr>
        <p:spPr>
          <a:xfrm>
            <a:off x="3239213" y="345336"/>
            <a:ext cx="2393041" cy="625729"/>
          </a:xfrm>
        </p:spPr>
        <p:txBody>
          <a:bodyPr vert="horz" lIns="0" tIns="0" rIns="0" bIns="45720" rtlCol="0" anchor="t">
            <a:noAutofit/>
          </a:bodyPr>
          <a:lstStyle/>
          <a:p>
            <a:pPr marL="0" indent="0">
              <a:buNone/>
            </a:pPr>
            <a:r>
              <a:rPr lang="en-GB">
                <a:solidFill>
                  <a:schemeClr val="tx1"/>
                </a:solidFill>
                <a:latin typeface="Roboto Black"/>
                <a:ea typeface="Roboto Black"/>
                <a:cs typeface="Roboto Black"/>
              </a:rPr>
              <a:t>Outputs</a:t>
            </a:r>
          </a:p>
        </p:txBody>
      </p:sp>
      <p:sp>
        <p:nvSpPr>
          <p:cNvPr id="3" name="Text Placeholder 2">
            <a:extLst>
              <a:ext uri="{FF2B5EF4-FFF2-40B4-BE49-F238E27FC236}">
                <a16:creationId xmlns:a16="http://schemas.microsoft.com/office/drawing/2014/main" id="{46B0F7BC-0E7D-2549-A4EF-4B25CDF44502}"/>
              </a:ext>
            </a:extLst>
          </p:cNvPr>
          <p:cNvSpPr>
            <a:spLocks noGrp="1"/>
          </p:cNvSpPr>
          <p:nvPr>
            <p:ph type="body" sz="quarter" idx="11"/>
          </p:nvPr>
        </p:nvSpPr>
        <p:spPr>
          <a:xfrm>
            <a:off x="256179" y="1165693"/>
            <a:ext cx="7081056" cy="5213073"/>
          </a:xfrm>
        </p:spPr>
        <p:txBody>
          <a:bodyPr vert="horz" wrap="square" lIns="0" tIns="0" rIns="91440" bIns="45720" rtlCol="0" anchor="t">
            <a:noAutofit/>
          </a:bodyPr>
          <a:lstStyle/>
          <a:p>
            <a:pPr marL="172085" indent="-172085"/>
            <a:r>
              <a:rPr lang="en-GB" b="1">
                <a:latin typeface="Roboto"/>
                <a:ea typeface="Roboto"/>
                <a:cs typeface="Roboto"/>
              </a:rPr>
              <a:t>Project Outputs</a:t>
            </a:r>
            <a:r>
              <a:rPr lang="en-GB">
                <a:latin typeface="Roboto"/>
                <a:ea typeface="Roboto"/>
                <a:cs typeface="Roboto"/>
              </a:rPr>
              <a:t>: Tangible products or services delivered by the project </a:t>
            </a:r>
          </a:p>
          <a:p>
            <a:pPr marL="0" indent="0">
              <a:buNone/>
            </a:pPr>
            <a:r>
              <a:rPr lang="en-GB">
                <a:latin typeface="Roboto"/>
                <a:ea typeface="Roboto"/>
                <a:cs typeface="Roboto"/>
              </a:rPr>
              <a:t>	e.g. Report / map / training / website</a:t>
            </a:r>
          </a:p>
          <a:p>
            <a:pPr marL="172085" indent="-172085"/>
            <a:endParaRPr lang="en-GB">
              <a:latin typeface="Roboto"/>
              <a:ea typeface="Roboto"/>
              <a:cs typeface="Roboto"/>
            </a:endParaRPr>
          </a:p>
          <a:p>
            <a:pPr marL="172085" indent="-172085"/>
            <a:endParaRPr lang="en-GB">
              <a:latin typeface="Roboto"/>
              <a:ea typeface="Roboto"/>
              <a:cs typeface="Roboto"/>
            </a:endParaRPr>
          </a:p>
          <a:p>
            <a:pPr marL="172085" indent="-172085"/>
            <a:endParaRPr lang="en-GB" i="1">
              <a:latin typeface="Roboto"/>
              <a:ea typeface="Roboto"/>
              <a:cs typeface="Roboto"/>
            </a:endParaRPr>
          </a:p>
          <a:p>
            <a:pPr marL="0" indent="0">
              <a:buNone/>
            </a:pPr>
            <a:r>
              <a:rPr lang="en-GB" i="1">
                <a:latin typeface="Roboto"/>
                <a:ea typeface="Roboto"/>
                <a:cs typeface="Roboto"/>
              </a:rPr>
              <a:t>Outputs are the availability (for intended beneficiaries/users) of new products and services that result from the completion of activities and/or gains in knowledge, abilities and awareness of individuals or within institutions.</a:t>
            </a:r>
          </a:p>
          <a:p>
            <a:pPr marL="0" indent="0">
              <a:buNone/>
            </a:pPr>
            <a:endParaRPr lang="en-GB">
              <a:latin typeface="Roboto"/>
              <a:ea typeface="Roboto"/>
              <a:cs typeface="Roboto"/>
            </a:endParaRPr>
          </a:p>
        </p:txBody>
      </p:sp>
      <p:pic>
        <p:nvPicPr>
          <p:cNvPr id="6" name="Graphic 5" descr="Document">
            <a:extLst>
              <a:ext uri="{FF2B5EF4-FFF2-40B4-BE49-F238E27FC236}">
                <a16:creationId xmlns:a16="http://schemas.microsoft.com/office/drawing/2014/main" id="{84FEC52A-830E-4C7D-818C-D76BD2057D1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91643" y="3009612"/>
            <a:ext cx="685800" cy="685800"/>
          </a:xfrm>
          <a:prstGeom prst="rect">
            <a:avLst/>
          </a:prstGeom>
        </p:spPr>
      </p:pic>
      <p:pic>
        <p:nvPicPr>
          <p:cNvPr id="8" name="Graphic 7" descr="Earth globe Asia and Australia">
            <a:extLst>
              <a:ext uri="{FF2B5EF4-FFF2-40B4-BE49-F238E27FC236}">
                <a16:creationId xmlns:a16="http://schemas.microsoft.com/office/drawing/2014/main" id="{48CB69B1-4692-4CE3-A9AD-61275626311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388626" y="3009612"/>
            <a:ext cx="685800" cy="685800"/>
          </a:xfrm>
          <a:prstGeom prst="rect">
            <a:avLst/>
          </a:prstGeom>
        </p:spPr>
      </p:pic>
      <p:pic>
        <p:nvPicPr>
          <p:cNvPr id="10" name="Graphic 9" descr="Meeting">
            <a:extLst>
              <a:ext uri="{FF2B5EF4-FFF2-40B4-BE49-F238E27FC236}">
                <a16:creationId xmlns:a16="http://schemas.microsoft.com/office/drawing/2014/main" id="{733970AA-D5FC-4CC0-ABCA-995A424FE97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285609" y="3009612"/>
            <a:ext cx="685800" cy="685800"/>
          </a:xfrm>
          <a:prstGeom prst="rect">
            <a:avLst/>
          </a:prstGeom>
        </p:spPr>
      </p:pic>
      <p:pic>
        <p:nvPicPr>
          <p:cNvPr id="12" name="Graphic 11" descr="Internet">
            <a:extLst>
              <a:ext uri="{FF2B5EF4-FFF2-40B4-BE49-F238E27FC236}">
                <a16:creationId xmlns:a16="http://schemas.microsoft.com/office/drawing/2014/main" id="{C2F6A323-6562-425E-8FC7-FC47BC8C6E0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82591" y="3009612"/>
            <a:ext cx="685800" cy="685800"/>
          </a:xfrm>
          <a:prstGeom prst="rect">
            <a:avLst/>
          </a:prstGeom>
        </p:spPr>
      </p:pic>
      <p:sp>
        <p:nvSpPr>
          <p:cNvPr id="9" name="object 3">
            <a:extLst>
              <a:ext uri="{FF2B5EF4-FFF2-40B4-BE49-F238E27FC236}">
                <a16:creationId xmlns:a16="http://schemas.microsoft.com/office/drawing/2014/main" id="{AE8A333C-2F7A-2F8C-D917-CB866ACFEDE0}"/>
              </a:ext>
            </a:extLst>
          </p:cNvPr>
          <p:cNvSpPr/>
          <p:nvPr/>
        </p:nvSpPr>
        <p:spPr>
          <a:xfrm>
            <a:off x="2831306" y="836745"/>
            <a:ext cx="2207420" cy="266370"/>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857E93E1-B3E7-C23B-220B-62FDB93359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94677" y="2789082"/>
            <a:ext cx="3517205" cy="1702362"/>
          </a:xfrm>
          <a:prstGeom prst="rect">
            <a:avLst/>
          </a:prstGeom>
        </p:spPr>
      </p:pic>
      <p:pic>
        <p:nvPicPr>
          <p:cNvPr id="17" name="Picture 16">
            <a:extLst>
              <a:ext uri="{FF2B5EF4-FFF2-40B4-BE49-F238E27FC236}">
                <a16:creationId xmlns:a16="http://schemas.microsoft.com/office/drawing/2014/main" id="{337791CB-FF3A-FAE5-6262-9426BF0B134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70678" y="4705172"/>
            <a:ext cx="4165201" cy="1910382"/>
          </a:xfrm>
          <a:prstGeom prst="rect">
            <a:avLst/>
          </a:prstGeom>
        </p:spPr>
      </p:pic>
      <p:pic>
        <p:nvPicPr>
          <p:cNvPr id="19" name="Picture 18">
            <a:extLst>
              <a:ext uri="{FF2B5EF4-FFF2-40B4-BE49-F238E27FC236}">
                <a16:creationId xmlns:a16="http://schemas.microsoft.com/office/drawing/2014/main" id="{3CE83411-9550-58D4-439E-E998ACA146E5}"/>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294418" y="242446"/>
            <a:ext cx="1641404" cy="2337126"/>
          </a:xfrm>
          <a:prstGeom prst="rect">
            <a:avLst/>
          </a:prstGeom>
          <a:ln>
            <a:noFill/>
          </a:ln>
          <a:effectLst>
            <a:outerShdw blurRad="292100" dist="139700" dir="2700000" algn="tl" rotWithShape="0">
              <a:srgbClr val="333333">
                <a:alpha val="65000"/>
              </a:srgbClr>
            </a:outerShdw>
          </a:effectLst>
        </p:spPr>
      </p:pic>
      <p:pic>
        <p:nvPicPr>
          <p:cNvPr id="21" name="Picture 20">
            <a:extLst>
              <a:ext uri="{FF2B5EF4-FFF2-40B4-BE49-F238E27FC236}">
                <a16:creationId xmlns:a16="http://schemas.microsoft.com/office/drawing/2014/main" id="{B9DAE1A9-D4F5-F323-455C-94127B58EFE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719371" y="297909"/>
            <a:ext cx="2397730" cy="218625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9531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1DC25E3-94B3-5340-81DE-6BC830BF74B0}"/>
              </a:ext>
            </a:extLst>
          </p:cNvPr>
          <p:cNvSpPr>
            <a:spLocks noGrp="1"/>
          </p:cNvSpPr>
          <p:nvPr>
            <p:ph type="body" sz="quarter" idx="10"/>
          </p:nvPr>
        </p:nvSpPr>
        <p:spPr>
          <a:xfrm>
            <a:off x="3069547" y="354264"/>
            <a:ext cx="3607478" cy="616800"/>
          </a:xfrm>
        </p:spPr>
        <p:txBody>
          <a:bodyPr vert="horz" lIns="0" tIns="0" rIns="0" bIns="45720" rtlCol="0" anchor="t">
            <a:noAutofit/>
          </a:bodyPr>
          <a:lstStyle/>
          <a:p>
            <a:pPr marL="0" indent="0">
              <a:buNone/>
            </a:pPr>
            <a:r>
              <a:rPr lang="en-GB">
                <a:solidFill>
                  <a:schemeClr val="tx1"/>
                </a:solidFill>
                <a:latin typeface="Roboto Black"/>
                <a:ea typeface="Roboto Black"/>
                <a:cs typeface="Roboto Black"/>
              </a:rPr>
              <a:t>Outcomes</a:t>
            </a:r>
          </a:p>
        </p:txBody>
      </p:sp>
      <p:sp>
        <p:nvSpPr>
          <p:cNvPr id="3" name="Text Placeholder 2">
            <a:extLst>
              <a:ext uri="{FF2B5EF4-FFF2-40B4-BE49-F238E27FC236}">
                <a16:creationId xmlns:a16="http://schemas.microsoft.com/office/drawing/2014/main" id="{46B0F7BC-0E7D-2549-A4EF-4B25CDF44502}"/>
              </a:ext>
            </a:extLst>
          </p:cNvPr>
          <p:cNvSpPr>
            <a:spLocks noGrp="1"/>
          </p:cNvSpPr>
          <p:nvPr>
            <p:ph type="body" sz="quarter" idx="11"/>
          </p:nvPr>
        </p:nvSpPr>
        <p:spPr>
          <a:xfrm>
            <a:off x="1350818" y="1062365"/>
            <a:ext cx="4685446" cy="896976"/>
          </a:xfrm>
        </p:spPr>
        <p:txBody>
          <a:bodyPr vert="horz" wrap="square" lIns="0" tIns="0" rIns="91440" bIns="45720" rtlCol="0" anchor="t">
            <a:noAutofit/>
          </a:bodyPr>
          <a:lstStyle/>
          <a:p>
            <a:pPr marL="172085" indent="-172085"/>
            <a:r>
              <a:rPr lang="en-GB" b="1">
                <a:latin typeface="Roboto"/>
                <a:ea typeface="Roboto"/>
                <a:cs typeface="Roboto"/>
              </a:rPr>
              <a:t>Outcomes</a:t>
            </a:r>
            <a:r>
              <a:rPr lang="en-GB">
                <a:latin typeface="Roboto"/>
                <a:ea typeface="Roboto"/>
                <a:cs typeface="Roboto"/>
              </a:rPr>
              <a:t>: Changes you want to see in the </a:t>
            </a:r>
            <a:r>
              <a:rPr lang="en-GB" i="1">
                <a:latin typeface="Roboto"/>
                <a:ea typeface="Roboto"/>
                <a:cs typeface="Roboto"/>
              </a:rPr>
              <a:t>users</a:t>
            </a:r>
            <a:r>
              <a:rPr lang="en-GB">
                <a:latin typeface="Roboto"/>
                <a:ea typeface="Roboto"/>
                <a:cs typeface="Roboto"/>
              </a:rPr>
              <a:t> of the outputs</a:t>
            </a:r>
          </a:p>
        </p:txBody>
      </p:sp>
      <p:sp>
        <p:nvSpPr>
          <p:cNvPr id="4" name="Rectangle 3">
            <a:extLst>
              <a:ext uri="{FF2B5EF4-FFF2-40B4-BE49-F238E27FC236}">
                <a16:creationId xmlns:a16="http://schemas.microsoft.com/office/drawing/2014/main" id="{9D7F40CE-A10F-4B51-8FA4-9288D724C922}"/>
              </a:ext>
            </a:extLst>
          </p:cNvPr>
          <p:cNvSpPr/>
          <p:nvPr/>
        </p:nvSpPr>
        <p:spPr>
          <a:xfrm>
            <a:off x="1722210" y="4911463"/>
            <a:ext cx="4826230" cy="1416300"/>
          </a:xfrm>
          <a:prstGeom prst="rect">
            <a:avLst/>
          </a:prstGeom>
          <a:solidFill>
            <a:srgbClr val="4C698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Outcomes are change in behaviour of stakeholders, while impact is change in state or condition of beneficiaries.</a:t>
            </a:r>
            <a:endParaRPr kumimoji="0" lang="en-GB" sz="1600" b="0" i="0" u="none" strike="noStrike" kern="1200" cap="none" spc="0" normalizeH="0" baseline="0" noProof="0">
              <a:ln>
                <a:noFill/>
              </a:ln>
              <a:solidFill>
                <a:prstClr val="white"/>
              </a:solidFill>
              <a:effectLst/>
              <a:uLnTx/>
              <a:uFillTx/>
              <a:latin typeface="Roboto"/>
              <a:ea typeface="Roboto"/>
              <a:cs typeface="Arial"/>
            </a:endParaRPr>
          </a:p>
        </p:txBody>
      </p:sp>
      <p:grpSp>
        <p:nvGrpSpPr>
          <p:cNvPr id="34" name="Group 33">
            <a:extLst>
              <a:ext uri="{FF2B5EF4-FFF2-40B4-BE49-F238E27FC236}">
                <a16:creationId xmlns:a16="http://schemas.microsoft.com/office/drawing/2014/main" id="{D676D48D-AD46-46AE-87AB-83D3DE3B0876}"/>
              </a:ext>
            </a:extLst>
          </p:cNvPr>
          <p:cNvGrpSpPr/>
          <p:nvPr/>
        </p:nvGrpSpPr>
        <p:grpSpPr>
          <a:xfrm>
            <a:off x="7885094" y="694750"/>
            <a:ext cx="2520000" cy="890367"/>
            <a:chOff x="5937267" y="240960"/>
            <a:chExt cx="2522163" cy="1187156"/>
          </a:xfrm>
          <a:solidFill>
            <a:schemeClr val="accent5">
              <a:lumMod val="75000"/>
            </a:schemeClr>
          </a:solidFill>
        </p:grpSpPr>
        <p:sp>
          <p:nvSpPr>
            <p:cNvPr id="20" name="Rectangle 19">
              <a:extLst>
                <a:ext uri="{FF2B5EF4-FFF2-40B4-BE49-F238E27FC236}">
                  <a16:creationId xmlns:a16="http://schemas.microsoft.com/office/drawing/2014/main" id="{A29AB6B7-CA53-48DE-B41E-993568A3E6A2}"/>
                </a:ext>
              </a:extLst>
            </p:cNvPr>
            <p:cNvSpPr/>
            <p:nvPr/>
          </p:nvSpPr>
          <p:spPr>
            <a:xfrm>
              <a:off x="5937267" y="240960"/>
              <a:ext cx="2522163" cy="1187156"/>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Behaviour or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Institution</a:t>
              </a:r>
            </a:p>
          </p:txBody>
        </p:sp>
        <p:pic>
          <p:nvPicPr>
            <p:cNvPr id="17" name="Graphic 16" descr="Head with gears">
              <a:extLst>
                <a:ext uri="{FF2B5EF4-FFF2-40B4-BE49-F238E27FC236}">
                  <a16:creationId xmlns:a16="http://schemas.microsoft.com/office/drawing/2014/main" id="{A6AFCF0F-69BF-4E59-B371-BA34D1B32F2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051738" y="457087"/>
              <a:ext cx="781678" cy="781719"/>
            </a:xfrm>
            <a:prstGeom prst="rect">
              <a:avLst/>
            </a:prstGeom>
          </p:spPr>
        </p:pic>
      </p:grpSp>
      <p:grpSp>
        <p:nvGrpSpPr>
          <p:cNvPr id="35" name="Group 34">
            <a:extLst>
              <a:ext uri="{FF2B5EF4-FFF2-40B4-BE49-F238E27FC236}">
                <a16:creationId xmlns:a16="http://schemas.microsoft.com/office/drawing/2014/main" id="{79DF245C-6F60-4D45-A697-8A017127EEF9}"/>
              </a:ext>
            </a:extLst>
          </p:cNvPr>
          <p:cNvGrpSpPr/>
          <p:nvPr/>
        </p:nvGrpSpPr>
        <p:grpSpPr>
          <a:xfrm>
            <a:off x="7887043" y="1941730"/>
            <a:ext cx="2520000" cy="810000"/>
            <a:chOff x="5719758" y="1545144"/>
            <a:chExt cx="2836950" cy="1080000"/>
          </a:xfrm>
          <a:solidFill>
            <a:schemeClr val="accent5">
              <a:lumMod val="75000"/>
            </a:schemeClr>
          </a:solidFill>
        </p:grpSpPr>
        <p:sp>
          <p:nvSpPr>
            <p:cNvPr id="21" name="Rectangle 20">
              <a:extLst>
                <a:ext uri="{FF2B5EF4-FFF2-40B4-BE49-F238E27FC236}">
                  <a16:creationId xmlns:a16="http://schemas.microsoft.com/office/drawing/2014/main" id="{908D9A76-E71A-4AF2-81AA-4AC45A355080}"/>
                </a:ext>
              </a:extLst>
            </p:cNvPr>
            <p:cNvSpPr/>
            <p:nvPr/>
          </p:nvSpPr>
          <p:spPr>
            <a:xfrm>
              <a:off x="5719758" y="1545144"/>
              <a:ext cx="2836950" cy="1080000"/>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Action /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Attitude</a:t>
              </a:r>
            </a:p>
          </p:txBody>
        </p:sp>
        <p:pic>
          <p:nvPicPr>
            <p:cNvPr id="26" name="Graphic 25" descr="Person with idea">
              <a:extLst>
                <a:ext uri="{FF2B5EF4-FFF2-40B4-BE49-F238E27FC236}">
                  <a16:creationId xmlns:a16="http://schemas.microsoft.com/office/drawing/2014/main" id="{3BCB74FC-999C-41E8-B164-F6FDA4F65712}"/>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11181" y="1590535"/>
              <a:ext cx="914400" cy="975079"/>
            </a:xfrm>
            <a:prstGeom prst="rect">
              <a:avLst/>
            </a:prstGeom>
          </p:spPr>
        </p:pic>
      </p:grpSp>
      <p:grpSp>
        <p:nvGrpSpPr>
          <p:cNvPr id="38" name="Group 37">
            <a:extLst>
              <a:ext uri="{FF2B5EF4-FFF2-40B4-BE49-F238E27FC236}">
                <a16:creationId xmlns:a16="http://schemas.microsoft.com/office/drawing/2014/main" id="{FF34E6C1-7444-4E82-9D93-D9AF90708F0D}"/>
              </a:ext>
            </a:extLst>
          </p:cNvPr>
          <p:cNvGrpSpPr/>
          <p:nvPr/>
        </p:nvGrpSpPr>
        <p:grpSpPr>
          <a:xfrm>
            <a:off x="7870325" y="5129033"/>
            <a:ext cx="2520000" cy="810000"/>
            <a:chOff x="6020490" y="5576713"/>
            <a:chExt cx="2132912" cy="1080000"/>
          </a:xfrm>
          <a:solidFill>
            <a:schemeClr val="accent5">
              <a:lumMod val="75000"/>
            </a:schemeClr>
          </a:solidFill>
        </p:grpSpPr>
        <p:sp>
          <p:nvSpPr>
            <p:cNvPr id="22" name="Rectangle 21">
              <a:extLst>
                <a:ext uri="{FF2B5EF4-FFF2-40B4-BE49-F238E27FC236}">
                  <a16:creationId xmlns:a16="http://schemas.microsoft.com/office/drawing/2014/main" id="{A42E4691-5D8F-417E-AC59-694703CB2D13}"/>
                </a:ext>
              </a:extLst>
            </p:cNvPr>
            <p:cNvSpPr/>
            <p:nvPr/>
          </p:nvSpPr>
          <p:spPr>
            <a:xfrm>
              <a:off x="6020490" y="5576713"/>
              <a:ext cx="2132912" cy="1080000"/>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Skill</a:t>
              </a:r>
            </a:p>
          </p:txBody>
        </p:sp>
        <p:pic>
          <p:nvPicPr>
            <p:cNvPr id="15" name="Graphic 14" descr="Artist">
              <a:extLst>
                <a:ext uri="{FF2B5EF4-FFF2-40B4-BE49-F238E27FC236}">
                  <a16:creationId xmlns:a16="http://schemas.microsoft.com/office/drawing/2014/main" id="{2B0B837D-472A-4929-8E67-BBE7BB91A4C7}"/>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202058" y="5668138"/>
              <a:ext cx="687475" cy="897149"/>
            </a:xfrm>
            <a:prstGeom prst="rect">
              <a:avLst/>
            </a:prstGeom>
          </p:spPr>
        </p:pic>
      </p:grpSp>
      <p:grpSp>
        <p:nvGrpSpPr>
          <p:cNvPr id="36" name="Group 35">
            <a:extLst>
              <a:ext uri="{FF2B5EF4-FFF2-40B4-BE49-F238E27FC236}">
                <a16:creationId xmlns:a16="http://schemas.microsoft.com/office/drawing/2014/main" id="{8275A089-3A3E-4BA3-AC34-0E6E2A0A2D53}"/>
              </a:ext>
            </a:extLst>
          </p:cNvPr>
          <p:cNvGrpSpPr/>
          <p:nvPr/>
        </p:nvGrpSpPr>
        <p:grpSpPr>
          <a:xfrm>
            <a:off x="7872686" y="2983329"/>
            <a:ext cx="2520000" cy="810000"/>
            <a:chOff x="6080141" y="2889001"/>
            <a:chExt cx="2340928" cy="1080000"/>
          </a:xfrm>
          <a:solidFill>
            <a:schemeClr val="accent5">
              <a:lumMod val="75000"/>
            </a:schemeClr>
          </a:solidFill>
        </p:grpSpPr>
        <p:sp>
          <p:nvSpPr>
            <p:cNvPr id="24" name="Rectangle 23">
              <a:extLst>
                <a:ext uri="{FF2B5EF4-FFF2-40B4-BE49-F238E27FC236}">
                  <a16:creationId xmlns:a16="http://schemas.microsoft.com/office/drawing/2014/main" id="{B328B53E-B936-4C30-81C3-6F28E4BA3B2A}"/>
                </a:ext>
              </a:extLst>
            </p:cNvPr>
            <p:cNvSpPr/>
            <p:nvPr/>
          </p:nvSpPr>
          <p:spPr>
            <a:xfrm>
              <a:off x="6080141" y="2889001"/>
              <a:ext cx="2340928" cy="1080000"/>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Condition</a:t>
              </a:r>
            </a:p>
          </p:txBody>
        </p:sp>
        <p:pic>
          <p:nvPicPr>
            <p:cNvPr id="11" name="Graphic 10" descr="Upward trend">
              <a:extLst>
                <a:ext uri="{FF2B5EF4-FFF2-40B4-BE49-F238E27FC236}">
                  <a16:creationId xmlns:a16="http://schemas.microsoft.com/office/drawing/2014/main" id="{7E69DC1A-7561-4042-9302-D2F41781E369}"/>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6103468" y="3038141"/>
              <a:ext cx="914400" cy="781719"/>
            </a:xfrm>
            <a:prstGeom prst="rect">
              <a:avLst/>
            </a:prstGeom>
          </p:spPr>
        </p:pic>
      </p:grpSp>
      <p:grpSp>
        <p:nvGrpSpPr>
          <p:cNvPr id="37" name="Group 36">
            <a:extLst>
              <a:ext uri="{FF2B5EF4-FFF2-40B4-BE49-F238E27FC236}">
                <a16:creationId xmlns:a16="http://schemas.microsoft.com/office/drawing/2014/main" id="{762A968B-4313-461B-998F-CCC714691DA8}"/>
              </a:ext>
            </a:extLst>
          </p:cNvPr>
          <p:cNvGrpSpPr/>
          <p:nvPr/>
        </p:nvGrpSpPr>
        <p:grpSpPr>
          <a:xfrm>
            <a:off x="7872597" y="4069576"/>
            <a:ext cx="2520000" cy="810000"/>
            <a:chOff x="6020490" y="4232857"/>
            <a:chExt cx="2460231" cy="1080000"/>
          </a:xfrm>
          <a:solidFill>
            <a:schemeClr val="accent5">
              <a:lumMod val="75000"/>
            </a:schemeClr>
          </a:solidFill>
        </p:grpSpPr>
        <p:sp>
          <p:nvSpPr>
            <p:cNvPr id="23" name="Rectangle 22">
              <a:extLst>
                <a:ext uri="{FF2B5EF4-FFF2-40B4-BE49-F238E27FC236}">
                  <a16:creationId xmlns:a16="http://schemas.microsoft.com/office/drawing/2014/main" id="{E5B6E176-BA9E-4061-8F88-62A211676532}"/>
                </a:ext>
              </a:extLst>
            </p:cNvPr>
            <p:cNvSpPr/>
            <p:nvPr/>
          </p:nvSpPr>
          <p:spPr>
            <a:xfrm>
              <a:off x="6020490" y="4232857"/>
              <a:ext cx="2460231" cy="1080000"/>
            </a:xfrm>
            <a:prstGeom prst="rect">
              <a:avLst/>
            </a:prstGeom>
            <a:solidFill>
              <a:schemeClr val="accent4"/>
            </a:solidFill>
          </p:spPr>
          <p:style>
            <a:lnRef idx="2">
              <a:schemeClr val="accent6">
                <a:shade val="50000"/>
              </a:schemeClr>
            </a:lnRef>
            <a:fillRef idx="1">
              <a:schemeClr val="accent6"/>
            </a:fillRef>
            <a:effectRef idx="0">
              <a:schemeClr val="accent6"/>
            </a:effectRef>
            <a:fontRef idx="minor">
              <a:schemeClr val="lt1"/>
            </a:fontRef>
          </p:style>
          <p:txBody>
            <a:bodyPr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white"/>
                  </a:solidFill>
                  <a:effectLst/>
                  <a:uLnTx/>
                  <a:uFillTx/>
                  <a:latin typeface="Roboto Black"/>
                  <a:ea typeface="Roboto Black"/>
                  <a:cs typeface="Roboto Black"/>
                </a:rPr>
                <a:t>Knowledge</a:t>
              </a:r>
            </a:p>
          </p:txBody>
        </p:sp>
        <p:pic>
          <p:nvPicPr>
            <p:cNvPr id="9" name="Graphic 8" descr="Lightbulb and gear">
              <a:extLst>
                <a:ext uri="{FF2B5EF4-FFF2-40B4-BE49-F238E27FC236}">
                  <a16:creationId xmlns:a16="http://schemas.microsoft.com/office/drawing/2014/main" id="{D92D61D9-F065-41F1-9A54-CA6C85C9D108}"/>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6068393" y="4283298"/>
              <a:ext cx="914400" cy="915939"/>
            </a:xfrm>
            <a:prstGeom prst="rect">
              <a:avLst/>
            </a:prstGeom>
          </p:spPr>
        </p:pic>
      </p:grpSp>
      <p:sp>
        <p:nvSpPr>
          <p:cNvPr id="33" name="Text Placeholder 2">
            <a:extLst>
              <a:ext uri="{FF2B5EF4-FFF2-40B4-BE49-F238E27FC236}">
                <a16:creationId xmlns:a16="http://schemas.microsoft.com/office/drawing/2014/main" id="{9DD4BF5E-53E9-421B-A99E-9297C303E36D}"/>
              </a:ext>
            </a:extLst>
          </p:cNvPr>
          <p:cNvSpPr txBox="1">
            <a:spLocks/>
          </p:cNvSpPr>
          <p:nvPr/>
        </p:nvSpPr>
        <p:spPr>
          <a:xfrm>
            <a:off x="1350818" y="2280106"/>
            <a:ext cx="5611351" cy="3880264"/>
          </a:xfrm>
          <a:prstGeom prst="rect">
            <a:avLst/>
          </a:prstGeom>
        </p:spPr>
        <p:txBody>
          <a:bodyPr vert="horz" wrap="square" lIns="0" tIns="0" rIns="68580" bIns="34290" rtlCol="0" anchor="t">
            <a:noAutofit/>
          </a:bodyPr>
          <a:lstStyle>
            <a:lvl1pPr marL="230191" indent="-230191" algn="l" defTabSz="914400" rtl="0" eaLnBrk="1" latinLnBrk="0" hangingPunct="1">
              <a:lnSpc>
                <a:spcPct val="120000"/>
              </a:lnSpc>
              <a:spcBef>
                <a:spcPts val="1000"/>
              </a:spcBef>
              <a:buFont typeface="Arial"/>
              <a:buChar char="•"/>
              <a:tabLst/>
              <a:defRPr sz="2800" b="0" kern="1200">
                <a:solidFill>
                  <a:srgbClr val="000000"/>
                </a:solidFill>
                <a:latin typeface="+mn-lt"/>
                <a:ea typeface="+mn-ea"/>
                <a:cs typeface="+mn-cs"/>
              </a:defRPr>
            </a:lvl1pPr>
            <a:lvl2pPr marL="493588" marR="0" indent="-285753" algn="l" defTabSz="914411" rtl="0" eaLnBrk="1" fontAlgn="auto" latinLnBrk="0" hangingPunct="1">
              <a:lnSpc>
                <a:spcPct val="100000"/>
              </a:lnSpc>
              <a:spcBef>
                <a:spcPts val="0"/>
              </a:spcBef>
              <a:spcAft>
                <a:spcPts val="0"/>
              </a:spcAft>
              <a:buClrTx/>
              <a:buSzTx/>
              <a:buFont typeface="Arial"/>
              <a:buChar char="•"/>
              <a:tabLst/>
              <a:defRPr sz="2400" b="0" kern="1200">
                <a:solidFill>
                  <a:srgbClr val="000000"/>
                </a:solidFill>
                <a:latin typeface="+mn-lt"/>
                <a:ea typeface="+mn-ea"/>
                <a:cs typeface="+mn-cs"/>
              </a:defRPr>
            </a:lvl2pPr>
            <a:lvl3pPr marL="701426" marR="0" indent="-285753" algn="l" defTabSz="914411" rtl="0" eaLnBrk="1" fontAlgn="auto" latinLnBrk="0" hangingPunct="1">
              <a:lnSpc>
                <a:spcPct val="100000"/>
              </a:lnSpc>
              <a:spcBef>
                <a:spcPts val="0"/>
              </a:spcBef>
              <a:spcAft>
                <a:spcPts val="0"/>
              </a:spcAft>
              <a:buClrTx/>
              <a:buSzTx/>
              <a:buFont typeface="Arial"/>
              <a:buChar char="•"/>
              <a:tabLst/>
              <a:defRPr sz="2400" b="0" kern="1200">
                <a:solidFill>
                  <a:srgbClr val="000000"/>
                </a:solidFill>
                <a:latin typeface="+mn-lt"/>
                <a:ea typeface="+mn-ea"/>
                <a:cs typeface="+mn-cs"/>
              </a:defRPr>
            </a:lvl3pPr>
            <a:lvl4pPr marL="909261" marR="0" indent="-285753" algn="l" defTabSz="914411" rtl="0" eaLnBrk="1" fontAlgn="auto" latinLnBrk="0" hangingPunct="1">
              <a:lnSpc>
                <a:spcPct val="100000"/>
              </a:lnSpc>
              <a:spcBef>
                <a:spcPts val="0"/>
              </a:spcBef>
              <a:spcAft>
                <a:spcPts val="0"/>
              </a:spcAft>
              <a:buClrTx/>
              <a:buSzTx/>
              <a:buFont typeface="Arial"/>
              <a:buChar char="•"/>
              <a:tabLst/>
              <a:defRPr sz="2400" kern="1200">
                <a:solidFill>
                  <a:srgbClr val="000000"/>
                </a:solidFill>
                <a:latin typeface="+mn-lt"/>
                <a:ea typeface="+mn-ea"/>
                <a:cs typeface="+mn-cs"/>
              </a:defRPr>
            </a:lvl4pPr>
            <a:lvl5pPr marL="1027126" marR="0" indent="-196852" algn="l" defTabSz="914411" rtl="0" eaLnBrk="1" fontAlgn="auto" latinLnBrk="0" hangingPunct="1">
              <a:lnSpc>
                <a:spcPct val="100000"/>
              </a:lnSpc>
              <a:spcBef>
                <a:spcPts val="0"/>
              </a:spcBef>
              <a:spcAft>
                <a:spcPts val="0"/>
              </a:spcAft>
              <a:buClrTx/>
              <a:buSzTx/>
              <a:buFont typeface="Arial"/>
              <a:buChar char="•"/>
              <a:tabLst/>
              <a:defRPr sz="2400" kern="1200">
                <a:solidFill>
                  <a:srgbClr val="000000"/>
                </a:solidFill>
                <a:latin typeface="+mn-lt"/>
                <a:ea typeface="+mn-ea"/>
                <a:cs typeface="+mn-cs"/>
              </a:defRPr>
            </a:lvl5pPr>
            <a:lvl6pPr marL="1324932" indent="-285753"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1247013" marR="0" indent="-285753" algn="l" defTabSz="914411" rtl="0" eaLnBrk="1" fontAlgn="auto" latinLnBrk="0" hangingPunct="1">
              <a:lnSpc>
                <a:spcPct val="100000"/>
              </a:lnSpc>
              <a:spcBef>
                <a:spcPts val="0"/>
              </a:spcBef>
              <a:spcAft>
                <a:spcPts val="0"/>
              </a:spcAft>
              <a:buClrTx/>
              <a:buSzTx/>
              <a:buFont typeface="Arial"/>
              <a:buChar char="•"/>
              <a:tabLst/>
              <a:defRPr sz="2400" kern="1200">
                <a:solidFill>
                  <a:srgbClr val="000000"/>
                </a:solidFill>
                <a:latin typeface="+mn-lt"/>
                <a:ea typeface="+mn-ea"/>
                <a:cs typeface="+mn-cs"/>
              </a:defRPr>
            </a:lvl7pPr>
            <a:lvl8pPr marL="1454850" marR="0" indent="-285753" algn="l" defTabSz="914411" rtl="0" eaLnBrk="1" fontAlgn="auto" latinLnBrk="0" hangingPunct="1">
              <a:lnSpc>
                <a:spcPct val="100000"/>
              </a:lnSpc>
              <a:spcBef>
                <a:spcPts val="0"/>
              </a:spcBef>
              <a:spcAft>
                <a:spcPts val="0"/>
              </a:spcAft>
              <a:buClrTx/>
              <a:buSzTx/>
              <a:buFont typeface="Arial"/>
              <a:buChar char="•"/>
              <a:tabLst/>
              <a:defRPr sz="2400" kern="1200">
                <a:solidFill>
                  <a:srgbClr val="000000"/>
                </a:solidFill>
                <a:latin typeface="+mn-lt"/>
                <a:ea typeface="+mn-ea"/>
                <a:cs typeface="+mn-cs"/>
              </a:defRPr>
            </a:lvl8pPr>
            <a:lvl9pPr marL="1662686" marR="0" indent="-285753" algn="l" defTabSz="914411" rtl="0" eaLnBrk="1" fontAlgn="auto" latinLnBrk="0" hangingPunct="1">
              <a:lnSpc>
                <a:spcPct val="100000"/>
              </a:lnSpc>
              <a:spcBef>
                <a:spcPts val="0"/>
              </a:spcBef>
              <a:spcAft>
                <a:spcPts val="0"/>
              </a:spcAft>
              <a:buClrTx/>
              <a:buSzTx/>
              <a:buFont typeface="Arial"/>
              <a:buChar char="•"/>
              <a:tabLst/>
              <a:defRPr sz="2400" kern="1200">
                <a:solidFill>
                  <a:srgbClr val="000000"/>
                </a:solidFill>
                <a:latin typeface="+mn-lt"/>
                <a:ea typeface="+mn-ea"/>
                <a:cs typeface="+mn-cs"/>
              </a:defRPr>
            </a:lvl9pPr>
          </a:lstStyle>
          <a:p>
            <a:pPr marL="229870" marR="0" lvl="0" indent="-229870" algn="l" defTabSz="914400" rtl="0" eaLnBrk="1" fontAlgn="auto" latinLnBrk="0" hangingPunct="1">
              <a:lnSpc>
                <a:spcPct val="120000"/>
              </a:lnSpc>
              <a:spcBef>
                <a:spcPts val="1000"/>
              </a:spcBef>
              <a:spcAft>
                <a:spcPts val="0"/>
              </a:spcAft>
              <a:buClrTx/>
              <a:buSzTx/>
              <a:buFont typeface="Arial"/>
              <a:buChar char="•"/>
              <a:tabLst/>
              <a:defRPr/>
            </a:pPr>
            <a:r>
              <a:rPr kumimoji="0" lang="en-GB" sz="2100" b="0" i="1" u="none" strike="noStrike" kern="1200" cap="none" spc="0" normalizeH="0" baseline="0" noProof="0">
                <a:ln>
                  <a:noFill/>
                </a:ln>
                <a:solidFill>
                  <a:srgbClr val="000000"/>
                </a:solidFill>
                <a:effectLst/>
                <a:uLnTx/>
                <a:uFillTx/>
                <a:latin typeface="Roboto"/>
                <a:ea typeface="Roboto"/>
                <a:cs typeface="Roboto"/>
              </a:rPr>
              <a:t>Outcomes are the use (i.e. uptake, adoption, application) of a product or service by the </a:t>
            </a:r>
            <a:r>
              <a:rPr kumimoji="0" lang="en-GB" sz="2100" b="0" i="1" u="sng" strike="noStrike" kern="1200" cap="none" spc="0" normalizeH="0" baseline="0" noProof="0">
                <a:ln>
                  <a:noFill/>
                </a:ln>
                <a:solidFill>
                  <a:srgbClr val="000000"/>
                </a:solidFill>
                <a:effectLst/>
                <a:uLnTx/>
                <a:uFillTx/>
                <a:latin typeface="Roboto"/>
                <a:ea typeface="Roboto"/>
                <a:cs typeface="Roboto"/>
              </a:rPr>
              <a:t>intended beneficiary </a:t>
            </a:r>
            <a:r>
              <a:rPr kumimoji="0" lang="en-GB" sz="2100" b="0" i="1" u="none" strike="noStrike" kern="1200" cap="none" spc="0" normalizeH="0" baseline="0" noProof="0">
                <a:ln>
                  <a:noFill/>
                </a:ln>
                <a:solidFill>
                  <a:srgbClr val="000000"/>
                </a:solidFill>
                <a:effectLst/>
                <a:uLnTx/>
                <a:uFillTx/>
                <a:latin typeface="Roboto"/>
                <a:ea typeface="Roboto"/>
                <a:cs typeface="Roboto"/>
              </a:rPr>
              <a:t>observed as changes in …</a:t>
            </a:r>
          </a:p>
          <a:p>
            <a:pPr marL="0" marR="0" lvl="0" indent="0" algn="l" defTabSz="914400" rtl="0" eaLnBrk="1" fontAlgn="auto" latinLnBrk="0" hangingPunct="1">
              <a:lnSpc>
                <a:spcPct val="120000"/>
              </a:lnSpc>
              <a:spcBef>
                <a:spcPts val="1000"/>
              </a:spcBef>
              <a:spcAft>
                <a:spcPts val="0"/>
              </a:spcAft>
              <a:buClrTx/>
              <a:buSzTx/>
              <a:buFont typeface="Arial"/>
              <a:buNone/>
              <a:tabLst/>
              <a:defRPr/>
            </a:pPr>
            <a:r>
              <a:rPr kumimoji="0" lang="en-GB" sz="2100" b="0" i="1" u="none" strike="noStrike" kern="1200" cap="none" spc="0" normalizeH="0" baseline="0" noProof="0">
                <a:ln>
                  <a:noFill/>
                </a:ln>
                <a:solidFill>
                  <a:srgbClr val="000000"/>
                </a:solidFill>
                <a:effectLst/>
                <a:uLnTx/>
                <a:uFillTx/>
                <a:latin typeface="Roboto"/>
                <a:ea typeface="Roboto"/>
                <a:cs typeface="Roboto"/>
              </a:rPr>
              <a:t>   (BACKS)</a:t>
            </a:r>
            <a:endParaRPr kumimoji="0" lang="en-GB" sz="2100" b="0" i="0" u="none" strike="noStrike" kern="1200" cap="none" spc="0" normalizeH="0" baseline="0" noProof="0">
              <a:ln>
                <a:noFill/>
              </a:ln>
              <a:solidFill>
                <a:srgbClr val="000000"/>
              </a:solidFill>
              <a:effectLst/>
              <a:uLnTx/>
              <a:uFillTx/>
              <a:latin typeface="Roboto"/>
              <a:ea typeface="Roboto"/>
              <a:cs typeface="Roboto"/>
            </a:endParaRPr>
          </a:p>
        </p:txBody>
      </p:sp>
      <p:sp>
        <p:nvSpPr>
          <p:cNvPr id="6" name="object 3">
            <a:extLst>
              <a:ext uri="{FF2B5EF4-FFF2-40B4-BE49-F238E27FC236}">
                <a16:creationId xmlns:a16="http://schemas.microsoft.com/office/drawing/2014/main" id="{2EF75447-EF73-5945-894F-88498451DE63}"/>
              </a:ext>
            </a:extLst>
          </p:cNvPr>
          <p:cNvSpPr/>
          <p:nvPr/>
        </p:nvSpPr>
        <p:spPr>
          <a:xfrm>
            <a:off x="2831306" y="836745"/>
            <a:ext cx="2207420" cy="266370"/>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9601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750"/>
                                        <p:tgtEl>
                                          <p:spTgt spid="34"/>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750"/>
                                        <p:tgtEl>
                                          <p:spTgt spid="35"/>
                                        </p:tgtEl>
                                      </p:cBhvr>
                                    </p:animEffect>
                                  </p:childTnLst>
                                </p:cTn>
                              </p:par>
                            </p:childTnLst>
                          </p:cTn>
                        </p:par>
                        <p:par>
                          <p:cTn id="15" fill="hold">
                            <p:stCondLst>
                              <p:cond delay="1500"/>
                            </p:stCondLst>
                            <p:childTnLst>
                              <p:par>
                                <p:cTn id="16" presetID="10" presetClass="entr" presetSubtype="0" fill="hold" nodeType="after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750"/>
                                        <p:tgtEl>
                                          <p:spTgt spid="36"/>
                                        </p:tgtEl>
                                      </p:cBhvr>
                                    </p:animEffect>
                                  </p:childTnLst>
                                </p:cTn>
                              </p:par>
                            </p:childTnLst>
                          </p:cTn>
                        </p:par>
                        <p:par>
                          <p:cTn id="19" fill="hold">
                            <p:stCondLst>
                              <p:cond delay="2250"/>
                            </p:stCondLst>
                            <p:childTnLst>
                              <p:par>
                                <p:cTn id="20" presetID="10"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750"/>
                                        <p:tgtEl>
                                          <p:spTgt spid="37"/>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75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3" grpId="0"/>
    </p:bldLst>
  </p:timing>
  <p:extLst>
    <p:ext uri="{6950BFC3-D8DA-4A85-94F7-54DA5524770B}">
      <p188:commentRel xmlns:p188="http://schemas.microsoft.com/office/powerpoint/2018/8/main" r:id="rId3"/>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8B6FC-49B6-4FCF-8511-926F342398F0}"/>
              </a:ext>
            </a:extLst>
          </p:cNvPr>
          <p:cNvSpPr>
            <a:spLocks noGrp="1"/>
          </p:cNvSpPr>
          <p:nvPr>
            <p:ph type="title"/>
          </p:nvPr>
        </p:nvSpPr>
        <p:spPr>
          <a:xfrm>
            <a:off x="2384822" y="219743"/>
            <a:ext cx="5915025" cy="505474"/>
          </a:xfrm>
        </p:spPr>
        <p:txBody>
          <a:bodyPr>
            <a:normAutofit/>
          </a:bodyPr>
          <a:lstStyle/>
          <a:p>
            <a:r>
              <a:rPr lang="en-GB" sz="2700" b="1">
                <a:latin typeface="Roboto Black"/>
                <a:ea typeface="Roboto Black"/>
                <a:cs typeface="Roboto Black"/>
              </a:rPr>
              <a:t>Outcome examples </a:t>
            </a:r>
          </a:p>
        </p:txBody>
      </p:sp>
      <p:sp>
        <p:nvSpPr>
          <p:cNvPr id="3" name="Content Placeholder 2">
            <a:extLst>
              <a:ext uri="{FF2B5EF4-FFF2-40B4-BE49-F238E27FC236}">
                <a16:creationId xmlns:a16="http://schemas.microsoft.com/office/drawing/2014/main" id="{643255EE-9335-4141-B6D1-C324C02345C0}"/>
              </a:ext>
            </a:extLst>
          </p:cNvPr>
          <p:cNvSpPr>
            <a:spLocks noGrp="1"/>
          </p:cNvSpPr>
          <p:nvPr>
            <p:ph idx="1"/>
          </p:nvPr>
        </p:nvSpPr>
        <p:spPr>
          <a:xfrm>
            <a:off x="5799859" y="1052081"/>
            <a:ext cx="3557588" cy="3565056"/>
          </a:xfrm>
        </p:spPr>
        <p:txBody>
          <a:bodyPr>
            <a:normAutofit/>
          </a:bodyPr>
          <a:lstStyle/>
          <a:p>
            <a:pPr marL="257175" lvl="1" indent="0">
              <a:buNone/>
            </a:pPr>
            <a:endParaRPr lang="en-GB"/>
          </a:p>
          <a:p>
            <a:pPr marL="257175" lvl="1" indent="0">
              <a:buNone/>
            </a:pPr>
            <a:endParaRPr lang="en-GB"/>
          </a:p>
        </p:txBody>
      </p:sp>
      <p:graphicFrame>
        <p:nvGraphicFramePr>
          <p:cNvPr id="6" name="Diagram 5">
            <a:extLst>
              <a:ext uri="{FF2B5EF4-FFF2-40B4-BE49-F238E27FC236}">
                <a16:creationId xmlns:a16="http://schemas.microsoft.com/office/drawing/2014/main" id="{CED95BF4-8833-4A25-8717-BB2F129B3A90}"/>
              </a:ext>
            </a:extLst>
          </p:cNvPr>
          <p:cNvGraphicFramePr/>
          <p:nvPr/>
        </p:nvGraphicFramePr>
        <p:xfrm>
          <a:off x="2070956" y="725217"/>
          <a:ext cx="8363129" cy="57594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Graphic 4" descr="Head with gears">
            <a:extLst>
              <a:ext uri="{FF2B5EF4-FFF2-40B4-BE49-F238E27FC236}">
                <a16:creationId xmlns:a16="http://schemas.microsoft.com/office/drawing/2014/main" id="{3133082C-D568-4E4B-A97F-DB073F563B8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67016" y="3462810"/>
            <a:ext cx="586259" cy="586289"/>
          </a:xfrm>
          <a:prstGeom prst="rect">
            <a:avLst/>
          </a:prstGeom>
        </p:spPr>
      </p:pic>
      <p:pic>
        <p:nvPicPr>
          <p:cNvPr id="9" name="Graphic 8" descr="Person with idea">
            <a:extLst>
              <a:ext uri="{FF2B5EF4-FFF2-40B4-BE49-F238E27FC236}">
                <a16:creationId xmlns:a16="http://schemas.microsoft.com/office/drawing/2014/main" id="{7B8F2537-B554-485A-A4F5-E0BA947CA970}"/>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590194" y="1342795"/>
            <a:ext cx="685800" cy="731309"/>
          </a:xfrm>
          <a:prstGeom prst="rect">
            <a:avLst/>
          </a:prstGeom>
        </p:spPr>
      </p:pic>
      <p:pic>
        <p:nvPicPr>
          <p:cNvPr id="12" name="Graphic 11" descr="Upward trend">
            <a:extLst>
              <a:ext uri="{FF2B5EF4-FFF2-40B4-BE49-F238E27FC236}">
                <a16:creationId xmlns:a16="http://schemas.microsoft.com/office/drawing/2014/main" id="{32BB527A-717A-4813-968D-3C3D90C42981}"/>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540422" y="5437805"/>
            <a:ext cx="685800" cy="586289"/>
          </a:xfrm>
          <a:prstGeom prst="rect">
            <a:avLst/>
          </a:prstGeom>
        </p:spPr>
      </p:pic>
      <p:sp>
        <p:nvSpPr>
          <p:cNvPr id="7" name="Speech Bubble: Rectangle with Corners Rounded 6">
            <a:extLst>
              <a:ext uri="{FF2B5EF4-FFF2-40B4-BE49-F238E27FC236}">
                <a16:creationId xmlns:a16="http://schemas.microsoft.com/office/drawing/2014/main" id="{02B3B14E-A10D-0C75-FC84-002ED8F6B858}"/>
              </a:ext>
            </a:extLst>
          </p:cNvPr>
          <p:cNvSpPr/>
          <p:nvPr/>
        </p:nvSpPr>
        <p:spPr>
          <a:xfrm>
            <a:off x="8732944" y="3814471"/>
            <a:ext cx="3086100" cy="1857963"/>
          </a:xfrm>
          <a:prstGeom prst="wedgeRoundRectCallout">
            <a:avLst/>
          </a:prstGeom>
          <a:solidFill>
            <a:schemeClr val="accent5">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Difference between outcomes and impacts can be a difference of scale </a:t>
            </a:r>
          </a:p>
        </p:txBody>
      </p:sp>
    </p:spTree>
    <p:extLst>
      <p:ext uri="{BB962C8B-B14F-4D97-AF65-F5344CB8AC3E}">
        <p14:creationId xmlns:p14="http://schemas.microsoft.com/office/powerpoint/2010/main" val="224664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graphicEl>
                                              <a:dgm id="{4C66A35C-B0D4-40AA-8FE8-0451729F3112}"/>
                                            </p:graphicEl>
                                          </p:spTgt>
                                        </p:tgtEl>
                                        <p:attrNameLst>
                                          <p:attrName>style.visibility</p:attrName>
                                        </p:attrNameLst>
                                      </p:cBhvr>
                                      <p:to>
                                        <p:strVal val="visible"/>
                                      </p:to>
                                    </p:set>
                                    <p:animEffect transition="in" filter="fade">
                                      <p:cBhvr>
                                        <p:cTn id="7" dur="500"/>
                                        <p:tgtEl>
                                          <p:spTgt spid="6">
                                            <p:graphicEl>
                                              <a:dgm id="{4C66A35C-B0D4-40AA-8FE8-0451729F311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graphicEl>
                                              <a:dgm id="{EE59AE21-E6F1-4DED-9BE9-49DB0A242608}"/>
                                            </p:graphicEl>
                                          </p:spTgt>
                                        </p:tgtEl>
                                        <p:attrNameLst>
                                          <p:attrName>style.visibility</p:attrName>
                                        </p:attrNameLst>
                                      </p:cBhvr>
                                      <p:to>
                                        <p:strVal val="visible"/>
                                      </p:to>
                                    </p:set>
                                    <p:animEffect transition="in" filter="fade">
                                      <p:cBhvr>
                                        <p:cTn id="10" dur="500"/>
                                        <p:tgtEl>
                                          <p:spTgt spid="6">
                                            <p:graphicEl>
                                              <a:dgm id="{EE59AE21-E6F1-4DED-9BE9-49DB0A242608}"/>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graphicEl>
                                              <a:dgm id="{3B198B37-D87E-4AA9-970C-B3616DF8F6BC}"/>
                                            </p:graphicEl>
                                          </p:spTgt>
                                        </p:tgtEl>
                                        <p:attrNameLst>
                                          <p:attrName>style.visibility</p:attrName>
                                        </p:attrNameLst>
                                      </p:cBhvr>
                                      <p:to>
                                        <p:strVal val="visible"/>
                                      </p:to>
                                    </p:set>
                                    <p:animEffect transition="in" filter="fade">
                                      <p:cBhvr>
                                        <p:cTn id="13" dur="500"/>
                                        <p:tgtEl>
                                          <p:spTgt spid="6">
                                            <p:graphicEl>
                                              <a:dgm id="{3B198B37-D87E-4AA9-970C-B3616DF8F6BC}"/>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graphicEl>
                                              <a:dgm id="{F2D31DD6-761E-4340-93DD-629E7614D017}"/>
                                            </p:graphicEl>
                                          </p:spTgt>
                                        </p:tgtEl>
                                        <p:attrNameLst>
                                          <p:attrName>style.visibility</p:attrName>
                                        </p:attrNameLst>
                                      </p:cBhvr>
                                      <p:to>
                                        <p:strVal val="visible"/>
                                      </p:to>
                                    </p:set>
                                    <p:animEffect transition="in" filter="fade">
                                      <p:cBhvr>
                                        <p:cTn id="18" dur="500"/>
                                        <p:tgtEl>
                                          <p:spTgt spid="6">
                                            <p:graphicEl>
                                              <a:dgm id="{F2D31DD6-761E-4340-93DD-629E7614D01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graphicEl>
                                              <a:dgm id="{56B22DBC-3EFF-4C5C-A603-C3F2A1297FFF}"/>
                                            </p:graphicEl>
                                          </p:spTgt>
                                        </p:tgtEl>
                                        <p:attrNameLst>
                                          <p:attrName>style.visibility</p:attrName>
                                        </p:attrNameLst>
                                      </p:cBhvr>
                                      <p:to>
                                        <p:strVal val="visible"/>
                                      </p:to>
                                    </p:set>
                                    <p:animEffect transition="in" filter="fade">
                                      <p:cBhvr>
                                        <p:cTn id="23" dur="500"/>
                                        <p:tgtEl>
                                          <p:spTgt spid="6">
                                            <p:graphicEl>
                                              <a:dgm id="{56B22DBC-3EFF-4C5C-A603-C3F2A1297FFF}"/>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
                                            <p:graphicEl>
                                              <a:dgm id="{6A7E279A-7A20-4051-994A-711D349C6385}"/>
                                            </p:graphicEl>
                                          </p:spTgt>
                                        </p:tgtEl>
                                        <p:attrNameLst>
                                          <p:attrName>style.visibility</p:attrName>
                                        </p:attrNameLst>
                                      </p:cBhvr>
                                      <p:to>
                                        <p:strVal val="visible"/>
                                      </p:to>
                                    </p:set>
                                    <p:animEffect transition="in" filter="fade">
                                      <p:cBhvr>
                                        <p:cTn id="28" dur="500"/>
                                        <p:tgtEl>
                                          <p:spTgt spid="6">
                                            <p:graphicEl>
                                              <a:dgm id="{6A7E279A-7A20-4051-994A-711D349C6385}"/>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par>
                                <p:cTn id="35" presetID="10"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lvlOne"/>
        </p:bldSub>
      </p:bldGraphic>
      <p:bldP spid="7" grpId="0" animBg="1"/>
    </p:bldLst>
  </p:timing>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dy of water surrounded by trees&#10;&#10;Description automatically generated">
            <a:extLst>
              <a:ext uri="{FF2B5EF4-FFF2-40B4-BE49-F238E27FC236}">
                <a16:creationId xmlns:a16="http://schemas.microsoft.com/office/drawing/2014/main" id="{69001AB0-4A4B-4DD0-83BB-1AC8AE166ACD}"/>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1" y="0"/>
            <a:ext cx="12194639" cy="6858000"/>
          </a:xfrm>
          <a:prstGeom prst="rect">
            <a:avLst/>
          </a:prstGeom>
        </p:spPr>
      </p:pic>
      <p:sp>
        <p:nvSpPr>
          <p:cNvPr id="2" name="Title 1"/>
          <p:cNvSpPr>
            <a:spLocks noGrp="1"/>
          </p:cNvSpPr>
          <p:nvPr>
            <p:ph type="title"/>
          </p:nvPr>
        </p:nvSpPr>
        <p:spPr>
          <a:xfrm>
            <a:off x="881491" y="445305"/>
            <a:ext cx="3883465" cy="857250"/>
          </a:xfrm>
          <a:solidFill>
            <a:schemeClr val="bg1">
              <a:alpha val="69000"/>
            </a:schemeClr>
          </a:solidFill>
        </p:spPr>
        <p:txBody>
          <a:bodyPr>
            <a:normAutofit/>
          </a:bodyPr>
          <a:lstStyle/>
          <a:p>
            <a:pPr algn="ctr"/>
            <a:r>
              <a:rPr lang="en-GB" sz="2700" b="1">
                <a:latin typeface="Roboto Black"/>
                <a:ea typeface="Roboto Black"/>
                <a:cs typeface="Roboto Black"/>
              </a:rPr>
              <a:t>Intermediate state</a:t>
            </a:r>
            <a:endParaRPr lang="en-US"/>
          </a:p>
        </p:txBody>
      </p:sp>
      <p:sp>
        <p:nvSpPr>
          <p:cNvPr id="3" name="Content Placeholder 2"/>
          <p:cNvSpPr>
            <a:spLocks noGrp="1"/>
          </p:cNvSpPr>
          <p:nvPr>
            <p:ph idx="1"/>
          </p:nvPr>
        </p:nvSpPr>
        <p:spPr>
          <a:xfrm>
            <a:off x="2224090" y="2057402"/>
            <a:ext cx="6748709" cy="1258320"/>
          </a:xfrm>
          <a:solidFill>
            <a:schemeClr val="bg1">
              <a:alpha val="69000"/>
            </a:schemeClr>
          </a:solidFill>
        </p:spPr>
        <p:txBody>
          <a:bodyPr vert="horz" lIns="91440" tIns="45720" rIns="91440" bIns="45720" rtlCol="0" anchor="t">
            <a:normAutofit fontScale="92500"/>
          </a:bodyPr>
          <a:lstStyle/>
          <a:p>
            <a:pPr marL="0" indent="0">
              <a:buNone/>
            </a:pPr>
            <a:r>
              <a:rPr lang="en-GB">
                <a:latin typeface="Roboto"/>
                <a:ea typeface="Roboto"/>
                <a:cs typeface="Roboto"/>
              </a:rPr>
              <a:t>Intermediate states are changes beyond the project's (direct) outcome(s) and required to achieve the intended impact of the project.</a:t>
            </a:r>
          </a:p>
          <a:p>
            <a:endParaRPr lang="en-GB">
              <a:solidFill>
                <a:srgbClr val="00B050"/>
              </a:solidFill>
              <a:latin typeface="Roboto"/>
              <a:ea typeface="Roboto"/>
              <a:cs typeface="Roboto"/>
            </a:endParaRPr>
          </a:p>
        </p:txBody>
      </p:sp>
      <p:sp>
        <p:nvSpPr>
          <p:cNvPr id="6" name="Rectangle 5">
            <a:extLst>
              <a:ext uri="{FF2B5EF4-FFF2-40B4-BE49-F238E27FC236}">
                <a16:creationId xmlns:a16="http://schemas.microsoft.com/office/drawing/2014/main" id="{26B60F59-3298-4CEA-9A74-4A9B56AB3352}"/>
              </a:ext>
            </a:extLst>
          </p:cNvPr>
          <p:cNvSpPr/>
          <p:nvPr/>
        </p:nvSpPr>
        <p:spPr>
          <a:xfrm>
            <a:off x="6093306" y="4405296"/>
            <a:ext cx="4822154" cy="553998"/>
          </a:xfrm>
          <a:prstGeom prst="rect">
            <a:avLst/>
          </a:prstGeom>
          <a:solidFill>
            <a:srgbClr val="FFFFFF">
              <a:alpha val="71000"/>
            </a:srgb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a:ln>
                  <a:noFill/>
                </a:ln>
                <a:solidFill>
                  <a:prstClr val="black"/>
                </a:solidFill>
                <a:effectLst/>
                <a:uLnTx/>
                <a:uFillTx/>
                <a:latin typeface="Roboto Black"/>
                <a:ea typeface="Roboto Black"/>
                <a:cs typeface="Roboto Black"/>
              </a:rPr>
              <a:t>Stepping-stones to impact</a:t>
            </a:r>
          </a:p>
        </p:txBody>
      </p:sp>
      <p:sp>
        <p:nvSpPr>
          <p:cNvPr id="4" name="TextBox 3">
            <a:extLst>
              <a:ext uri="{FF2B5EF4-FFF2-40B4-BE49-F238E27FC236}">
                <a16:creationId xmlns:a16="http://schemas.microsoft.com/office/drawing/2014/main" id="{F6D86CC0-78D9-456D-B978-4621745AB539}"/>
              </a:ext>
            </a:extLst>
          </p:cNvPr>
          <p:cNvSpPr txBox="1"/>
          <p:nvPr/>
        </p:nvSpPr>
        <p:spPr>
          <a:xfrm>
            <a:off x="8842195" y="6533693"/>
            <a:ext cx="1821180" cy="20774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750" b="0" i="0" u="none" strike="noStrike" kern="1200" cap="none" spc="0" normalizeH="0" baseline="0" noProof="0">
                <a:ln>
                  <a:noFill/>
                </a:ln>
                <a:solidFill>
                  <a:prstClr val="white"/>
                </a:solidFill>
                <a:effectLst/>
                <a:uLnTx/>
                <a:uFillTx/>
                <a:latin typeface="Calibri" panose="020F0502020204030204"/>
                <a:ea typeface="+mn-ea"/>
                <a:cs typeface="+mn-cs"/>
              </a:rPr>
              <a:t>Image credit: Helen M </a:t>
            </a:r>
            <a:r>
              <a:rPr kumimoji="0" lang="en-GB" sz="750" b="0" i="0" u="none" strike="noStrike" kern="1200" cap="none" spc="0" normalizeH="0" baseline="0" noProof="0" err="1">
                <a:ln>
                  <a:noFill/>
                </a:ln>
                <a:solidFill>
                  <a:prstClr val="white"/>
                </a:solidFill>
                <a:effectLst/>
                <a:uLnTx/>
                <a:uFillTx/>
                <a:latin typeface="Calibri" panose="020F0502020204030204"/>
                <a:ea typeface="+mn-ea"/>
                <a:cs typeface="+mn-cs"/>
              </a:rPr>
              <a:t>Bushe</a:t>
            </a:r>
            <a:endParaRPr kumimoji="0" lang="en-GB" sz="7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34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66054" y="663163"/>
            <a:ext cx="4426755" cy="761271"/>
          </a:xfrm>
        </p:spPr>
        <p:txBody>
          <a:bodyPr>
            <a:normAutofit/>
          </a:bodyPr>
          <a:lstStyle/>
          <a:p>
            <a:r>
              <a:rPr lang="en-GB" sz="3200" b="1">
                <a:latin typeface="Roboto" panose="02000000000000000000" pitchFamily="2" charset="0"/>
                <a:ea typeface="Roboto" panose="02000000000000000000" pitchFamily="2" charset="0"/>
              </a:rPr>
              <a:t>Impact</a:t>
            </a:r>
          </a:p>
        </p:txBody>
      </p:sp>
      <p:sp>
        <p:nvSpPr>
          <p:cNvPr id="3" name="Content Placeholder 2"/>
          <p:cNvSpPr>
            <a:spLocks noGrp="1"/>
          </p:cNvSpPr>
          <p:nvPr>
            <p:ph idx="1"/>
          </p:nvPr>
        </p:nvSpPr>
        <p:spPr>
          <a:xfrm>
            <a:off x="561480" y="1424434"/>
            <a:ext cx="4688674" cy="2020825"/>
          </a:xfrm>
        </p:spPr>
        <p:txBody>
          <a:bodyPr vert="horz" lIns="91440" tIns="45720" rIns="91440" bIns="45720" rtlCol="0" anchor="t">
            <a:noAutofit/>
          </a:bodyPr>
          <a:lstStyle/>
          <a:p>
            <a:pPr marL="0" indent="0">
              <a:buNone/>
            </a:pPr>
            <a:endParaRPr lang="en-GB" sz="2000" b="1"/>
          </a:p>
          <a:p>
            <a:r>
              <a:rPr lang="en-GB" sz="2000" b="1"/>
              <a:t>Impact:</a:t>
            </a:r>
            <a:r>
              <a:rPr lang="en-GB" sz="2000" i="1"/>
              <a:t> </a:t>
            </a:r>
            <a:r>
              <a:rPr lang="en-GB" sz="2000"/>
              <a:t>Positive and negative long-term effects contributed to by an intervention. </a:t>
            </a:r>
            <a:endParaRPr lang="en-GB" sz="2000">
              <a:ea typeface="Calibri"/>
              <a:cs typeface="Calibri"/>
            </a:endParaRPr>
          </a:p>
          <a:p>
            <a:pPr marL="0" indent="0">
              <a:buNone/>
            </a:pPr>
            <a:endParaRPr lang="en-GB" sz="2000"/>
          </a:p>
          <a:p>
            <a:pPr marL="0" indent="0">
              <a:buNone/>
            </a:pPr>
            <a:r>
              <a:rPr lang="en-GB" sz="2000"/>
              <a:t>For UNEP-WCMC these effects will usually concern the natural environment and how it affects human life</a:t>
            </a:r>
            <a:endParaRPr lang="en-GB" sz="2000">
              <a:ea typeface="Calibri"/>
              <a:cs typeface="Calibri"/>
            </a:endParaRPr>
          </a:p>
        </p:txBody>
      </p:sp>
      <p:sp>
        <p:nvSpPr>
          <p:cNvPr id="21" name="Oval 20">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97383"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Person washing hands">
            <a:extLst>
              <a:ext uri="{FF2B5EF4-FFF2-40B4-BE49-F238E27FC236}">
                <a16:creationId xmlns:a16="http://schemas.microsoft.com/office/drawing/2014/main" id="{F251A95C-7158-065E-44BD-58C8096CA45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761975"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23" name="Freeform: Shape 22">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9196"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descr="Boy, father and grandfather fishing in lake">
            <a:extLst>
              <a:ext uri="{FF2B5EF4-FFF2-40B4-BE49-F238E27FC236}">
                <a16:creationId xmlns:a16="http://schemas.microsoft.com/office/drawing/2014/main" id="{59547CA2-4560-2F1B-0E42-94EBF01E6123}"/>
              </a:ext>
            </a:extLst>
          </p:cNvPr>
          <p:cNvPicPr>
            <a:picLocks noChangeAspect="1"/>
          </p:cNvPicPr>
          <p:nvPr/>
        </p:nvPicPr>
        <p:blipFill>
          <a:blip r:embed="rId3" cstate="screen">
            <a:extLst>
              <a:ext uri="{28A0092B-C50C-407E-A947-70E740481C1C}">
                <a14:useLocalDpi xmlns:a14="http://schemas.microsoft.com/office/drawing/2010/main"/>
              </a:ext>
            </a:extLst>
          </a:blip>
          <a:srcRect b="-2"/>
          <a:stretch/>
        </p:blipFill>
        <p:spPr>
          <a:xfrm>
            <a:off x="5933788" y="2715337"/>
            <a:ext cx="2743200" cy="27432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17" name="Picture 16" descr="Fresh grass with dew drops at sunrise">
            <a:extLst>
              <a:ext uri="{FF2B5EF4-FFF2-40B4-BE49-F238E27FC236}">
                <a16:creationId xmlns:a16="http://schemas.microsoft.com/office/drawing/2014/main" id="{8A7D9B46-F101-C182-53AD-D4B119EE2EE6}"/>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27" name="Freeform: Shape 26">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0930"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0640CCAE-325C-4DD0-BB26-38BF690F3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0935"/>
            <a:ext cx="1732108" cy="2175118"/>
          </a:xfrm>
          <a:custGeom>
            <a:avLst/>
            <a:gdLst>
              <a:gd name="connsiteX0" fmla="*/ 644549 w 1732108"/>
              <a:gd name="connsiteY0" fmla="*/ 0 h 2175118"/>
              <a:gd name="connsiteX1" fmla="*/ 1732108 w 1732108"/>
              <a:gd name="connsiteY1" fmla="*/ 1087559 h 2175118"/>
              <a:gd name="connsiteX2" fmla="*/ 644549 w 1732108"/>
              <a:gd name="connsiteY2" fmla="*/ 2175118 h 2175118"/>
              <a:gd name="connsiteX3" fmla="*/ 36485 w 1732108"/>
              <a:gd name="connsiteY3" fmla="*/ 1989380 h 2175118"/>
              <a:gd name="connsiteX4" fmla="*/ 0 w 1732108"/>
              <a:gd name="connsiteY4" fmla="*/ 1959278 h 2175118"/>
              <a:gd name="connsiteX5" fmla="*/ 0 w 1732108"/>
              <a:gd name="connsiteY5" fmla="*/ 215841 h 2175118"/>
              <a:gd name="connsiteX6" fmla="*/ 36485 w 1732108"/>
              <a:gd name="connsiteY6" fmla="*/ 185738 h 2175118"/>
              <a:gd name="connsiteX7" fmla="*/ 644549 w 1732108"/>
              <a:gd name="connsiteY7" fmla="*/ 0 h 217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2108" h="2175118">
                <a:moveTo>
                  <a:pt x="644549" y="0"/>
                </a:moveTo>
                <a:cubicBezTo>
                  <a:pt x="1245191" y="0"/>
                  <a:pt x="1732108" y="486917"/>
                  <a:pt x="1732108" y="1087559"/>
                </a:cubicBezTo>
                <a:cubicBezTo>
                  <a:pt x="1732108" y="1688201"/>
                  <a:pt x="1245191" y="2175118"/>
                  <a:pt x="644549" y="2175118"/>
                </a:cubicBezTo>
                <a:cubicBezTo>
                  <a:pt x="419308" y="2175118"/>
                  <a:pt x="210060" y="2106646"/>
                  <a:pt x="36485" y="1989380"/>
                </a:cubicBezTo>
                <a:lnTo>
                  <a:pt x="0" y="1959278"/>
                </a:lnTo>
                <a:lnTo>
                  <a:pt x="0" y="215841"/>
                </a:lnTo>
                <a:lnTo>
                  <a:pt x="36485" y="185738"/>
                </a:lnTo>
                <a:cubicBezTo>
                  <a:pt x="210060" y="68473"/>
                  <a:pt x="419308" y="0"/>
                  <a:pt x="644549"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erial view of beach and trees">
            <a:extLst>
              <a:ext uri="{FF2B5EF4-FFF2-40B4-BE49-F238E27FC236}">
                <a16:creationId xmlns:a16="http://schemas.microsoft.com/office/drawing/2014/main" id="{C70E9AFD-5EF3-CED4-B4AA-2C232DBE22BB}"/>
              </a:ext>
            </a:extLst>
          </p:cNvPr>
          <p:cNvPicPr>
            <a:picLocks noChangeAspect="1"/>
          </p:cNvPicPr>
          <p:nvPr/>
        </p:nvPicPr>
        <p:blipFill>
          <a:blip r:embed="rId5" cstate="screen">
            <a:extLst>
              <a:ext uri="{28A0092B-C50C-407E-A947-70E740481C1C}">
                <a14:useLocalDpi xmlns:a14="http://schemas.microsoft.com/office/drawing/2010/main"/>
              </a:ext>
            </a:extLst>
          </a:blip>
          <a:srcRect b="-3"/>
          <a:stretch/>
        </p:blipFill>
        <p:spPr>
          <a:xfrm>
            <a:off x="20" y="4414950"/>
            <a:ext cx="1568072" cy="1847088"/>
          </a:xfrm>
          <a:custGeom>
            <a:avLst/>
            <a:gdLst/>
            <a:ahLst/>
            <a:cxnLst/>
            <a:rect l="l" t="t" r="r" b="b"/>
            <a:pathLst>
              <a:path w="1568092" h="1847088">
                <a:moveTo>
                  <a:pt x="644548" y="0"/>
                </a:moveTo>
                <a:cubicBezTo>
                  <a:pt x="1154607" y="0"/>
                  <a:pt x="1568092" y="413485"/>
                  <a:pt x="1568092" y="923544"/>
                </a:cubicBezTo>
                <a:cubicBezTo>
                  <a:pt x="1568092" y="1433603"/>
                  <a:pt x="1154607" y="1847088"/>
                  <a:pt x="644548" y="1847088"/>
                </a:cubicBezTo>
                <a:cubicBezTo>
                  <a:pt x="453276" y="1847088"/>
                  <a:pt x="275584" y="1788942"/>
                  <a:pt x="128186" y="1689361"/>
                </a:cubicBezTo>
                <a:lnTo>
                  <a:pt x="0" y="1583598"/>
                </a:lnTo>
                <a:lnTo>
                  <a:pt x="0" y="263490"/>
                </a:lnTo>
                <a:lnTo>
                  <a:pt x="128186" y="157727"/>
                </a:lnTo>
                <a:cubicBezTo>
                  <a:pt x="275584" y="58147"/>
                  <a:pt x="453276" y="0"/>
                  <a:pt x="644548" y="0"/>
                </a:cubicBezTo>
                <a:close/>
              </a:path>
            </a:pathLst>
          </a:custGeom>
        </p:spPr>
      </p:pic>
      <p:pic>
        <p:nvPicPr>
          <p:cNvPr id="9" name="Picture 8" descr="Man diving under a wave">
            <a:extLst>
              <a:ext uri="{FF2B5EF4-FFF2-40B4-BE49-F238E27FC236}">
                <a16:creationId xmlns:a16="http://schemas.microsoft.com/office/drawing/2014/main" id="{7363B7A5-C60D-9968-EBCE-05B5E4D72F1F}"/>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1866382"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4" name="Freeform: Shape 33">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Person in field">
            <a:extLst>
              <a:ext uri="{FF2B5EF4-FFF2-40B4-BE49-F238E27FC236}">
                <a16:creationId xmlns:a16="http://schemas.microsoft.com/office/drawing/2014/main" id="{4784D5CF-1507-E492-FEFE-8E72D96B0725}"/>
              </a:ext>
            </a:extLst>
          </p:cNvPr>
          <p:cNvPicPr>
            <a:picLocks noChangeAspect="1"/>
          </p:cNvPicPr>
          <p:nvPr/>
        </p:nvPicPr>
        <p:blipFill>
          <a:blip r:embed="rId7" cstate="screen">
            <a:extLst>
              <a:ext uri="{28A0092B-C50C-407E-A947-70E740481C1C}">
                <a14:useLocalDpi xmlns:a14="http://schemas.microsoft.com/office/drawing/2010/main"/>
              </a:ext>
            </a:extLst>
          </a:blip>
          <a:srcRect b="-4"/>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5" name="Picture 4">
            <a:extLst>
              <a:ext uri="{FF2B5EF4-FFF2-40B4-BE49-F238E27FC236}">
                <a16:creationId xmlns:a16="http://schemas.microsoft.com/office/drawing/2014/main" id="{5EF839C5-CE22-B0D3-D164-E01524C0EF7E}"/>
              </a:ext>
            </a:extLst>
          </p:cNvPr>
          <p:cNvPicPr>
            <a:picLocks noChangeAspect="1"/>
          </p:cNvPicPr>
          <p:nvPr/>
        </p:nvPicPr>
        <p:blipFill>
          <a:blip r:embed="rId8"/>
          <a:stretch>
            <a:fillRect/>
          </a:stretch>
        </p:blipFill>
        <p:spPr>
          <a:xfrm>
            <a:off x="6548227" y="311138"/>
            <a:ext cx="5020797" cy="5972862"/>
          </a:xfrm>
          <a:prstGeom prst="rect">
            <a:avLst/>
          </a:prstGeom>
          <a:ln>
            <a:noFill/>
          </a:ln>
          <a:effectLst>
            <a:softEdge rad="112500"/>
          </a:effectLst>
        </p:spPr>
      </p:pic>
    </p:spTree>
    <p:extLst>
      <p:ext uri="{BB962C8B-B14F-4D97-AF65-F5344CB8AC3E}">
        <p14:creationId xmlns:p14="http://schemas.microsoft.com/office/powerpoint/2010/main" val="3086876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B4D49-E8E6-2B93-0157-367409559311}"/>
              </a:ext>
            </a:extLst>
          </p:cNvPr>
          <p:cNvSpPr>
            <a:spLocks noGrp="1"/>
          </p:cNvSpPr>
          <p:nvPr>
            <p:ph type="title"/>
          </p:nvPr>
        </p:nvSpPr>
        <p:spPr/>
        <p:txBody>
          <a:bodyPr>
            <a:noAutofit/>
          </a:bodyPr>
          <a:lstStyle/>
          <a:p>
            <a:r>
              <a:rPr lang="en-US" sz="3334" noProof="1"/>
              <a:t>Lead CENTRAL EUROPEAN INITIATIVE – EXECUTIVE SECRETARIAT (IT)</a:t>
            </a:r>
            <a:br>
              <a:rPr lang="en-US" sz="3334" noProof="1"/>
            </a:br>
            <a:endParaRPr lang="en-US" sz="3334" noProof="1"/>
          </a:p>
        </p:txBody>
      </p:sp>
      <p:sp>
        <p:nvSpPr>
          <p:cNvPr id="3" name="Content Placeholder 2">
            <a:extLst>
              <a:ext uri="{FF2B5EF4-FFF2-40B4-BE49-F238E27FC236}">
                <a16:creationId xmlns:a16="http://schemas.microsoft.com/office/drawing/2014/main" id="{9BC8447A-9B1B-0AEA-7E68-F145A9F73C91}"/>
              </a:ext>
            </a:extLst>
          </p:cNvPr>
          <p:cNvSpPr>
            <a:spLocks noGrp="1"/>
          </p:cNvSpPr>
          <p:nvPr>
            <p:ph sz="half" idx="1"/>
          </p:nvPr>
        </p:nvSpPr>
        <p:spPr/>
        <p:txBody>
          <a:bodyPr>
            <a:normAutofit fontScale="55000" lnSpcReduction="20000"/>
          </a:bodyPr>
          <a:lstStyle/>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2"/>
              </a:rPr>
              <a:t>UNIVERSITY OF MAASTRICHT</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NL</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3"/>
              </a:rPr>
              <a:t>CENTRE FOR RESEARCH AND TECHNOLOGY HELLAS – CERTH</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EL</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4"/>
              </a:rPr>
              <a:t>BIOCOM INTERRELATIONS GMBH</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DE</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5"/>
              </a:rPr>
              <a:t>WHITE RESEARCH SRL – WHITE</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BE</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6"/>
              </a:rPr>
              <a:t>UNIVERSITY OF HOHENHEIM – UHOH</a:t>
            </a:r>
            <a:r>
              <a:rPr lang="en-US" b="0" i="0" noProof="1">
                <a:solidFill>
                  <a:srgbClr val="303030"/>
                </a:solidFill>
                <a:effectLst/>
                <a:latin typeface="Open Sans" panose="020B0606030504020204" pitchFamily="34" charset="0"/>
              </a:rPr>
              <a:t> (DE)</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7"/>
              </a:rPr>
              <a:t>TECHNOLOGY CENTRE - CIRCE</a:t>
            </a:r>
            <a:r>
              <a:rPr lang="en-US" b="0" i="0" noProof="1">
                <a:solidFill>
                  <a:srgbClr val="303030"/>
                </a:solidFill>
                <a:effectLst/>
                <a:latin typeface="Open Sans" panose="020B0606030504020204" pitchFamily="34" charset="0"/>
              </a:rPr>
              <a:t> (ES)</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8"/>
              </a:rPr>
              <a:t>Q-PLAN INTERNATIONAL ADVISORS PC - QPL</a:t>
            </a:r>
            <a:r>
              <a:rPr lang="en-US" b="0" i="0" noProof="1">
                <a:solidFill>
                  <a:srgbClr val="303030"/>
                </a:solidFill>
                <a:effectLst/>
                <a:latin typeface="Open Sans" panose="020B0606030504020204" pitchFamily="34" charset="0"/>
              </a:rPr>
              <a:t> (EL)</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9"/>
              </a:rPr>
              <a:t>ARX NET MOBILE INNOVATIONS</a:t>
            </a:r>
            <a:r>
              <a:rPr lang="en-US" b="0" i="0" noProof="1">
                <a:solidFill>
                  <a:srgbClr val="303030"/>
                </a:solidFill>
                <a:effectLst/>
                <a:latin typeface="Open Sans" panose="020B0606030504020204" pitchFamily="34" charset="0"/>
              </a:rPr>
              <a:t> (EL)</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10"/>
              </a:rPr>
              <a:t>EUROPEAN RURAL DEVELOPMENT NETWORK - ERDN</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PL</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11"/>
              </a:rPr>
              <a:t>AGRICULTURAL UNIVERSITY – PLOVDIV - AUP</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BG</a:t>
            </a:r>
            <a:r>
              <a:rPr lang="en-US" b="0" i="0" noProof="1">
                <a:solidFill>
                  <a:srgbClr val="303030"/>
                </a:solidFill>
                <a:effectLst/>
                <a:latin typeface="Open Sans" panose="020B0606030504020204" pitchFamily="34" charset="0"/>
              </a:rPr>
              <a:t>)</a:t>
            </a:r>
          </a:p>
          <a:p>
            <a:pPr marL="495325" indent="-495325">
              <a:buFont typeface="+mj-lt"/>
              <a:buAutoNum type="arabicPeriod" startAt="2"/>
            </a:pPr>
            <a:r>
              <a:rPr lang="en-US" b="0" i="0" u="none" strike="noStrike" noProof="1">
                <a:solidFill>
                  <a:srgbClr val="1962AE"/>
                </a:solidFill>
                <a:effectLst/>
                <a:latin typeface="Open Sans" panose="020B0606030504020204" pitchFamily="34" charset="0"/>
                <a:hlinkClick r:id="rId12"/>
              </a:rPr>
              <a:t>MEDITERRANEAN INSTITUTE FOR NATURE AND ANTHROPOS - MedINA</a:t>
            </a:r>
            <a:r>
              <a:rPr lang="en-US" b="0" i="0" noProof="1">
                <a:solidFill>
                  <a:srgbClr val="303030"/>
                </a:solidFill>
                <a:effectLst/>
                <a:latin typeface="Open Sans" panose="020B0606030504020204" pitchFamily="34" charset="0"/>
              </a:rPr>
              <a:t> (EL)</a:t>
            </a:r>
          </a:p>
          <a:p>
            <a:endParaRPr lang="en-US" noProof="1"/>
          </a:p>
        </p:txBody>
      </p:sp>
      <p:sp>
        <p:nvSpPr>
          <p:cNvPr id="4" name="Content Placeholder 3">
            <a:extLst>
              <a:ext uri="{FF2B5EF4-FFF2-40B4-BE49-F238E27FC236}">
                <a16:creationId xmlns:a16="http://schemas.microsoft.com/office/drawing/2014/main" id="{F0944264-B42A-B785-0876-634E076BC578}"/>
              </a:ext>
            </a:extLst>
          </p:cNvPr>
          <p:cNvSpPr>
            <a:spLocks noGrp="1"/>
          </p:cNvSpPr>
          <p:nvPr>
            <p:ph sz="half" idx="2"/>
          </p:nvPr>
        </p:nvSpPr>
        <p:spPr/>
        <p:txBody>
          <a:bodyPr>
            <a:normAutofit fontScale="55000" lnSpcReduction="20000"/>
          </a:bodyPr>
          <a:lstStyle/>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3"/>
              </a:rPr>
              <a:t>ENERGY INSTITUTE HRVOJE POZAR – EIHP</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HR</a:t>
            </a:r>
            <a:r>
              <a:rPr lang="en-US" b="0" i="0" noProof="1">
                <a:solidFill>
                  <a:srgbClr val="303030"/>
                </a:solidFill>
                <a:effectLst/>
                <a:latin typeface="Open Sans" panose="020B0606030504020204" pitchFamily="34" charset="0"/>
              </a:rPr>
              <a:t>)</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4"/>
              </a:rPr>
              <a:t>SPRING SUSTAINABLE PROCESSES AND RESOURCES FOR INNOVATION AND NATIONAL GROWTH – SPRING</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IT</a:t>
            </a:r>
            <a:r>
              <a:rPr lang="en-US" b="0" i="0" noProof="1">
                <a:solidFill>
                  <a:srgbClr val="303030"/>
                </a:solidFill>
                <a:effectLst/>
                <a:latin typeface="Open Sans" panose="020B0606030504020204" pitchFamily="34" charset="0"/>
              </a:rPr>
              <a:t>)</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5"/>
              </a:rPr>
              <a:t>BALKAN RURAL DEVELOPMENT NETWORK SKOPJE – BRDN</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MK</a:t>
            </a:r>
            <a:r>
              <a:rPr lang="en-US" b="0" i="0" noProof="1">
                <a:solidFill>
                  <a:srgbClr val="303030"/>
                </a:solidFill>
                <a:effectLst/>
                <a:latin typeface="Open Sans" panose="020B0606030504020204" pitchFamily="34" charset="0"/>
              </a:rPr>
              <a:t>)</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6"/>
              </a:rPr>
              <a:t>RZESZÓW REGIONAL DEVELOPMENT AGENCY S.A. – RARR</a:t>
            </a:r>
            <a:r>
              <a:rPr lang="en-US" b="0" i="0" noProof="1">
                <a:solidFill>
                  <a:srgbClr val="303030"/>
                </a:solidFill>
                <a:effectLst/>
                <a:latin typeface="Open Sans" panose="020B0606030504020204" pitchFamily="34" charset="0"/>
              </a:rPr>
              <a:t> (PL)</a:t>
            </a:r>
          </a:p>
          <a:p>
            <a:pPr marL="495325" indent="-495325">
              <a:buFont typeface="+mj-lt"/>
              <a:buAutoNum type="arabicPeriod" startAt="13"/>
            </a:pPr>
            <a:r>
              <a:rPr lang="en-US" i="0" u="none" strike="noStrike" noProof="1">
                <a:solidFill>
                  <a:srgbClr val="F47026"/>
                </a:solidFill>
                <a:effectLst/>
                <a:latin typeface="Open Sans" panose="020B0606030504020204" pitchFamily="34" charset="0"/>
                <a:hlinkClick r:id="rId17">
                  <a:extLst>
                    <a:ext uri="{A12FA001-AC4F-418D-AE19-62706E023703}">
                      <ahyp:hlinkClr xmlns:ahyp="http://schemas.microsoft.com/office/drawing/2018/hyperlinkcolor" val="tx"/>
                    </a:ext>
                  </a:extLst>
                </a:hlinkClick>
              </a:rPr>
              <a:t>THE “LUCIAN BLAGA” UNIVERSITY OF SIBIU – ULBS</a:t>
            </a:r>
            <a:r>
              <a:rPr lang="en-US" i="0" noProof="1">
                <a:solidFill>
                  <a:srgbClr val="F47026"/>
                </a:solidFill>
                <a:effectLst/>
                <a:latin typeface="Open Sans" panose="020B0606030504020204" pitchFamily="34" charset="0"/>
              </a:rPr>
              <a:t> (RO)</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8"/>
              </a:rPr>
              <a:t>FACULTY OF TECHNICAL SCIENCES UNIVERSITY OF NOVI SAD</a:t>
            </a:r>
            <a:r>
              <a:rPr lang="en-US" b="0" i="0" noProof="1">
                <a:solidFill>
                  <a:srgbClr val="303030"/>
                </a:solidFill>
                <a:effectLst/>
                <a:latin typeface="Open Sans" panose="020B0606030504020204" pitchFamily="34" charset="0"/>
              </a:rPr>
              <a:t>– FTN (</a:t>
            </a:r>
            <a:r>
              <a:rPr lang="en-US" i="0" noProof="1">
                <a:solidFill>
                  <a:srgbClr val="303030"/>
                </a:solidFill>
                <a:effectLst/>
                <a:latin typeface="Open Sans" panose="020B0606030504020204" pitchFamily="34" charset="0"/>
              </a:rPr>
              <a:t>RS</a:t>
            </a:r>
            <a:r>
              <a:rPr lang="en-US" b="0" i="0" noProof="1">
                <a:solidFill>
                  <a:srgbClr val="303030"/>
                </a:solidFill>
                <a:effectLst/>
                <a:latin typeface="Open Sans" panose="020B0606030504020204" pitchFamily="34" charset="0"/>
              </a:rPr>
              <a:t>)</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19"/>
              </a:rPr>
              <a:t>BIOECONOMY CLUSTER – BEC</a:t>
            </a:r>
            <a:r>
              <a:rPr lang="en-US" b="0" i="0" noProof="1">
                <a:solidFill>
                  <a:srgbClr val="303030"/>
                </a:solidFill>
                <a:effectLst/>
                <a:latin typeface="Open Sans" panose="020B0606030504020204" pitchFamily="34" charset="0"/>
              </a:rPr>
              <a:t> (</a:t>
            </a:r>
            <a:r>
              <a:rPr lang="en-US" i="0" noProof="1">
                <a:solidFill>
                  <a:srgbClr val="303030"/>
                </a:solidFill>
                <a:effectLst/>
                <a:latin typeface="Open Sans" panose="020B0606030504020204" pitchFamily="34" charset="0"/>
              </a:rPr>
              <a:t>SK</a:t>
            </a:r>
            <a:r>
              <a:rPr lang="en-US" b="0" i="0" noProof="1">
                <a:solidFill>
                  <a:srgbClr val="303030"/>
                </a:solidFill>
                <a:effectLst/>
                <a:latin typeface="Open Sans" panose="020B0606030504020204" pitchFamily="34" charset="0"/>
              </a:rPr>
              <a:t>)</a:t>
            </a:r>
          </a:p>
          <a:p>
            <a:pPr marL="495325" indent="-495325">
              <a:buFont typeface="+mj-lt"/>
              <a:buAutoNum type="arabicPeriod" startAt="13"/>
            </a:pPr>
            <a:r>
              <a:rPr lang="en-US" b="0" i="0" u="none" strike="noStrike" noProof="1">
                <a:solidFill>
                  <a:srgbClr val="1962AE"/>
                </a:solidFill>
                <a:effectLst/>
                <a:latin typeface="Open Sans" panose="020B0606030504020204" pitchFamily="34" charset="0"/>
                <a:hlinkClick r:id="rId20"/>
              </a:rPr>
              <a:t>FORZA AGENCY FOR SUSTAINABLE DEVELOPMENT OF THE CARPATHIAN REGION NONPROFIT ORGANIZATION</a:t>
            </a:r>
            <a:r>
              <a:rPr lang="en-US" b="0" i="0" noProof="1">
                <a:solidFill>
                  <a:srgbClr val="303030"/>
                </a:solidFill>
                <a:effectLst/>
                <a:latin typeface="Open Sans" panose="020B0606030504020204" pitchFamily="34" charset="0"/>
              </a:rPr>
              <a:t> – FORZA (</a:t>
            </a:r>
            <a:r>
              <a:rPr lang="en-US" i="0" noProof="1">
                <a:solidFill>
                  <a:srgbClr val="303030"/>
                </a:solidFill>
                <a:effectLst/>
                <a:latin typeface="Open Sans" panose="020B0606030504020204" pitchFamily="34" charset="0"/>
              </a:rPr>
              <a:t>UA</a:t>
            </a:r>
            <a:r>
              <a:rPr lang="en-US" b="0" i="0" noProof="1">
                <a:solidFill>
                  <a:srgbClr val="303030"/>
                </a:solidFill>
                <a:effectLst/>
                <a:latin typeface="Open Sans" panose="020B0606030504020204" pitchFamily="34" charset="0"/>
              </a:rPr>
              <a:t>)</a:t>
            </a:r>
          </a:p>
          <a:p>
            <a:endParaRPr lang="en-US" noProof="1"/>
          </a:p>
        </p:txBody>
      </p:sp>
      <p:sp>
        <p:nvSpPr>
          <p:cNvPr id="5" name="Date Placeholder 4">
            <a:extLst>
              <a:ext uri="{FF2B5EF4-FFF2-40B4-BE49-F238E27FC236}">
                <a16:creationId xmlns:a16="http://schemas.microsoft.com/office/drawing/2014/main" id="{3F0B753F-3DA9-DCE2-24A4-D34CA68938B6}"/>
              </a:ext>
            </a:extLst>
          </p:cNvPr>
          <p:cNvSpPr>
            <a:spLocks noGrp="1"/>
          </p:cNvSpPr>
          <p:nvPr>
            <p:ph type="dt" sz="half" idx="10"/>
          </p:nvPr>
        </p:nvSpPr>
        <p:spPr/>
        <p:txBody>
          <a:bodyPr/>
          <a:lstStyle/>
          <a:p>
            <a:fld id="{B661505E-4382-4F1B-8EC0-51DD5675A4C3}" type="datetime1">
              <a:rPr lang="en-US" noProof="1" smtClean="0"/>
              <a:t>3/11/2026</a:t>
            </a:fld>
            <a:endParaRPr lang="en-US" noProof="1"/>
          </a:p>
        </p:txBody>
      </p:sp>
      <p:sp>
        <p:nvSpPr>
          <p:cNvPr id="6" name="Substituent subsol 5">
            <a:extLst>
              <a:ext uri="{FF2B5EF4-FFF2-40B4-BE49-F238E27FC236}">
                <a16:creationId xmlns:a16="http://schemas.microsoft.com/office/drawing/2014/main" id="{3205E076-6AE9-7164-4725-6B7438667FB5}"/>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4093826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sign on a pole&#10;&#10;Description automatically generated">
            <a:extLst>
              <a:ext uri="{FF2B5EF4-FFF2-40B4-BE49-F238E27FC236}">
                <a16:creationId xmlns:a16="http://schemas.microsoft.com/office/drawing/2014/main" id="{06F7300F-09E9-06A6-E292-687EE23F39CE}"/>
              </a:ext>
            </a:extLst>
          </p:cNvPr>
          <p:cNvPicPr>
            <a:picLocks noChangeAspect="1"/>
          </p:cNvPicPr>
          <p:nvPr/>
        </p:nvPicPr>
        <p:blipFill>
          <a:blip r:embed="rId2"/>
          <a:stretch>
            <a:fillRect/>
          </a:stretch>
        </p:blipFill>
        <p:spPr>
          <a:xfrm>
            <a:off x="319892" y="807335"/>
            <a:ext cx="5480833" cy="5243330"/>
          </a:xfrm>
          <a:prstGeom prst="rect">
            <a:avLst/>
          </a:prstGeom>
        </p:spPr>
      </p:pic>
      <p:pic>
        <p:nvPicPr>
          <p:cNvPr id="7" name="Picture 6" descr="A sign with yellow lights&#10;&#10;Description automatically generated">
            <a:extLst>
              <a:ext uri="{FF2B5EF4-FFF2-40B4-BE49-F238E27FC236}">
                <a16:creationId xmlns:a16="http://schemas.microsoft.com/office/drawing/2014/main" id="{093537B5-73BB-D6AE-BF30-88947EC7D35F}"/>
              </a:ext>
            </a:extLst>
          </p:cNvPr>
          <p:cNvPicPr>
            <a:picLocks noChangeAspect="1"/>
          </p:cNvPicPr>
          <p:nvPr/>
        </p:nvPicPr>
        <p:blipFill>
          <a:blip r:embed="rId3"/>
          <a:stretch>
            <a:fillRect/>
          </a:stretch>
        </p:blipFill>
        <p:spPr>
          <a:xfrm>
            <a:off x="3805070" y="1626040"/>
            <a:ext cx="1324160" cy="1851905"/>
          </a:xfrm>
          <a:prstGeom prst="rect">
            <a:avLst/>
          </a:prstGeom>
        </p:spPr>
      </p:pic>
      <p:graphicFrame>
        <p:nvGraphicFramePr>
          <p:cNvPr id="15" name="Diagram 14">
            <a:extLst>
              <a:ext uri="{FF2B5EF4-FFF2-40B4-BE49-F238E27FC236}">
                <a16:creationId xmlns:a16="http://schemas.microsoft.com/office/drawing/2014/main" id="{23C8419B-6043-2A80-787E-1925F84ACE4E}"/>
              </a:ext>
            </a:extLst>
          </p:cNvPr>
          <p:cNvGraphicFramePr/>
          <p:nvPr/>
        </p:nvGraphicFramePr>
        <p:xfrm>
          <a:off x="6572067" y="942268"/>
          <a:ext cx="5084127"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040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graphicEl>
                                              <a:dgm id="{1A5D4EC0-FC6A-4035-86DA-4EBBCA2C7962}"/>
                                            </p:graphicEl>
                                          </p:spTgt>
                                        </p:tgtEl>
                                        <p:attrNameLst>
                                          <p:attrName>style.visibility</p:attrName>
                                        </p:attrNameLst>
                                      </p:cBhvr>
                                      <p:to>
                                        <p:strVal val="visible"/>
                                      </p:to>
                                    </p:set>
                                    <p:animEffect transition="in" filter="fade">
                                      <p:cBhvr>
                                        <p:cTn id="7" dur="500"/>
                                        <p:tgtEl>
                                          <p:spTgt spid="15">
                                            <p:graphicEl>
                                              <a:dgm id="{1A5D4EC0-FC6A-4035-86DA-4EBBCA2C7962}"/>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graphicEl>
                                              <a:dgm id="{DB9A0162-FD14-4799-953C-BFDE0D61FD23}"/>
                                            </p:graphicEl>
                                          </p:spTgt>
                                        </p:tgtEl>
                                        <p:attrNameLst>
                                          <p:attrName>style.visibility</p:attrName>
                                        </p:attrNameLst>
                                      </p:cBhvr>
                                      <p:to>
                                        <p:strVal val="visible"/>
                                      </p:to>
                                    </p:set>
                                    <p:animEffect transition="in" filter="fade">
                                      <p:cBhvr>
                                        <p:cTn id="10" dur="500"/>
                                        <p:tgtEl>
                                          <p:spTgt spid="15">
                                            <p:graphicEl>
                                              <a:dgm id="{DB9A0162-FD14-4799-953C-BFDE0D61FD23}"/>
                                            </p:graphic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graphicEl>
                                              <a:dgm id="{679BB756-FB3F-489C-87AE-126A2E095965}"/>
                                            </p:graphicEl>
                                          </p:spTgt>
                                        </p:tgtEl>
                                        <p:attrNameLst>
                                          <p:attrName>style.visibility</p:attrName>
                                        </p:attrNameLst>
                                      </p:cBhvr>
                                      <p:to>
                                        <p:strVal val="visible"/>
                                      </p:to>
                                    </p:set>
                                    <p:animEffect transition="in" filter="fade">
                                      <p:cBhvr>
                                        <p:cTn id="13" dur="500"/>
                                        <p:tgtEl>
                                          <p:spTgt spid="15">
                                            <p:graphicEl>
                                              <a:dgm id="{679BB756-FB3F-489C-87AE-126A2E095965}"/>
                                            </p:graphic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5">
                                            <p:graphicEl>
                                              <a:dgm id="{CEA9D6E3-C44B-49F7-A346-1C8B60D2F35A}"/>
                                            </p:graphicEl>
                                          </p:spTgt>
                                        </p:tgtEl>
                                        <p:attrNameLst>
                                          <p:attrName>style.visibility</p:attrName>
                                        </p:attrNameLst>
                                      </p:cBhvr>
                                      <p:to>
                                        <p:strVal val="visible"/>
                                      </p:to>
                                    </p:set>
                                    <p:animEffect transition="in" filter="fade">
                                      <p:cBhvr>
                                        <p:cTn id="17" dur="500"/>
                                        <p:tgtEl>
                                          <p:spTgt spid="15">
                                            <p:graphicEl>
                                              <a:dgm id="{CEA9D6E3-C44B-49F7-A346-1C8B60D2F35A}"/>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graphicEl>
                                              <a:dgm id="{ECE9467A-D1D8-4060-B0E6-663155C498D4}"/>
                                            </p:graphicEl>
                                          </p:spTgt>
                                        </p:tgtEl>
                                        <p:attrNameLst>
                                          <p:attrName>style.visibility</p:attrName>
                                        </p:attrNameLst>
                                      </p:cBhvr>
                                      <p:to>
                                        <p:strVal val="visible"/>
                                      </p:to>
                                    </p:set>
                                    <p:animEffect transition="in" filter="fade">
                                      <p:cBhvr>
                                        <p:cTn id="22" dur="500"/>
                                        <p:tgtEl>
                                          <p:spTgt spid="15">
                                            <p:graphicEl>
                                              <a:dgm id="{ECE9467A-D1D8-4060-B0E6-663155C498D4}"/>
                                            </p:graphic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graphicEl>
                                              <a:dgm id="{2F66F667-4A33-4911-8C6F-308ACA2FC92C}"/>
                                            </p:graphicEl>
                                          </p:spTgt>
                                        </p:tgtEl>
                                        <p:attrNameLst>
                                          <p:attrName>style.visibility</p:attrName>
                                        </p:attrNameLst>
                                      </p:cBhvr>
                                      <p:to>
                                        <p:strVal val="visible"/>
                                      </p:to>
                                    </p:set>
                                    <p:animEffect transition="in" filter="fade">
                                      <p:cBhvr>
                                        <p:cTn id="25" dur="500"/>
                                        <p:tgtEl>
                                          <p:spTgt spid="15">
                                            <p:graphicEl>
                                              <a:dgm id="{2F66F667-4A33-4911-8C6F-308ACA2FC92C}"/>
                                            </p:graphic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graphicEl>
                                              <a:dgm id="{A47308EA-1941-4BB1-BCC0-0B6735AA7539}"/>
                                            </p:graphicEl>
                                          </p:spTgt>
                                        </p:tgtEl>
                                        <p:attrNameLst>
                                          <p:attrName>style.visibility</p:attrName>
                                        </p:attrNameLst>
                                      </p:cBhvr>
                                      <p:to>
                                        <p:strVal val="visible"/>
                                      </p:to>
                                    </p:set>
                                    <p:animEffect transition="in" filter="fade">
                                      <p:cBhvr>
                                        <p:cTn id="28" dur="500"/>
                                        <p:tgtEl>
                                          <p:spTgt spid="15">
                                            <p:graphicEl>
                                              <a:dgm id="{A47308EA-1941-4BB1-BCC0-0B6735AA7539}"/>
                                            </p:graphicEl>
                                          </p:spTgt>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5">
                                            <p:graphicEl>
                                              <a:dgm id="{4273CEE3-9D19-437B-8082-6CE3BE722F70}"/>
                                            </p:graphicEl>
                                          </p:spTgt>
                                        </p:tgtEl>
                                        <p:attrNameLst>
                                          <p:attrName>style.visibility</p:attrName>
                                        </p:attrNameLst>
                                      </p:cBhvr>
                                      <p:to>
                                        <p:strVal val="visible"/>
                                      </p:to>
                                    </p:set>
                                    <p:animEffect transition="in" filter="fade">
                                      <p:cBhvr>
                                        <p:cTn id="32" dur="500"/>
                                        <p:tgtEl>
                                          <p:spTgt spid="15">
                                            <p:graphicEl>
                                              <a:dgm id="{4273CEE3-9D19-437B-8082-6CE3BE722F70}"/>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graphicEl>
                                              <a:dgm id="{987C72C4-F51E-48A8-9E72-606D9D81260C}"/>
                                            </p:graphicEl>
                                          </p:spTgt>
                                        </p:tgtEl>
                                        <p:attrNameLst>
                                          <p:attrName>style.visibility</p:attrName>
                                        </p:attrNameLst>
                                      </p:cBhvr>
                                      <p:to>
                                        <p:strVal val="visible"/>
                                      </p:to>
                                    </p:set>
                                    <p:animEffect transition="in" filter="fade">
                                      <p:cBhvr>
                                        <p:cTn id="37" dur="500"/>
                                        <p:tgtEl>
                                          <p:spTgt spid="15">
                                            <p:graphicEl>
                                              <a:dgm id="{987C72C4-F51E-48A8-9E72-606D9D81260C}"/>
                                            </p:graphic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graphicEl>
                                              <a:dgm id="{19591333-85E8-456D-95CC-6B14BE6BC1CD}"/>
                                            </p:graphicEl>
                                          </p:spTgt>
                                        </p:tgtEl>
                                        <p:attrNameLst>
                                          <p:attrName>style.visibility</p:attrName>
                                        </p:attrNameLst>
                                      </p:cBhvr>
                                      <p:to>
                                        <p:strVal val="visible"/>
                                      </p:to>
                                    </p:set>
                                    <p:animEffect transition="in" filter="fade">
                                      <p:cBhvr>
                                        <p:cTn id="40" dur="500"/>
                                        <p:tgtEl>
                                          <p:spTgt spid="15">
                                            <p:graphicEl>
                                              <a:dgm id="{19591333-85E8-456D-95CC-6B14BE6BC1CD}"/>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
                                            <p:graphicEl>
                                              <a:dgm id="{936FA5A8-CC81-4A9A-A311-54E1E983AD25}"/>
                                            </p:graphicEl>
                                          </p:spTgt>
                                        </p:tgtEl>
                                        <p:attrNameLst>
                                          <p:attrName>style.visibility</p:attrName>
                                        </p:attrNameLst>
                                      </p:cBhvr>
                                      <p:to>
                                        <p:strVal val="visible"/>
                                      </p:to>
                                    </p:set>
                                    <p:animEffect transition="in" filter="fade">
                                      <p:cBhvr>
                                        <p:cTn id="43" dur="500"/>
                                        <p:tgtEl>
                                          <p:spTgt spid="15">
                                            <p:graphicEl>
                                              <a:dgm id="{936FA5A8-CC81-4A9A-A311-54E1E983AD25}"/>
                                            </p:graphicEl>
                                          </p:spTgt>
                                        </p:tgtEl>
                                      </p:cBhvr>
                                    </p:animEffect>
                                  </p:childTnLst>
                                </p:cTn>
                              </p:par>
                            </p:childTnLst>
                          </p:cTn>
                        </p:par>
                        <p:par>
                          <p:cTn id="44" fill="hold">
                            <p:stCondLst>
                              <p:cond delay="500"/>
                            </p:stCondLst>
                            <p:childTnLst>
                              <p:par>
                                <p:cTn id="45" presetID="10" presetClass="entr" presetSubtype="0" fill="hold" grpId="0" nodeType="afterEffect">
                                  <p:stCondLst>
                                    <p:cond delay="0"/>
                                  </p:stCondLst>
                                  <p:childTnLst>
                                    <p:set>
                                      <p:cBhvr>
                                        <p:cTn id="46" dur="1" fill="hold">
                                          <p:stCondLst>
                                            <p:cond delay="0"/>
                                          </p:stCondLst>
                                        </p:cTn>
                                        <p:tgtEl>
                                          <p:spTgt spid="15">
                                            <p:graphicEl>
                                              <a:dgm id="{20B4869B-79B2-43AB-B7B3-2520C78C5CD4}"/>
                                            </p:graphicEl>
                                          </p:spTgt>
                                        </p:tgtEl>
                                        <p:attrNameLst>
                                          <p:attrName>style.visibility</p:attrName>
                                        </p:attrNameLst>
                                      </p:cBhvr>
                                      <p:to>
                                        <p:strVal val="visible"/>
                                      </p:to>
                                    </p:set>
                                    <p:animEffect transition="in" filter="fade">
                                      <p:cBhvr>
                                        <p:cTn id="47" dur="500"/>
                                        <p:tgtEl>
                                          <p:spTgt spid="15">
                                            <p:graphicEl>
                                              <a:dgm id="{20B4869B-79B2-43AB-B7B3-2520C78C5CD4}"/>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graphicEl>
                                              <a:dgm id="{CAA1C960-7E29-4775-A95F-FF9189C4297C}"/>
                                            </p:graphicEl>
                                          </p:spTgt>
                                        </p:tgtEl>
                                        <p:attrNameLst>
                                          <p:attrName>style.visibility</p:attrName>
                                        </p:attrNameLst>
                                      </p:cBhvr>
                                      <p:to>
                                        <p:strVal val="visible"/>
                                      </p:to>
                                    </p:set>
                                    <p:animEffect transition="in" filter="fade">
                                      <p:cBhvr>
                                        <p:cTn id="52" dur="500"/>
                                        <p:tgtEl>
                                          <p:spTgt spid="15">
                                            <p:graphicEl>
                                              <a:dgm id="{CAA1C960-7E29-4775-A95F-FF9189C4297C}"/>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
                                            <p:graphicEl>
                                              <a:dgm id="{1E0FB1AB-C078-4D4A-9A08-2F063E22868B}"/>
                                            </p:graphicEl>
                                          </p:spTgt>
                                        </p:tgtEl>
                                        <p:attrNameLst>
                                          <p:attrName>style.visibility</p:attrName>
                                        </p:attrNameLst>
                                      </p:cBhvr>
                                      <p:to>
                                        <p:strVal val="visible"/>
                                      </p:to>
                                    </p:set>
                                    <p:animEffect transition="in" filter="fade">
                                      <p:cBhvr>
                                        <p:cTn id="55" dur="500"/>
                                        <p:tgtEl>
                                          <p:spTgt spid="15">
                                            <p:graphicEl>
                                              <a:dgm id="{1E0FB1AB-C078-4D4A-9A08-2F063E22868B}"/>
                                            </p:graphic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graphicEl>
                                              <a:dgm id="{735F70D9-39EC-4E85-BF7E-C1ED9F3904A0}"/>
                                            </p:graphicEl>
                                          </p:spTgt>
                                        </p:tgtEl>
                                        <p:attrNameLst>
                                          <p:attrName>style.visibility</p:attrName>
                                        </p:attrNameLst>
                                      </p:cBhvr>
                                      <p:to>
                                        <p:strVal val="visible"/>
                                      </p:to>
                                    </p:set>
                                    <p:animEffect transition="in" filter="fade">
                                      <p:cBhvr>
                                        <p:cTn id="58" dur="500"/>
                                        <p:tgtEl>
                                          <p:spTgt spid="15">
                                            <p:graphicEl>
                                              <a:dgm id="{735F70D9-39EC-4E85-BF7E-C1ED9F3904A0}"/>
                                            </p:graphicEl>
                                          </p:spTgt>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15">
                                            <p:graphicEl>
                                              <a:dgm id="{22DEB5C0-5A54-45D5-A2BA-94A51E0C0CC3}"/>
                                            </p:graphicEl>
                                          </p:spTgt>
                                        </p:tgtEl>
                                        <p:attrNameLst>
                                          <p:attrName>style.visibility</p:attrName>
                                        </p:attrNameLst>
                                      </p:cBhvr>
                                      <p:to>
                                        <p:strVal val="visible"/>
                                      </p:to>
                                    </p:set>
                                    <p:animEffect transition="in" filter="fade">
                                      <p:cBhvr>
                                        <p:cTn id="62" dur="500"/>
                                        <p:tgtEl>
                                          <p:spTgt spid="15">
                                            <p:graphicEl>
                                              <a:dgm id="{22DEB5C0-5A54-45D5-A2BA-94A51E0C0CC3}"/>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graphicEl>
                                              <a:dgm id="{9D1290BB-5135-433D-84DF-3B2E7C3CA12F}"/>
                                            </p:graphicEl>
                                          </p:spTgt>
                                        </p:tgtEl>
                                        <p:attrNameLst>
                                          <p:attrName>style.visibility</p:attrName>
                                        </p:attrNameLst>
                                      </p:cBhvr>
                                      <p:to>
                                        <p:strVal val="visible"/>
                                      </p:to>
                                    </p:set>
                                    <p:animEffect transition="in" filter="fade">
                                      <p:cBhvr>
                                        <p:cTn id="67" dur="500"/>
                                        <p:tgtEl>
                                          <p:spTgt spid="15">
                                            <p:graphicEl>
                                              <a:dgm id="{9D1290BB-5135-433D-84DF-3B2E7C3CA12F}"/>
                                            </p:graphic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5">
                                            <p:graphicEl>
                                              <a:dgm id="{E7330982-BEB9-4649-81C9-6F2E96F32421}"/>
                                            </p:graphicEl>
                                          </p:spTgt>
                                        </p:tgtEl>
                                        <p:attrNameLst>
                                          <p:attrName>style.visibility</p:attrName>
                                        </p:attrNameLst>
                                      </p:cBhvr>
                                      <p:to>
                                        <p:strVal val="visible"/>
                                      </p:to>
                                    </p:set>
                                    <p:animEffect transition="in" filter="fade">
                                      <p:cBhvr>
                                        <p:cTn id="70" dur="500"/>
                                        <p:tgtEl>
                                          <p:spTgt spid="15">
                                            <p:graphicEl>
                                              <a:dgm id="{E7330982-BEB9-4649-81C9-6F2E96F32421}"/>
                                            </p:graphic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5">
                                            <p:graphicEl>
                                              <a:dgm id="{02555C18-6F03-4395-AF02-CFF83297CD13}"/>
                                            </p:graphicEl>
                                          </p:spTgt>
                                        </p:tgtEl>
                                        <p:attrNameLst>
                                          <p:attrName>style.visibility</p:attrName>
                                        </p:attrNameLst>
                                      </p:cBhvr>
                                      <p:to>
                                        <p:strVal val="visible"/>
                                      </p:to>
                                    </p:set>
                                    <p:animEffect transition="in" filter="fade">
                                      <p:cBhvr>
                                        <p:cTn id="73" dur="500"/>
                                        <p:tgtEl>
                                          <p:spTgt spid="15">
                                            <p:graphicEl>
                                              <a:dgm id="{02555C18-6F03-4395-AF02-CFF83297CD13}"/>
                                            </p:graphicEl>
                                          </p:spTgt>
                                        </p:tgtEl>
                                      </p:cBhvr>
                                    </p:animEffect>
                                  </p:childTnLst>
                                </p:cTn>
                              </p:par>
                            </p:childTnLst>
                          </p:cTn>
                        </p:par>
                        <p:par>
                          <p:cTn id="74" fill="hold">
                            <p:stCondLst>
                              <p:cond delay="500"/>
                            </p:stCondLst>
                            <p:childTnLst>
                              <p:par>
                                <p:cTn id="75" presetID="10" presetClass="entr" presetSubtype="0" fill="hold" grpId="0" nodeType="afterEffect">
                                  <p:stCondLst>
                                    <p:cond delay="0"/>
                                  </p:stCondLst>
                                  <p:childTnLst>
                                    <p:set>
                                      <p:cBhvr>
                                        <p:cTn id="76" dur="1" fill="hold">
                                          <p:stCondLst>
                                            <p:cond delay="0"/>
                                          </p:stCondLst>
                                        </p:cTn>
                                        <p:tgtEl>
                                          <p:spTgt spid="15">
                                            <p:graphicEl>
                                              <a:dgm id="{D8B8871A-108E-43F2-AD45-E5F8095A6B95}"/>
                                            </p:graphicEl>
                                          </p:spTgt>
                                        </p:tgtEl>
                                        <p:attrNameLst>
                                          <p:attrName>style.visibility</p:attrName>
                                        </p:attrNameLst>
                                      </p:cBhvr>
                                      <p:to>
                                        <p:strVal val="visible"/>
                                      </p:to>
                                    </p:set>
                                    <p:animEffect transition="in" filter="fade">
                                      <p:cBhvr>
                                        <p:cTn id="77" dur="500"/>
                                        <p:tgtEl>
                                          <p:spTgt spid="15">
                                            <p:graphicEl>
                                              <a:dgm id="{D8B8871A-108E-43F2-AD45-E5F8095A6B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uiExpand="1">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ED1BF6-813C-88F0-DF14-4B7C72901DC9}"/>
              </a:ext>
            </a:extLst>
          </p:cNvPr>
          <p:cNvGrpSpPr/>
          <p:nvPr/>
        </p:nvGrpSpPr>
        <p:grpSpPr>
          <a:xfrm>
            <a:off x="264531" y="2499571"/>
            <a:ext cx="11593324" cy="4236397"/>
            <a:chOff x="751847" y="2516546"/>
            <a:chExt cx="9781989" cy="4214932"/>
          </a:xfrm>
        </p:grpSpPr>
        <p:sp>
          <p:nvSpPr>
            <p:cNvPr id="3" name="Speech Bubble: Rectangle 2">
              <a:extLst>
                <a:ext uri="{FF2B5EF4-FFF2-40B4-BE49-F238E27FC236}">
                  <a16:creationId xmlns:a16="http://schemas.microsoft.com/office/drawing/2014/main" id="{E98120E4-7041-4941-E1E0-355EFC090266}"/>
                </a:ext>
              </a:extLst>
            </p:cNvPr>
            <p:cNvSpPr/>
            <p:nvPr/>
          </p:nvSpPr>
          <p:spPr>
            <a:xfrm>
              <a:off x="7485698" y="3249017"/>
              <a:ext cx="3048138" cy="3482461"/>
            </a:xfrm>
            <a:prstGeom prst="wedgeRectCallout">
              <a:avLst>
                <a:gd name="adj1" fmla="val 0"/>
                <a:gd name="adj2" fmla="val 0"/>
              </a:avLst>
            </a:prstGeom>
            <a:ln>
              <a:solidFill>
                <a:schemeClr val="tx1"/>
              </a:solidFill>
            </a:ln>
          </p:spPr>
          <p:style>
            <a:lnRef idx="2">
              <a:scrgbClr r="0" g="0" b="0"/>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268CFA20-594A-64EF-4544-B751FB94546A}"/>
                </a:ext>
              </a:extLst>
            </p:cNvPr>
            <p:cNvSpPr/>
            <p:nvPr/>
          </p:nvSpPr>
          <p:spPr>
            <a:xfrm>
              <a:off x="7485698" y="2516546"/>
              <a:ext cx="3048137" cy="745951"/>
            </a:xfrm>
            <a:custGeom>
              <a:avLst/>
              <a:gdLst>
                <a:gd name="connsiteX0" fmla="*/ 0 w 2462113"/>
                <a:gd name="connsiteY0" fmla="*/ 0 h 745951"/>
                <a:gd name="connsiteX1" fmla="*/ 2462113 w 2462113"/>
                <a:gd name="connsiteY1" fmla="*/ 0 h 745951"/>
                <a:gd name="connsiteX2" fmla="*/ 2462113 w 2462113"/>
                <a:gd name="connsiteY2" fmla="*/ 745951 h 745951"/>
                <a:gd name="connsiteX3" fmla="*/ 0 w 2462113"/>
                <a:gd name="connsiteY3" fmla="*/ 745951 h 745951"/>
                <a:gd name="connsiteX4" fmla="*/ 0 w 2462113"/>
                <a:gd name="connsiteY4" fmla="*/ 0 h 7459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2113" h="745951">
                  <a:moveTo>
                    <a:pt x="0" y="0"/>
                  </a:moveTo>
                  <a:lnTo>
                    <a:pt x="2462113" y="0"/>
                  </a:lnTo>
                  <a:lnTo>
                    <a:pt x="2462113" y="745951"/>
                  </a:lnTo>
                  <a:lnTo>
                    <a:pt x="0" y="745951"/>
                  </a:lnTo>
                  <a:lnTo>
                    <a:pt x="0" y="0"/>
                  </a:lnTo>
                  <a:close/>
                </a:path>
              </a:pathLst>
            </a:custGeom>
            <a:ln>
              <a:solidFill>
                <a:schemeClr val="tx1"/>
              </a:solid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66675" tIns="66675" rIns="66675" bIns="6667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Calibri" panose="020F0502020204030204"/>
                  <a:ea typeface="+mn-ea"/>
                  <a:cs typeface="+mn-cs"/>
                </a:rPr>
                <a:t>Impact</a:t>
              </a:r>
            </a:p>
          </p:txBody>
        </p:sp>
        <p:sp>
          <p:nvSpPr>
            <p:cNvPr id="8" name="Speech Bubble: Rectangle 7">
              <a:extLst>
                <a:ext uri="{FF2B5EF4-FFF2-40B4-BE49-F238E27FC236}">
                  <a16:creationId xmlns:a16="http://schemas.microsoft.com/office/drawing/2014/main" id="{DFF52E8F-D9D3-40A0-409A-335544020E46}"/>
                </a:ext>
              </a:extLst>
            </p:cNvPr>
            <p:cNvSpPr/>
            <p:nvPr/>
          </p:nvSpPr>
          <p:spPr>
            <a:xfrm>
              <a:off x="4884265" y="3245918"/>
              <a:ext cx="2595532" cy="3264807"/>
            </a:xfrm>
            <a:prstGeom prst="wedgeRectCallout">
              <a:avLst>
                <a:gd name="adj1" fmla="val 62500"/>
                <a:gd name="adj2" fmla="val 20830"/>
              </a:avLst>
            </a:prstGeom>
            <a:solidFill>
              <a:schemeClr val="accent4">
                <a:lumMod val="20000"/>
                <a:lumOff val="80000"/>
              </a:schemeClr>
            </a:solidFill>
            <a:ln>
              <a:solidFill>
                <a:schemeClr val="tx1"/>
              </a:solidFill>
            </a:ln>
          </p:spPr>
          <p:style>
            <a:lnRef idx="2">
              <a:scrgbClr r="0" g="0" b="0"/>
            </a:lnRef>
            <a:fillRef idx="1">
              <a:scrgbClr r="0" g="0" b="0"/>
            </a:fillRef>
            <a:effectRef idx="0">
              <a:schemeClr val="accent5">
                <a:tint val="50000"/>
                <a:hueOff val="-1671256"/>
                <a:satOff val="-6331"/>
                <a:lumOff val="2103"/>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hueOff val="0"/>
                    <a:satOff val="0"/>
                    <a:lumOff val="0"/>
                    <a:alphaOff val="0"/>
                  </a:prstClr>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999AACB5-750C-3579-6328-F499AA0DB9CB}"/>
                </a:ext>
              </a:extLst>
            </p:cNvPr>
            <p:cNvSpPr/>
            <p:nvPr/>
          </p:nvSpPr>
          <p:spPr>
            <a:xfrm>
              <a:off x="4884265" y="2574043"/>
              <a:ext cx="2595532" cy="678524"/>
            </a:xfrm>
            <a:custGeom>
              <a:avLst/>
              <a:gdLst>
                <a:gd name="connsiteX0" fmla="*/ 0 w 2595532"/>
                <a:gd name="connsiteY0" fmla="*/ 0 h 678524"/>
                <a:gd name="connsiteX1" fmla="*/ 2595532 w 2595532"/>
                <a:gd name="connsiteY1" fmla="*/ 0 h 678524"/>
                <a:gd name="connsiteX2" fmla="*/ 2595532 w 2595532"/>
                <a:gd name="connsiteY2" fmla="*/ 678524 h 678524"/>
                <a:gd name="connsiteX3" fmla="*/ 0 w 2595532"/>
                <a:gd name="connsiteY3" fmla="*/ 678524 h 678524"/>
                <a:gd name="connsiteX4" fmla="*/ 0 w 2595532"/>
                <a:gd name="connsiteY4" fmla="*/ 0 h 678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532" h="678524">
                  <a:moveTo>
                    <a:pt x="0" y="0"/>
                  </a:moveTo>
                  <a:lnTo>
                    <a:pt x="2595532" y="0"/>
                  </a:lnTo>
                  <a:lnTo>
                    <a:pt x="2595532" y="678524"/>
                  </a:lnTo>
                  <a:lnTo>
                    <a:pt x="0" y="678524"/>
                  </a:lnTo>
                  <a:lnTo>
                    <a:pt x="0" y="0"/>
                  </a:lnTo>
                  <a:close/>
                </a:path>
              </a:pathLst>
            </a:custGeom>
            <a:solidFill>
              <a:srgbClr val="DEA900"/>
            </a:solidFill>
            <a:ln>
              <a:solidFill>
                <a:schemeClr val="tx1"/>
              </a:solidFill>
            </a:ln>
          </p:spPr>
          <p:style>
            <a:lnRef idx="2">
              <a:scrgbClr r="0" g="0" b="0"/>
            </a:lnRef>
            <a:fillRef idx="1">
              <a:scrgbClr r="0" g="0" b="0"/>
            </a:fillRef>
            <a:effectRef idx="0">
              <a:schemeClr val="accent5">
                <a:hueOff val="-1689636"/>
                <a:satOff val="-4355"/>
                <a:lumOff val="-2941"/>
                <a:alphaOff val="0"/>
              </a:schemeClr>
            </a:effectRef>
            <a:fontRef idx="minor">
              <a:schemeClr val="lt1"/>
            </a:fontRef>
          </p:style>
          <p:txBody>
            <a:bodyPr spcFirstLastPara="0" vert="horz" wrap="square" lIns="66675" tIns="66675" rIns="66675" bIns="6667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Calibri" panose="020F0502020204030204"/>
                  <a:ea typeface="+mn-ea"/>
                  <a:cs typeface="+mn-cs"/>
                </a:rPr>
                <a:t>Intermediate state</a:t>
              </a:r>
            </a:p>
          </p:txBody>
        </p:sp>
        <p:sp>
          <p:nvSpPr>
            <p:cNvPr id="10" name="Freeform: Shape 9">
              <a:extLst>
                <a:ext uri="{FF2B5EF4-FFF2-40B4-BE49-F238E27FC236}">
                  <a16:creationId xmlns:a16="http://schemas.microsoft.com/office/drawing/2014/main" id="{3AC13FA6-D543-695C-487B-CCA1C480D3C9}"/>
                </a:ext>
              </a:extLst>
            </p:cNvPr>
            <p:cNvSpPr/>
            <p:nvPr/>
          </p:nvSpPr>
          <p:spPr>
            <a:xfrm>
              <a:off x="3507156" y="3272428"/>
              <a:ext cx="1371208" cy="3047153"/>
            </a:xfrm>
            <a:custGeom>
              <a:avLst/>
              <a:gdLst>
                <a:gd name="connsiteX0" fmla="*/ 0 w 1371208"/>
                <a:gd name="connsiteY0" fmla="*/ 0 h 3047153"/>
                <a:gd name="connsiteX1" fmla="*/ 799871 w 1371208"/>
                <a:gd name="connsiteY1" fmla="*/ 0 h 3047153"/>
                <a:gd name="connsiteX2" fmla="*/ 799871 w 1371208"/>
                <a:gd name="connsiteY2" fmla="*/ 0 h 3047153"/>
                <a:gd name="connsiteX3" fmla="*/ 1142673 w 1371208"/>
                <a:gd name="connsiteY3" fmla="*/ 0 h 3047153"/>
                <a:gd name="connsiteX4" fmla="*/ 1371208 w 1371208"/>
                <a:gd name="connsiteY4" fmla="*/ 0 h 3047153"/>
                <a:gd name="connsiteX5" fmla="*/ 1371208 w 1371208"/>
                <a:gd name="connsiteY5" fmla="*/ 1777506 h 3047153"/>
                <a:gd name="connsiteX6" fmla="*/ 1542609 w 1371208"/>
                <a:gd name="connsiteY6" fmla="*/ 2158298 h 3047153"/>
                <a:gd name="connsiteX7" fmla="*/ 1371208 w 1371208"/>
                <a:gd name="connsiteY7" fmla="*/ 2539294 h 3047153"/>
                <a:gd name="connsiteX8" fmla="*/ 1371208 w 1371208"/>
                <a:gd name="connsiteY8" fmla="*/ 3047153 h 3047153"/>
                <a:gd name="connsiteX9" fmla="*/ 1142673 w 1371208"/>
                <a:gd name="connsiteY9" fmla="*/ 3047153 h 3047153"/>
                <a:gd name="connsiteX10" fmla="*/ 799871 w 1371208"/>
                <a:gd name="connsiteY10" fmla="*/ 3047153 h 3047153"/>
                <a:gd name="connsiteX11" fmla="*/ 799871 w 1371208"/>
                <a:gd name="connsiteY11" fmla="*/ 3047153 h 3047153"/>
                <a:gd name="connsiteX12" fmla="*/ 0 w 1371208"/>
                <a:gd name="connsiteY12" fmla="*/ 3047153 h 3047153"/>
                <a:gd name="connsiteX13" fmla="*/ 0 w 1371208"/>
                <a:gd name="connsiteY13" fmla="*/ 2539294 h 3047153"/>
                <a:gd name="connsiteX14" fmla="*/ 0 w 1371208"/>
                <a:gd name="connsiteY14" fmla="*/ 1777506 h 3047153"/>
                <a:gd name="connsiteX15" fmla="*/ 0 w 1371208"/>
                <a:gd name="connsiteY15" fmla="*/ 1777506 h 3047153"/>
                <a:gd name="connsiteX16" fmla="*/ 0 w 1371208"/>
                <a:gd name="connsiteY16" fmla="*/ 0 h 304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1208" h="3047153">
                  <a:moveTo>
                    <a:pt x="0" y="0"/>
                  </a:moveTo>
                  <a:lnTo>
                    <a:pt x="799871" y="0"/>
                  </a:lnTo>
                  <a:lnTo>
                    <a:pt x="799871" y="0"/>
                  </a:lnTo>
                  <a:lnTo>
                    <a:pt x="1142673" y="0"/>
                  </a:lnTo>
                  <a:lnTo>
                    <a:pt x="1371208" y="0"/>
                  </a:lnTo>
                  <a:lnTo>
                    <a:pt x="1371208" y="1777506"/>
                  </a:lnTo>
                  <a:lnTo>
                    <a:pt x="1542609" y="2158298"/>
                  </a:lnTo>
                  <a:lnTo>
                    <a:pt x="1371208" y="2539294"/>
                  </a:lnTo>
                  <a:lnTo>
                    <a:pt x="1371208" y="3047153"/>
                  </a:lnTo>
                  <a:lnTo>
                    <a:pt x="1142673" y="3047153"/>
                  </a:lnTo>
                  <a:lnTo>
                    <a:pt x="799871" y="3047153"/>
                  </a:lnTo>
                  <a:lnTo>
                    <a:pt x="799871" y="3047153"/>
                  </a:lnTo>
                  <a:lnTo>
                    <a:pt x="0" y="3047153"/>
                  </a:lnTo>
                  <a:lnTo>
                    <a:pt x="0" y="2539294"/>
                  </a:lnTo>
                  <a:lnTo>
                    <a:pt x="0" y="1777506"/>
                  </a:lnTo>
                  <a:lnTo>
                    <a:pt x="0" y="1777506"/>
                  </a:lnTo>
                  <a:lnTo>
                    <a:pt x="0" y="0"/>
                  </a:lnTo>
                  <a:close/>
                </a:path>
              </a:pathLst>
            </a:custGeom>
            <a:solidFill>
              <a:schemeClr val="accent4">
                <a:lumMod val="20000"/>
                <a:lumOff val="80000"/>
              </a:schemeClr>
            </a:solidFill>
            <a:ln>
              <a:solidFill>
                <a:schemeClr val="tx1"/>
              </a:solidFill>
            </a:ln>
          </p:spPr>
          <p:style>
            <a:lnRef idx="2">
              <a:scrgbClr r="0" g="0" b="0"/>
            </a:lnRef>
            <a:fillRef idx="1">
              <a:scrgbClr r="0" g="0" b="0"/>
            </a:fillRef>
            <a:effectRef idx="0">
              <a:schemeClr val="accent5">
                <a:tint val="50000"/>
                <a:hueOff val="-3342512"/>
                <a:satOff val="-12663"/>
                <a:lumOff val="4207"/>
                <a:alphaOff val="0"/>
              </a:schemeClr>
            </a:effectRef>
            <a:fontRef idx="minor">
              <a:schemeClr val="lt1">
                <a:hueOff val="0"/>
                <a:satOff val="0"/>
                <a:lumOff val="0"/>
                <a:alphaOff val="0"/>
              </a:schemeClr>
            </a:fontRef>
          </p:style>
          <p:txBody>
            <a:bodyPr spcFirstLastPara="0" vert="horz" wrap="square" lIns="224857" tIns="50800" rIns="50800" bIns="5080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Trust built</a:t>
              </a:r>
            </a:p>
            <a:p>
              <a:pPr marL="0" marR="0" lvl="0" indent="0" algn="l"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Outputs used or cited</a:t>
              </a:r>
            </a:p>
            <a:p>
              <a:pPr marL="0" marR="0" lvl="0" indent="0" algn="l"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Decision made</a:t>
              </a:r>
            </a:p>
            <a:p>
              <a:pPr marL="0" marR="0" lvl="0" indent="0" algn="l" defTabSz="711200" rtl="0" eaLnBrk="1" fontAlgn="auto" latinLnBrk="0" hangingPunct="1">
                <a:lnSpc>
                  <a:spcPct val="90000"/>
                </a:lnSpc>
                <a:spcBef>
                  <a:spcPct val="0"/>
                </a:spcBef>
                <a:spcAft>
                  <a:spcPct val="35000"/>
                </a:spcAft>
                <a:buClrTx/>
                <a:buSzTx/>
                <a:buFont typeface="Arial" panose="020B0604020202020204" pitchFamily="34" charset="0"/>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Policy debates initiated</a:t>
              </a:r>
            </a:p>
          </p:txBody>
        </p:sp>
        <p:sp>
          <p:nvSpPr>
            <p:cNvPr id="11" name="Freeform: Shape 10">
              <a:extLst>
                <a:ext uri="{FF2B5EF4-FFF2-40B4-BE49-F238E27FC236}">
                  <a16:creationId xmlns:a16="http://schemas.microsoft.com/office/drawing/2014/main" id="{1A4901B1-5DF2-2071-905B-EE0D9B1B88B8}"/>
                </a:ext>
              </a:extLst>
            </p:cNvPr>
            <p:cNvSpPr/>
            <p:nvPr/>
          </p:nvSpPr>
          <p:spPr>
            <a:xfrm>
              <a:off x="3507156" y="2622949"/>
              <a:ext cx="1371208" cy="652961"/>
            </a:xfrm>
            <a:custGeom>
              <a:avLst/>
              <a:gdLst>
                <a:gd name="connsiteX0" fmla="*/ 0 w 1371208"/>
                <a:gd name="connsiteY0" fmla="*/ 0 h 652961"/>
                <a:gd name="connsiteX1" fmla="*/ 1371208 w 1371208"/>
                <a:gd name="connsiteY1" fmla="*/ 0 h 652961"/>
                <a:gd name="connsiteX2" fmla="*/ 1371208 w 1371208"/>
                <a:gd name="connsiteY2" fmla="*/ 652961 h 652961"/>
                <a:gd name="connsiteX3" fmla="*/ 0 w 1371208"/>
                <a:gd name="connsiteY3" fmla="*/ 652961 h 652961"/>
                <a:gd name="connsiteX4" fmla="*/ 0 w 1371208"/>
                <a:gd name="connsiteY4" fmla="*/ 0 h 65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08" h="652961">
                  <a:moveTo>
                    <a:pt x="0" y="0"/>
                  </a:moveTo>
                  <a:lnTo>
                    <a:pt x="1371208" y="0"/>
                  </a:lnTo>
                  <a:lnTo>
                    <a:pt x="1371208" y="652961"/>
                  </a:lnTo>
                  <a:lnTo>
                    <a:pt x="0" y="652961"/>
                  </a:lnTo>
                  <a:lnTo>
                    <a:pt x="0" y="0"/>
                  </a:lnTo>
                  <a:close/>
                </a:path>
              </a:pathLst>
            </a:custGeom>
            <a:solidFill>
              <a:srgbClr val="FFC000"/>
            </a:solidFill>
            <a:ln>
              <a:solidFill>
                <a:schemeClr val="tx1"/>
              </a:solidFill>
            </a:ln>
          </p:spPr>
          <p:style>
            <a:lnRef idx="2">
              <a:scrgbClr r="0" g="0" b="0"/>
            </a:lnRef>
            <a:fillRef idx="1">
              <a:scrgbClr r="0" g="0" b="0"/>
            </a:fillRef>
            <a:effectRef idx="0">
              <a:schemeClr val="accent5">
                <a:hueOff val="-3379271"/>
                <a:satOff val="-8710"/>
                <a:lumOff val="-5883"/>
                <a:alphaOff val="0"/>
              </a:schemeClr>
            </a:effectRef>
            <a:fontRef idx="minor">
              <a:schemeClr val="lt1"/>
            </a:fontRef>
          </p:style>
          <p:txBody>
            <a:bodyPr spcFirstLastPara="0" vert="horz" wrap="square" lIns="66675" tIns="66675" rIns="66675" bIns="6667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Calibri" panose="020F0502020204030204"/>
                  <a:ea typeface="+mn-ea"/>
                  <a:cs typeface="+mn-cs"/>
                </a:rPr>
                <a:t>Outcomes</a:t>
              </a:r>
            </a:p>
          </p:txBody>
        </p:sp>
        <p:sp>
          <p:nvSpPr>
            <p:cNvPr id="12" name="Freeform: Shape 11">
              <a:extLst>
                <a:ext uri="{FF2B5EF4-FFF2-40B4-BE49-F238E27FC236}">
                  <a16:creationId xmlns:a16="http://schemas.microsoft.com/office/drawing/2014/main" id="{F481C5C2-AFE7-6F21-AFB0-0C63215E96CE}"/>
                </a:ext>
              </a:extLst>
            </p:cNvPr>
            <p:cNvSpPr/>
            <p:nvPr/>
          </p:nvSpPr>
          <p:spPr>
            <a:xfrm>
              <a:off x="2130032" y="3272428"/>
              <a:ext cx="1371208" cy="2829500"/>
            </a:xfrm>
            <a:custGeom>
              <a:avLst/>
              <a:gdLst>
                <a:gd name="connsiteX0" fmla="*/ 0 w 1371208"/>
                <a:gd name="connsiteY0" fmla="*/ 0 h 2829500"/>
                <a:gd name="connsiteX1" fmla="*/ 799871 w 1371208"/>
                <a:gd name="connsiteY1" fmla="*/ 0 h 2829500"/>
                <a:gd name="connsiteX2" fmla="*/ 799871 w 1371208"/>
                <a:gd name="connsiteY2" fmla="*/ 0 h 2829500"/>
                <a:gd name="connsiteX3" fmla="*/ 1142673 w 1371208"/>
                <a:gd name="connsiteY3" fmla="*/ 0 h 2829500"/>
                <a:gd name="connsiteX4" fmla="*/ 1371208 w 1371208"/>
                <a:gd name="connsiteY4" fmla="*/ 0 h 2829500"/>
                <a:gd name="connsiteX5" fmla="*/ 1371208 w 1371208"/>
                <a:gd name="connsiteY5" fmla="*/ 1650542 h 2829500"/>
                <a:gd name="connsiteX6" fmla="*/ 1542609 w 1371208"/>
                <a:gd name="connsiteY6" fmla="*/ 2004135 h 2829500"/>
                <a:gd name="connsiteX7" fmla="*/ 1371208 w 1371208"/>
                <a:gd name="connsiteY7" fmla="*/ 2357917 h 2829500"/>
                <a:gd name="connsiteX8" fmla="*/ 1371208 w 1371208"/>
                <a:gd name="connsiteY8" fmla="*/ 2829500 h 2829500"/>
                <a:gd name="connsiteX9" fmla="*/ 1142673 w 1371208"/>
                <a:gd name="connsiteY9" fmla="*/ 2829500 h 2829500"/>
                <a:gd name="connsiteX10" fmla="*/ 799871 w 1371208"/>
                <a:gd name="connsiteY10" fmla="*/ 2829500 h 2829500"/>
                <a:gd name="connsiteX11" fmla="*/ 799871 w 1371208"/>
                <a:gd name="connsiteY11" fmla="*/ 2829500 h 2829500"/>
                <a:gd name="connsiteX12" fmla="*/ 0 w 1371208"/>
                <a:gd name="connsiteY12" fmla="*/ 2829500 h 2829500"/>
                <a:gd name="connsiteX13" fmla="*/ 0 w 1371208"/>
                <a:gd name="connsiteY13" fmla="*/ 2357917 h 2829500"/>
                <a:gd name="connsiteX14" fmla="*/ 0 w 1371208"/>
                <a:gd name="connsiteY14" fmla="*/ 1650542 h 2829500"/>
                <a:gd name="connsiteX15" fmla="*/ 0 w 1371208"/>
                <a:gd name="connsiteY15" fmla="*/ 1650542 h 2829500"/>
                <a:gd name="connsiteX16" fmla="*/ 0 w 1371208"/>
                <a:gd name="connsiteY16" fmla="*/ 0 h 2829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1208" h="2829500">
                  <a:moveTo>
                    <a:pt x="0" y="0"/>
                  </a:moveTo>
                  <a:lnTo>
                    <a:pt x="799871" y="0"/>
                  </a:lnTo>
                  <a:lnTo>
                    <a:pt x="799871" y="0"/>
                  </a:lnTo>
                  <a:lnTo>
                    <a:pt x="1142673" y="0"/>
                  </a:lnTo>
                  <a:lnTo>
                    <a:pt x="1371208" y="0"/>
                  </a:lnTo>
                  <a:lnTo>
                    <a:pt x="1371208" y="1650542"/>
                  </a:lnTo>
                  <a:lnTo>
                    <a:pt x="1542609" y="2004135"/>
                  </a:lnTo>
                  <a:lnTo>
                    <a:pt x="1371208" y="2357917"/>
                  </a:lnTo>
                  <a:lnTo>
                    <a:pt x="1371208" y="2829500"/>
                  </a:lnTo>
                  <a:lnTo>
                    <a:pt x="1142673" y="2829500"/>
                  </a:lnTo>
                  <a:lnTo>
                    <a:pt x="799871" y="2829500"/>
                  </a:lnTo>
                  <a:lnTo>
                    <a:pt x="799871" y="2829500"/>
                  </a:lnTo>
                  <a:lnTo>
                    <a:pt x="0" y="2829500"/>
                  </a:lnTo>
                  <a:lnTo>
                    <a:pt x="0" y="2357917"/>
                  </a:lnTo>
                  <a:lnTo>
                    <a:pt x="0" y="1650542"/>
                  </a:lnTo>
                  <a:lnTo>
                    <a:pt x="0" y="1650542"/>
                  </a:lnTo>
                  <a:lnTo>
                    <a:pt x="0" y="0"/>
                  </a:lnTo>
                  <a:close/>
                </a:path>
              </a:pathLst>
            </a:custGeom>
            <a:ln>
              <a:solidFill>
                <a:schemeClr val="tx1"/>
              </a:solidFill>
            </a:ln>
          </p:spPr>
          <p:style>
            <a:lnRef idx="2">
              <a:scrgbClr r="0" g="0" b="0"/>
            </a:lnRef>
            <a:fillRef idx="1">
              <a:schemeClr val="accent5">
                <a:tint val="50000"/>
                <a:hueOff val="-5013768"/>
                <a:satOff val="-18994"/>
                <a:lumOff val="6310"/>
                <a:alphaOff val="0"/>
              </a:schemeClr>
            </a:fillRef>
            <a:effectRef idx="0">
              <a:schemeClr val="accent5">
                <a:tint val="50000"/>
                <a:hueOff val="-5013768"/>
                <a:satOff val="-18994"/>
                <a:lumOff val="6310"/>
                <a:alphaOff val="0"/>
              </a:schemeClr>
            </a:effectRef>
            <a:fontRef idx="minor">
              <a:schemeClr val="lt1">
                <a:hueOff val="0"/>
                <a:satOff val="0"/>
                <a:lumOff val="0"/>
                <a:alphaOff val="0"/>
              </a:schemeClr>
            </a:fontRef>
          </p:style>
          <p:txBody>
            <a:bodyPr spcFirstLastPara="0" vert="horz" wrap="square" lIns="224857" tIns="50800" rIns="50800" bIns="5080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Report</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Map</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Training</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Website</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F719BFF-55A9-4D40-C919-905BB930886D}"/>
                </a:ext>
              </a:extLst>
            </p:cNvPr>
            <p:cNvSpPr/>
            <p:nvPr/>
          </p:nvSpPr>
          <p:spPr>
            <a:xfrm>
              <a:off x="2130032" y="2728293"/>
              <a:ext cx="1371208" cy="544134"/>
            </a:xfrm>
            <a:custGeom>
              <a:avLst/>
              <a:gdLst>
                <a:gd name="connsiteX0" fmla="*/ 0 w 1371208"/>
                <a:gd name="connsiteY0" fmla="*/ 0 h 544134"/>
                <a:gd name="connsiteX1" fmla="*/ 1371208 w 1371208"/>
                <a:gd name="connsiteY1" fmla="*/ 0 h 544134"/>
                <a:gd name="connsiteX2" fmla="*/ 1371208 w 1371208"/>
                <a:gd name="connsiteY2" fmla="*/ 544134 h 544134"/>
                <a:gd name="connsiteX3" fmla="*/ 0 w 1371208"/>
                <a:gd name="connsiteY3" fmla="*/ 544134 h 544134"/>
                <a:gd name="connsiteX4" fmla="*/ 0 w 1371208"/>
                <a:gd name="connsiteY4" fmla="*/ 0 h 54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08" h="544134">
                  <a:moveTo>
                    <a:pt x="0" y="0"/>
                  </a:moveTo>
                  <a:lnTo>
                    <a:pt x="1371208" y="0"/>
                  </a:lnTo>
                  <a:lnTo>
                    <a:pt x="1371208" y="544134"/>
                  </a:lnTo>
                  <a:lnTo>
                    <a:pt x="0" y="544134"/>
                  </a:lnTo>
                  <a:lnTo>
                    <a:pt x="0" y="0"/>
                  </a:lnTo>
                  <a:close/>
                </a:path>
              </a:pathLst>
            </a:custGeom>
            <a:ln>
              <a:solidFill>
                <a:schemeClr val="tx1"/>
              </a:solidFill>
            </a:ln>
          </p:spPr>
          <p:style>
            <a:lnRef idx="2">
              <a:scrgbClr r="0" g="0" b="0"/>
            </a:lnRef>
            <a:fillRef idx="1">
              <a:schemeClr val="accent5">
                <a:hueOff val="-5068907"/>
                <a:satOff val="-13064"/>
                <a:lumOff val="-8824"/>
                <a:alphaOff val="0"/>
              </a:schemeClr>
            </a:fillRef>
            <a:effectRef idx="0">
              <a:schemeClr val="accent5">
                <a:hueOff val="-5068907"/>
                <a:satOff val="-13064"/>
                <a:lumOff val="-8824"/>
                <a:alphaOff val="0"/>
              </a:schemeClr>
            </a:effectRef>
            <a:fontRef idx="minor">
              <a:schemeClr val="lt1"/>
            </a:fontRef>
          </p:style>
          <p:txBody>
            <a:bodyPr spcFirstLastPara="0" vert="horz" wrap="square" lIns="66675" tIns="66675" rIns="66675" bIns="6667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Calibri" panose="020F0502020204030204"/>
                  <a:ea typeface="+mn-ea"/>
                  <a:cs typeface="+mn-cs"/>
                </a:rPr>
                <a:t>Outputs</a:t>
              </a:r>
            </a:p>
          </p:txBody>
        </p:sp>
        <p:sp>
          <p:nvSpPr>
            <p:cNvPr id="15" name="Freeform: Shape 14">
              <a:extLst>
                <a:ext uri="{FF2B5EF4-FFF2-40B4-BE49-F238E27FC236}">
                  <a16:creationId xmlns:a16="http://schemas.microsoft.com/office/drawing/2014/main" id="{23CB4582-982E-AF2E-D7E3-C513E95665DF}"/>
                </a:ext>
              </a:extLst>
            </p:cNvPr>
            <p:cNvSpPr/>
            <p:nvPr/>
          </p:nvSpPr>
          <p:spPr>
            <a:xfrm>
              <a:off x="751847" y="3272428"/>
              <a:ext cx="1371208" cy="2611846"/>
            </a:xfrm>
            <a:custGeom>
              <a:avLst/>
              <a:gdLst>
                <a:gd name="connsiteX0" fmla="*/ 0 w 1371208"/>
                <a:gd name="connsiteY0" fmla="*/ 0 h 2611846"/>
                <a:gd name="connsiteX1" fmla="*/ 799871 w 1371208"/>
                <a:gd name="connsiteY1" fmla="*/ 0 h 2611846"/>
                <a:gd name="connsiteX2" fmla="*/ 799871 w 1371208"/>
                <a:gd name="connsiteY2" fmla="*/ 0 h 2611846"/>
                <a:gd name="connsiteX3" fmla="*/ 1142673 w 1371208"/>
                <a:gd name="connsiteY3" fmla="*/ 0 h 2611846"/>
                <a:gd name="connsiteX4" fmla="*/ 1371208 w 1371208"/>
                <a:gd name="connsiteY4" fmla="*/ 0 h 2611846"/>
                <a:gd name="connsiteX5" fmla="*/ 1371208 w 1371208"/>
                <a:gd name="connsiteY5" fmla="*/ 1523577 h 2611846"/>
                <a:gd name="connsiteX6" fmla="*/ 1542609 w 1371208"/>
                <a:gd name="connsiteY6" fmla="*/ 1849971 h 2611846"/>
                <a:gd name="connsiteX7" fmla="*/ 1371208 w 1371208"/>
                <a:gd name="connsiteY7" fmla="*/ 2176538 h 2611846"/>
                <a:gd name="connsiteX8" fmla="*/ 1371208 w 1371208"/>
                <a:gd name="connsiteY8" fmla="*/ 2611846 h 2611846"/>
                <a:gd name="connsiteX9" fmla="*/ 1142673 w 1371208"/>
                <a:gd name="connsiteY9" fmla="*/ 2611846 h 2611846"/>
                <a:gd name="connsiteX10" fmla="*/ 799871 w 1371208"/>
                <a:gd name="connsiteY10" fmla="*/ 2611846 h 2611846"/>
                <a:gd name="connsiteX11" fmla="*/ 799871 w 1371208"/>
                <a:gd name="connsiteY11" fmla="*/ 2611846 h 2611846"/>
                <a:gd name="connsiteX12" fmla="*/ 0 w 1371208"/>
                <a:gd name="connsiteY12" fmla="*/ 2611846 h 2611846"/>
                <a:gd name="connsiteX13" fmla="*/ 0 w 1371208"/>
                <a:gd name="connsiteY13" fmla="*/ 2176538 h 2611846"/>
                <a:gd name="connsiteX14" fmla="*/ 0 w 1371208"/>
                <a:gd name="connsiteY14" fmla="*/ 1523577 h 2611846"/>
                <a:gd name="connsiteX15" fmla="*/ 0 w 1371208"/>
                <a:gd name="connsiteY15" fmla="*/ 1523577 h 2611846"/>
                <a:gd name="connsiteX16" fmla="*/ 0 w 1371208"/>
                <a:gd name="connsiteY16" fmla="*/ 0 h 2611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1208" h="2611846">
                  <a:moveTo>
                    <a:pt x="0" y="0"/>
                  </a:moveTo>
                  <a:lnTo>
                    <a:pt x="799871" y="0"/>
                  </a:lnTo>
                  <a:lnTo>
                    <a:pt x="799871" y="0"/>
                  </a:lnTo>
                  <a:lnTo>
                    <a:pt x="1142673" y="0"/>
                  </a:lnTo>
                  <a:lnTo>
                    <a:pt x="1371208" y="0"/>
                  </a:lnTo>
                  <a:lnTo>
                    <a:pt x="1371208" y="1523577"/>
                  </a:lnTo>
                  <a:lnTo>
                    <a:pt x="1542609" y="1849971"/>
                  </a:lnTo>
                  <a:lnTo>
                    <a:pt x="1371208" y="2176538"/>
                  </a:lnTo>
                  <a:lnTo>
                    <a:pt x="1371208" y="2611846"/>
                  </a:lnTo>
                  <a:lnTo>
                    <a:pt x="1142673" y="2611846"/>
                  </a:lnTo>
                  <a:lnTo>
                    <a:pt x="799871" y="2611846"/>
                  </a:lnTo>
                  <a:lnTo>
                    <a:pt x="799871" y="2611846"/>
                  </a:lnTo>
                  <a:lnTo>
                    <a:pt x="0" y="2611846"/>
                  </a:lnTo>
                  <a:lnTo>
                    <a:pt x="0" y="2176538"/>
                  </a:lnTo>
                  <a:lnTo>
                    <a:pt x="0" y="1523577"/>
                  </a:lnTo>
                  <a:lnTo>
                    <a:pt x="0" y="1523577"/>
                  </a:lnTo>
                  <a:lnTo>
                    <a:pt x="0" y="0"/>
                  </a:lnTo>
                  <a:close/>
                </a:path>
              </a:pathLst>
            </a:custGeom>
            <a:ln>
              <a:solidFill>
                <a:schemeClr val="tx1"/>
              </a:solidFill>
            </a:ln>
          </p:spPr>
          <p:style>
            <a:lnRef idx="2">
              <a:scrgbClr r="0" g="0" b="0"/>
            </a:lnRef>
            <a:fillRef idx="1">
              <a:schemeClr val="accent5">
                <a:tint val="50000"/>
                <a:hueOff val="-6685025"/>
                <a:satOff val="-25325"/>
                <a:lumOff val="8413"/>
                <a:alphaOff val="0"/>
              </a:schemeClr>
            </a:fillRef>
            <a:effectRef idx="0">
              <a:schemeClr val="accent5">
                <a:tint val="50000"/>
                <a:hueOff val="-6685025"/>
                <a:satOff val="-25325"/>
                <a:lumOff val="8413"/>
                <a:alphaOff val="0"/>
              </a:schemeClr>
            </a:effectRef>
            <a:fontRef idx="minor">
              <a:schemeClr val="lt1">
                <a:hueOff val="0"/>
                <a:satOff val="0"/>
                <a:lumOff val="0"/>
                <a:alphaOff val="0"/>
              </a:schemeClr>
            </a:fontRef>
          </p:style>
          <p:txBody>
            <a:bodyPr spcFirstLastPara="0" vert="horz" wrap="square" lIns="224856" tIns="50800" rIns="50801" bIns="50800" numCol="1" spcCol="1270" anchor="t"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Analysis</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Map design</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Workshop planning</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Roboto"/>
                  <a:cs typeface="Roboto"/>
                </a:rPr>
                <a:t>Interview</a:t>
              </a: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E632ED8-F014-0417-652C-0BA443A11EF5}"/>
                </a:ext>
              </a:extLst>
            </p:cNvPr>
            <p:cNvSpPr/>
            <p:nvPr/>
          </p:nvSpPr>
          <p:spPr>
            <a:xfrm>
              <a:off x="751848" y="2837120"/>
              <a:ext cx="1371208" cy="435307"/>
            </a:xfrm>
            <a:custGeom>
              <a:avLst/>
              <a:gdLst>
                <a:gd name="connsiteX0" fmla="*/ 0 w 1371208"/>
                <a:gd name="connsiteY0" fmla="*/ 0 h 435307"/>
                <a:gd name="connsiteX1" fmla="*/ 1371208 w 1371208"/>
                <a:gd name="connsiteY1" fmla="*/ 0 h 435307"/>
                <a:gd name="connsiteX2" fmla="*/ 1371208 w 1371208"/>
                <a:gd name="connsiteY2" fmla="*/ 435307 h 435307"/>
                <a:gd name="connsiteX3" fmla="*/ 0 w 1371208"/>
                <a:gd name="connsiteY3" fmla="*/ 435307 h 435307"/>
                <a:gd name="connsiteX4" fmla="*/ 0 w 1371208"/>
                <a:gd name="connsiteY4" fmla="*/ 0 h 435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208" h="435307">
                  <a:moveTo>
                    <a:pt x="0" y="0"/>
                  </a:moveTo>
                  <a:lnTo>
                    <a:pt x="1371208" y="0"/>
                  </a:lnTo>
                  <a:lnTo>
                    <a:pt x="1371208" y="435307"/>
                  </a:lnTo>
                  <a:lnTo>
                    <a:pt x="0" y="435307"/>
                  </a:lnTo>
                  <a:lnTo>
                    <a:pt x="0" y="0"/>
                  </a:lnTo>
                  <a:close/>
                </a:path>
              </a:pathLst>
            </a:custGeom>
            <a:ln>
              <a:solidFill>
                <a:schemeClr val="tx1"/>
              </a:solidFill>
            </a:ln>
          </p:spPr>
          <p:style>
            <a:lnRef idx="2">
              <a:scrgbClr r="0" g="0" b="0"/>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66675" tIns="66675" rIns="66675" bIns="66675" numCol="1" spcCol="1270" anchor="ctr" anchorCtr="0">
              <a:noAutofit/>
            </a:bodyPr>
            <a:lstStyle/>
            <a:p>
              <a:pPr marL="0" marR="0" lvl="0" indent="0" algn="ctr" defTabSz="933450" rtl="0" eaLnBrk="1" fontAlgn="auto" latinLnBrk="0" hangingPunct="1">
                <a:lnSpc>
                  <a:spcPct val="90000"/>
                </a:lnSpc>
                <a:spcBef>
                  <a:spcPct val="0"/>
                </a:spcBef>
                <a:spcAft>
                  <a:spcPct val="35000"/>
                </a:spcAft>
                <a:buClrTx/>
                <a:buSzTx/>
                <a:buFontTx/>
                <a:buNone/>
                <a:tabLst/>
                <a:defRPr/>
              </a:pPr>
              <a:r>
                <a:rPr kumimoji="0" lang="en-GB" sz="2100" b="0" i="0" u="none" strike="noStrike" kern="1200" cap="none" spc="0" normalizeH="0" baseline="0" noProof="0">
                  <a:ln>
                    <a:noFill/>
                  </a:ln>
                  <a:solidFill>
                    <a:prstClr val="white"/>
                  </a:solidFill>
                  <a:effectLst/>
                  <a:uLnTx/>
                  <a:uFillTx/>
                  <a:latin typeface="Calibri" panose="020F0502020204030204"/>
                  <a:ea typeface="+mn-ea"/>
                  <a:cs typeface="+mn-cs"/>
                </a:rPr>
                <a:t>Activities</a:t>
              </a:r>
            </a:p>
          </p:txBody>
        </p:sp>
      </p:grpSp>
      <p:sp>
        <p:nvSpPr>
          <p:cNvPr id="5" name="Title 4">
            <a:extLst>
              <a:ext uri="{FF2B5EF4-FFF2-40B4-BE49-F238E27FC236}">
                <a16:creationId xmlns:a16="http://schemas.microsoft.com/office/drawing/2014/main" id="{B8466CFD-B8AF-D236-238E-1F0CB338A8D1}"/>
              </a:ext>
            </a:extLst>
          </p:cNvPr>
          <p:cNvSpPr>
            <a:spLocks noGrp="1"/>
          </p:cNvSpPr>
          <p:nvPr>
            <p:ph type="title"/>
          </p:nvPr>
        </p:nvSpPr>
        <p:spPr>
          <a:xfrm>
            <a:off x="451470" y="232919"/>
            <a:ext cx="10515600" cy="1325563"/>
          </a:xfrm>
        </p:spPr>
        <p:txBody>
          <a:bodyPr/>
          <a:lstStyle/>
          <a:p>
            <a:r>
              <a:rPr lang="en-GB"/>
              <a:t>Outcomes</a:t>
            </a:r>
          </a:p>
        </p:txBody>
      </p:sp>
      <p:sp>
        <p:nvSpPr>
          <p:cNvPr id="6" name="TextBox 5">
            <a:extLst>
              <a:ext uri="{FF2B5EF4-FFF2-40B4-BE49-F238E27FC236}">
                <a16:creationId xmlns:a16="http://schemas.microsoft.com/office/drawing/2014/main" id="{D71A11BF-D2CA-C92C-6D29-3B9F90339959}"/>
              </a:ext>
            </a:extLst>
          </p:cNvPr>
          <p:cNvSpPr txBox="1"/>
          <p:nvPr/>
        </p:nvSpPr>
        <p:spPr>
          <a:xfrm>
            <a:off x="3880469" y="271887"/>
            <a:ext cx="7621719"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There are several stages of outcomes, including intermediate states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DEA900"/>
                </a:solidFill>
                <a:effectLst/>
                <a:uLnTx/>
                <a:uFillTx/>
                <a:latin typeface="Calibri" panose="020F0502020204030204"/>
                <a:ea typeface="+mn-ea"/>
                <a:cs typeface="+mn-cs"/>
              </a:rPr>
              <a:t>Outcomes are changes in behaviour of stakeholders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4472C4"/>
                </a:solidFill>
                <a:effectLst/>
                <a:uLnTx/>
                <a:uFillTx/>
                <a:latin typeface="Calibri" panose="020F0502020204030204"/>
                <a:ea typeface="+mn-ea"/>
                <a:cs typeface="+mn-cs"/>
              </a:rPr>
              <a:t>Impact is change in state or condition of beneficiaries</a:t>
            </a: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Graphic 13" descr="Agriculture outline">
            <a:extLst>
              <a:ext uri="{FF2B5EF4-FFF2-40B4-BE49-F238E27FC236}">
                <a16:creationId xmlns:a16="http://schemas.microsoft.com/office/drawing/2014/main" id="{F3E0A310-1423-C203-F3DD-55646A78E92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315606" y="1444623"/>
            <a:ext cx="914400" cy="914400"/>
          </a:xfrm>
          <a:prstGeom prst="rect">
            <a:avLst/>
          </a:prstGeom>
        </p:spPr>
      </p:pic>
      <p:pic>
        <p:nvPicPr>
          <p:cNvPr id="18" name="Graphic 17" descr="Document outline">
            <a:extLst>
              <a:ext uri="{FF2B5EF4-FFF2-40B4-BE49-F238E27FC236}">
                <a16:creationId xmlns:a16="http://schemas.microsoft.com/office/drawing/2014/main" id="{9858EBFD-2FFB-1893-12E9-CA3A70206065}"/>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443897" y="1896450"/>
            <a:ext cx="765404" cy="765404"/>
          </a:xfrm>
          <a:prstGeom prst="rect">
            <a:avLst/>
          </a:prstGeom>
        </p:spPr>
      </p:pic>
      <p:pic>
        <p:nvPicPr>
          <p:cNvPr id="20" name="Graphic 19" descr="Classroom outline">
            <a:extLst>
              <a:ext uri="{FF2B5EF4-FFF2-40B4-BE49-F238E27FC236}">
                <a16:creationId xmlns:a16="http://schemas.microsoft.com/office/drawing/2014/main" id="{90838239-BED7-611B-569C-E5E86686EB4A}"/>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53778" y="1972577"/>
            <a:ext cx="765405" cy="765405"/>
          </a:xfrm>
          <a:prstGeom prst="rect">
            <a:avLst/>
          </a:prstGeom>
        </p:spPr>
      </p:pic>
      <p:pic>
        <p:nvPicPr>
          <p:cNvPr id="22" name="Graphic 21" descr="Judge female outline">
            <a:extLst>
              <a:ext uri="{FF2B5EF4-FFF2-40B4-BE49-F238E27FC236}">
                <a16:creationId xmlns:a16="http://schemas.microsoft.com/office/drawing/2014/main" id="{8989ADEE-4281-BEBC-9008-6AD8FEE0820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127224" y="1561862"/>
            <a:ext cx="914400" cy="914400"/>
          </a:xfrm>
          <a:prstGeom prst="rect">
            <a:avLst/>
          </a:prstGeom>
        </p:spPr>
      </p:pic>
      <p:pic>
        <p:nvPicPr>
          <p:cNvPr id="24" name="Graphic 23" descr="Group brainstorm outline">
            <a:extLst>
              <a:ext uri="{FF2B5EF4-FFF2-40B4-BE49-F238E27FC236}">
                <a16:creationId xmlns:a16="http://schemas.microsoft.com/office/drawing/2014/main" id="{49EBEE7C-2131-99D9-A017-1D1445ED760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878024" y="1717200"/>
            <a:ext cx="815757" cy="815757"/>
          </a:xfrm>
          <a:prstGeom prst="rect">
            <a:avLst/>
          </a:prstGeom>
        </p:spPr>
      </p:pic>
      <p:sp>
        <p:nvSpPr>
          <p:cNvPr id="25" name="TextBox 24">
            <a:extLst>
              <a:ext uri="{FF2B5EF4-FFF2-40B4-BE49-F238E27FC236}">
                <a16:creationId xmlns:a16="http://schemas.microsoft.com/office/drawing/2014/main" id="{D2E8EA4E-5186-6302-2018-C78A7C65B299}"/>
              </a:ext>
            </a:extLst>
          </p:cNvPr>
          <p:cNvSpPr txBox="1"/>
          <p:nvPr/>
        </p:nvSpPr>
        <p:spPr>
          <a:xfrm>
            <a:off x="5332577" y="3406568"/>
            <a:ext cx="1197430"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Changes at policy or legal level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Adoption of new practices</a:t>
            </a: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rPr>
              <a:t>Restored ecosystem</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D7A6E47-6CA1-9935-BFEB-0429C237348E}"/>
              </a:ext>
            </a:extLst>
          </p:cNvPr>
          <p:cNvSpPr txBox="1"/>
          <p:nvPr/>
        </p:nvSpPr>
        <p:spPr>
          <a:xfrm>
            <a:off x="6472793" y="3429000"/>
            <a:ext cx="1491342" cy="28007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New protected areas established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New laws or policies implemented</a:t>
            </a: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rPr>
              <a:t>Increased species populations</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F0A9CFF9-C561-93A2-9E08-D3EF05A86067}"/>
              </a:ext>
            </a:extLst>
          </p:cNvPr>
          <p:cNvSpPr txBox="1"/>
          <p:nvPr/>
        </p:nvSpPr>
        <p:spPr>
          <a:xfrm>
            <a:off x="8945413" y="3429340"/>
            <a:ext cx="2801066" cy="28007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Poverty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Functioning ecosystem</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rPr>
              <a:t>Sustainable Livelihoods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Agricultural output up</a:t>
            </a: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panose="020F0502020204030204"/>
                <a:ea typeface="+mn-ea"/>
                <a:cs typeface="+mn-cs"/>
              </a:rPr>
              <a:t>Sustained or increased delivery of ecosystem services or ecosystem resilience</a:t>
            </a:r>
            <a:endParaRPr kumimoji="0" lang="en-GB" sz="16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15969485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0590F-B835-051E-0258-05D4187EBE12}"/>
              </a:ext>
            </a:extLst>
          </p:cNvPr>
          <p:cNvSpPr>
            <a:spLocks noGrp="1"/>
          </p:cNvSpPr>
          <p:nvPr>
            <p:ph type="title"/>
          </p:nvPr>
        </p:nvSpPr>
        <p:spPr>
          <a:xfrm>
            <a:off x="834287" y="748696"/>
            <a:ext cx="4481051" cy="813605"/>
          </a:xfrm>
        </p:spPr>
        <p:txBody>
          <a:bodyPr>
            <a:normAutofit/>
          </a:bodyPr>
          <a:lstStyle/>
          <a:p>
            <a:pPr algn="ctr"/>
            <a:r>
              <a:rPr lang="en-US" sz="2400" spc="600">
                <a:solidFill>
                  <a:schemeClr val="bg1"/>
                </a:solidFill>
                <a:latin typeface="Roboto Black" panose="02000000000000000000" pitchFamily="2" charset="0"/>
                <a:ea typeface="Roboto Black" panose="02000000000000000000" pitchFamily="2" charset="0"/>
              </a:rPr>
              <a:t>A recommended </a:t>
            </a:r>
            <a:r>
              <a:rPr lang="en-US" sz="2400" spc="600" err="1">
                <a:solidFill>
                  <a:schemeClr val="bg1"/>
                </a:solidFill>
                <a:latin typeface="Roboto Black" panose="02000000000000000000" pitchFamily="2" charset="0"/>
                <a:ea typeface="Roboto Black" panose="02000000000000000000" pitchFamily="2" charset="0"/>
              </a:rPr>
              <a:t>reource</a:t>
            </a:r>
            <a:endParaRPr lang="en-GB" sz="2400"/>
          </a:p>
        </p:txBody>
      </p:sp>
      <p:cxnSp>
        <p:nvCxnSpPr>
          <p:cNvPr id="9" name="Straight Connector 8">
            <a:extLst>
              <a:ext uri="{FF2B5EF4-FFF2-40B4-BE49-F238E27FC236}">
                <a16:creationId xmlns:a16="http://schemas.microsoft.com/office/drawing/2014/main" id="{CEBF38F2-BDE4-E194-6972-105512126C66}"/>
              </a:ext>
            </a:extLst>
          </p:cNvPr>
          <p:cNvCxnSpPr>
            <a:cxnSpLocks/>
          </p:cNvCxnSpPr>
          <p:nvPr/>
        </p:nvCxnSpPr>
        <p:spPr>
          <a:xfrm>
            <a:off x="834287" y="1644074"/>
            <a:ext cx="448105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3971615-F5BE-7DCC-EFC2-80738F16B5A2}"/>
              </a:ext>
            </a:extLst>
          </p:cNvPr>
          <p:cNvPicPr>
            <a:picLocks noChangeAspect="1"/>
          </p:cNvPicPr>
          <p:nvPr/>
        </p:nvPicPr>
        <p:blipFill>
          <a:blip r:embed="rId3"/>
          <a:stretch>
            <a:fillRect/>
          </a:stretch>
        </p:blipFill>
        <p:spPr>
          <a:xfrm>
            <a:off x="150142" y="494053"/>
            <a:ext cx="11891715" cy="5869894"/>
          </a:xfrm>
          <a:prstGeom prst="rect">
            <a:avLst/>
          </a:prstGeom>
        </p:spPr>
      </p:pic>
    </p:spTree>
    <p:extLst>
      <p:ext uri="{BB962C8B-B14F-4D97-AF65-F5344CB8AC3E}">
        <p14:creationId xmlns:p14="http://schemas.microsoft.com/office/powerpoint/2010/main" val="35180807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E921DE50-2932-792B-7C1C-05CA5D3BFD74}"/>
              </a:ext>
            </a:extLst>
          </p:cNvPr>
          <p:cNvSpPr/>
          <p:nvPr/>
        </p:nvSpPr>
        <p:spPr>
          <a:xfrm flipH="1">
            <a:off x="5870944" y="-1009902"/>
            <a:ext cx="8186057" cy="9042400"/>
          </a:xfrm>
          <a:prstGeom prst="ellipse">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Placeholder 1">
            <a:extLst>
              <a:ext uri="{FF2B5EF4-FFF2-40B4-BE49-F238E27FC236}">
                <a16:creationId xmlns:a16="http://schemas.microsoft.com/office/drawing/2014/main" id="{5D80B67B-D222-4C17-B9FD-26A5A32A02FF}"/>
              </a:ext>
            </a:extLst>
          </p:cNvPr>
          <p:cNvSpPr>
            <a:spLocks noGrp="1"/>
          </p:cNvSpPr>
          <p:nvPr>
            <p:ph sz="half" idx="1"/>
          </p:nvPr>
        </p:nvSpPr>
        <p:spPr>
          <a:xfrm>
            <a:off x="838200" y="1463220"/>
            <a:ext cx="5181600" cy="4351338"/>
          </a:xfrm>
        </p:spPr>
        <p:txBody>
          <a:bodyPr vert="horz" lIns="91440" tIns="45720" rIns="91440" bIns="45720" rtlCol="0" anchor="t">
            <a:noAutofit/>
          </a:bodyPr>
          <a:lstStyle/>
          <a:p>
            <a:r>
              <a:rPr lang="en-GB" sz="1800">
                <a:latin typeface="Roboto" panose="02000000000000000000" pitchFamily="2" charset="0"/>
                <a:ea typeface="Roboto" panose="02000000000000000000" pitchFamily="2" charset="0"/>
              </a:rPr>
              <a:t>External factors that can influence the success of the project but are beyond its direct control. These are the conditions that need to be in place for the project to succeed.</a:t>
            </a:r>
            <a:endParaRPr lang="en-GB" sz="1800">
              <a:latin typeface="Roboto" panose="02000000000000000000" pitchFamily="2" charset="0"/>
              <a:ea typeface="Roboto" panose="02000000000000000000" pitchFamily="2" charset="0"/>
              <a:cs typeface="Roboto"/>
            </a:endParaRPr>
          </a:p>
          <a:p>
            <a:r>
              <a:rPr lang="en-GB" sz="1800">
                <a:latin typeface="Roboto" panose="02000000000000000000" pitchFamily="2" charset="0"/>
                <a:ea typeface="Roboto" panose="02000000000000000000" pitchFamily="2" charset="0"/>
                <a:cs typeface="Roboto"/>
              </a:rPr>
              <a:t>When understood can help steer project design to mitigate risks</a:t>
            </a:r>
          </a:p>
          <a:p>
            <a:r>
              <a:rPr lang="en-GB" sz="1800">
                <a:latin typeface="Roboto" panose="02000000000000000000" pitchFamily="2" charset="0"/>
                <a:ea typeface="Roboto" panose="02000000000000000000" pitchFamily="2" charset="0"/>
                <a:cs typeface="Roboto"/>
              </a:rPr>
              <a:t>May be influenceable but not guaranteed</a:t>
            </a:r>
          </a:p>
          <a:p>
            <a:endParaRPr lang="en-GB" sz="1800">
              <a:latin typeface="Roboto" panose="02000000000000000000" pitchFamily="2" charset="0"/>
              <a:ea typeface="Roboto" panose="02000000000000000000" pitchFamily="2" charset="0"/>
              <a:cs typeface="Roboto"/>
            </a:endParaRPr>
          </a:p>
          <a:p>
            <a:pPr marL="0" indent="0">
              <a:buNone/>
            </a:pPr>
            <a:r>
              <a:rPr lang="en-GB" sz="1800">
                <a:latin typeface="Roboto" panose="02000000000000000000" pitchFamily="2" charset="0"/>
                <a:ea typeface="Roboto" panose="02000000000000000000" pitchFamily="2" charset="0"/>
                <a:cs typeface="Roboto"/>
              </a:rPr>
              <a:t>Examples</a:t>
            </a:r>
          </a:p>
          <a:p>
            <a:r>
              <a:rPr lang="en-GB" sz="1800">
                <a:latin typeface="Roboto" panose="02000000000000000000" pitchFamily="2" charset="0"/>
                <a:ea typeface="Roboto" panose="02000000000000000000" pitchFamily="2" charset="0"/>
                <a:cs typeface="Roboto"/>
              </a:rPr>
              <a:t>Good internet available for use of online tool</a:t>
            </a:r>
          </a:p>
          <a:p>
            <a:r>
              <a:rPr lang="en-GB" sz="1800">
                <a:latin typeface="Roboto" panose="02000000000000000000" pitchFamily="2" charset="0"/>
                <a:ea typeface="Roboto" panose="02000000000000000000" pitchFamily="2" charset="0"/>
                <a:cs typeface="Roboto"/>
              </a:rPr>
              <a:t>Stakeholders sufficiently incentivised to engage</a:t>
            </a:r>
          </a:p>
          <a:p>
            <a:r>
              <a:rPr lang="en-GB" sz="1800">
                <a:latin typeface="Roboto" panose="02000000000000000000" pitchFamily="2" charset="0"/>
                <a:ea typeface="Roboto" panose="02000000000000000000" pitchFamily="2" charset="0"/>
                <a:cs typeface="Roboto"/>
              </a:rPr>
              <a:t>National legislation is enforced</a:t>
            </a:r>
          </a:p>
          <a:p>
            <a:r>
              <a:rPr lang="en-GB" sz="1800">
                <a:latin typeface="Roboto" panose="02000000000000000000" pitchFamily="2" charset="0"/>
                <a:ea typeface="Roboto" panose="02000000000000000000" pitchFamily="2" charset="0"/>
                <a:cs typeface="Roboto"/>
              </a:rPr>
              <a:t>Project able to access appropriate data from providers (and the data exists)</a:t>
            </a:r>
          </a:p>
        </p:txBody>
      </p:sp>
      <p:sp>
        <p:nvSpPr>
          <p:cNvPr id="3" name="Text Placeholder 2">
            <a:extLst>
              <a:ext uri="{FF2B5EF4-FFF2-40B4-BE49-F238E27FC236}">
                <a16:creationId xmlns:a16="http://schemas.microsoft.com/office/drawing/2014/main" id="{3423D824-62C2-4431-985B-191499794BA4}"/>
              </a:ext>
            </a:extLst>
          </p:cNvPr>
          <p:cNvSpPr>
            <a:spLocks noGrp="1"/>
          </p:cNvSpPr>
          <p:nvPr>
            <p:ph sz="half" idx="2"/>
          </p:nvPr>
        </p:nvSpPr>
        <p:spPr>
          <a:xfrm>
            <a:off x="6433457" y="1463220"/>
            <a:ext cx="5181600" cy="4351338"/>
          </a:xfrm>
        </p:spPr>
        <p:txBody>
          <a:bodyPr vert="horz" lIns="91440" tIns="45720" rIns="91440" bIns="45720" rtlCol="0" anchor="t">
            <a:noAutofit/>
          </a:bodyPr>
          <a:lstStyle/>
          <a:p>
            <a:r>
              <a:rPr lang="en-GB" sz="1800">
                <a:latin typeface="Roboto"/>
                <a:ea typeface="Roboto"/>
                <a:cs typeface="Roboto"/>
              </a:rPr>
              <a:t>Some can be influenced, some not</a:t>
            </a:r>
          </a:p>
          <a:p>
            <a:r>
              <a:rPr lang="en-GB" sz="1800">
                <a:latin typeface="Roboto"/>
                <a:ea typeface="Roboto"/>
                <a:cs typeface="Roboto"/>
              </a:rPr>
              <a:t>To be mitigated as far as possible/reasonable</a:t>
            </a:r>
          </a:p>
          <a:p>
            <a:r>
              <a:rPr lang="en-GB" sz="1800">
                <a:latin typeface="Roboto"/>
                <a:ea typeface="Roboto"/>
                <a:cs typeface="Roboto"/>
              </a:rPr>
              <a:t>Risk registers are tools to identify risks, plan to mitigate them, assign responsibilities, and follow up regularly</a:t>
            </a:r>
          </a:p>
          <a:p>
            <a:pPr marL="155575" lvl="1" indent="0">
              <a:buNone/>
            </a:pPr>
            <a:endParaRPr lang="en-GB" sz="1800" b="1">
              <a:latin typeface="Roboto"/>
              <a:ea typeface="Roboto"/>
              <a:cs typeface="Roboto"/>
            </a:endParaRPr>
          </a:p>
          <a:p>
            <a:pPr marL="0" indent="-301625">
              <a:buNone/>
            </a:pPr>
            <a:r>
              <a:rPr lang="en-GB" sz="1800" b="1">
                <a:latin typeface="Roboto"/>
                <a:ea typeface="Roboto"/>
                <a:cs typeface="Roboto"/>
              </a:rPr>
              <a:t>Examples</a:t>
            </a:r>
            <a:endParaRPr lang="en-GB" sz="1800">
              <a:latin typeface="Roboto"/>
              <a:ea typeface="Roboto"/>
              <a:cs typeface="Calibri"/>
            </a:endParaRPr>
          </a:p>
          <a:p>
            <a:r>
              <a:rPr lang="en-GB" sz="1800">
                <a:latin typeface="Roboto"/>
                <a:ea typeface="Roboto"/>
                <a:cs typeface="Roboto"/>
              </a:rPr>
              <a:t>Covid-19</a:t>
            </a:r>
          </a:p>
          <a:p>
            <a:r>
              <a:rPr lang="en-GB" sz="1800">
                <a:latin typeface="Roboto"/>
                <a:ea typeface="Roboto"/>
                <a:cs typeface="Roboto"/>
              </a:rPr>
              <a:t>Economic crisis leads governments to de-prioritise non-urgent activities </a:t>
            </a:r>
          </a:p>
          <a:p>
            <a:r>
              <a:rPr lang="en-GB" sz="1800">
                <a:latin typeface="Roboto"/>
                <a:ea typeface="Roboto"/>
                <a:cs typeface="Roboto"/>
              </a:rPr>
              <a:t>Companies choose not to engage with Proteus</a:t>
            </a:r>
          </a:p>
          <a:p>
            <a:r>
              <a:rPr lang="en-GB" sz="1800">
                <a:latin typeface="Roboto"/>
                <a:ea typeface="Roboto"/>
                <a:cs typeface="Roboto"/>
              </a:rPr>
              <a:t>Key contacts/decision makers change jobs </a:t>
            </a:r>
          </a:p>
          <a:p>
            <a:endParaRPr lang="en-GB" sz="1800">
              <a:latin typeface="Roboto"/>
              <a:ea typeface="Roboto"/>
              <a:cs typeface="Roboto"/>
            </a:endParaRPr>
          </a:p>
        </p:txBody>
      </p:sp>
      <p:sp>
        <p:nvSpPr>
          <p:cNvPr id="5" name="Text Placeholder 4">
            <a:extLst>
              <a:ext uri="{FF2B5EF4-FFF2-40B4-BE49-F238E27FC236}">
                <a16:creationId xmlns:a16="http://schemas.microsoft.com/office/drawing/2014/main" id="{BB5BE0FE-26F4-4222-AE0A-4DA4B6955BBE}"/>
              </a:ext>
            </a:extLst>
          </p:cNvPr>
          <p:cNvSpPr>
            <a:spLocks noGrp="1"/>
          </p:cNvSpPr>
          <p:nvPr>
            <p:ph type="body" idx="4294967295"/>
          </p:nvPr>
        </p:nvSpPr>
        <p:spPr>
          <a:xfrm>
            <a:off x="7218116" y="313479"/>
            <a:ext cx="2908300" cy="619125"/>
          </a:xfrm>
        </p:spPr>
        <p:txBody>
          <a:bodyPr vert="horz" lIns="91440" tIns="45720" rIns="91440" bIns="45720" rtlCol="0" anchor="t">
            <a:normAutofit/>
          </a:bodyPr>
          <a:lstStyle/>
          <a:p>
            <a:pPr marL="0" indent="0" algn="ctr">
              <a:buNone/>
            </a:pPr>
            <a:r>
              <a:rPr lang="en-GB" b="1">
                <a:latin typeface="Roboto Black"/>
                <a:ea typeface="Roboto Black"/>
                <a:cs typeface="Roboto Black"/>
              </a:rPr>
              <a:t>Risks</a:t>
            </a:r>
          </a:p>
        </p:txBody>
      </p:sp>
      <p:sp>
        <p:nvSpPr>
          <p:cNvPr id="6" name="Text Placeholder 5">
            <a:extLst>
              <a:ext uri="{FF2B5EF4-FFF2-40B4-BE49-F238E27FC236}">
                <a16:creationId xmlns:a16="http://schemas.microsoft.com/office/drawing/2014/main" id="{E363577D-61A5-4BAE-BD13-5E902586FB96}"/>
              </a:ext>
            </a:extLst>
          </p:cNvPr>
          <p:cNvSpPr>
            <a:spLocks noGrp="1"/>
          </p:cNvSpPr>
          <p:nvPr>
            <p:ph type="body" sz="quarter" idx="4294967295"/>
          </p:nvPr>
        </p:nvSpPr>
        <p:spPr>
          <a:xfrm>
            <a:off x="1023119" y="313479"/>
            <a:ext cx="2914650" cy="619125"/>
          </a:xfrm>
        </p:spPr>
        <p:txBody>
          <a:bodyPr vert="horz" lIns="91440" tIns="45720" rIns="91440" bIns="45720" rtlCol="0" anchor="t">
            <a:normAutofit/>
          </a:bodyPr>
          <a:lstStyle/>
          <a:p>
            <a:pPr marL="0" indent="0" algn="ctr">
              <a:buNone/>
            </a:pPr>
            <a:r>
              <a:rPr lang="en-GB" b="1">
                <a:latin typeface="Roboto Black"/>
                <a:ea typeface="Roboto Black"/>
                <a:cs typeface="Roboto Black"/>
              </a:rPr>
              <a:t>Assumptions</a:t>
            </a:r>
          </a:p>
        </p:txBody>
      </p:sp>
      <p:pic>
        <p:nvPicPr>
          <p:cNvPr id="13" name="Graphic 12" descr="Warning">
            <a:extLst>
              <a:ext uri="{FF2B5EF4-FFF2-40B4-BE49-F238E27FC236}">
                <a16:creationId xmlns:a16="http://schemas.microsoft.com/office/drawing/2014/main" id="{DFC98ADA-D7BD-46DA-B65D-3D8F05511DB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40616" y="280141"/>
            <a:ext cx="685800" cy="685800"/>
          </a:xfrm>
          <a:prstGeom prst="rect">
            <a:avLst/>
          </a:prstGeom>
        </p:spPr>
      </p:pic>
      <p:pic>
        <p:nvPicPr>
          <p:cNvPr id="15" name="Graphic 14" descr="Group brainstorm">
            <a:extLst>
              <a:ext uri="{FF2B5EF4-FFF2-40B4-BE49-F238E27FC236}">
                <a16:creationId xmlns:a16="http://schemas.microsoft.com/office/drawing/2014/main" id="{129F652F-E125-4344-AE3A-04731CC77D4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859111" y="253352"/>
            <a:ext cx="739378" cy="739378"/>
          </a:xfrm>
          <a:prstGeom prst="rect">
            <a:avLst/>
          </a:prstGeom>
        </p:spPr>
      </p:pic>
    </p:spTree>
    <p:extLst>
      <p:ext uri="{BB962C8B-B14F-4D97-AF65-F5344CB8AC3E}">
        <p14:creationId xmlns:p14="http://schemas.microsoft.com/office/powerpoint/2010/main" val="316456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fade">
                                      <p:cBhvr>
                                        <p:cTn id="20" dur="500"/>
                                        <p:tgtEl>
                                          <p:spTgt spid="2">
                                            <p:txEl>
                                              <p:pRg st="4" end="4"/>
                                            </p:txEl>
                                          </p:spTgt>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500"/>
                                        <p:tgtEl>
                                          <p:spTgt spid="2">
                                            <p:txEl>
                                              <p:pRg st="6" end="6"/>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2">
                                            <p:txEl>
                                              <p:pRg st="7" end="7"/>
                                            </p:txEl>
                                          </p:spTgt>
                                        </p:tgtEl>
                                        <p:attrNameLst>
                                          <p:attrName>style.visibility</p:attrName>
                                        </p:attrNameLst>
                                      </p:cBhvr>
                                      <p:to>
                                        <p:strVal val="visible"/>
                                      </p:to>
                                    </p:set>
                                    <p:animEffect transition="in" filter="fade">
                                      <p:cBhvr>
                                        <p:cTn id="32" dur="500"/>
                                        <p:tgtEl>
                                          <p:spTgt spid="2">
                                            <p:txEl>
                                              <p:pRg st="7" end="7"/>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fade">
                                      <p:cBhvr>
                                        <p:cTn id="36" dur="500"/>
                                        <p:tgtEl>
                                          <p:spTgt spid="2">
                                            <p:txEl>
                                              <p:pRg st="8" end="8"/>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fade">
                                      <p:cBhvr>
                                        <p:cTn id="45" dur="500"/>
                                        <p:tgtEl>
                                          <p:spTgt spid="3">
                                            <p:txEl>
                                              <p:pRg st="1" end="1"/>
                                            </p:txEl>
                                          </p:spTgt>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500"/>
                                        <p:tgtEl>
                                          <p:spTgt spid="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3">
                                            <p:txEl>
                                              <p:pRg st="4" end="4"/>
                                            </p:txEl>
                                          </p:spTgt>
                                        </p:tgtEl>
                                        <p:attrNameLst>
                                          <p:attrName>style.visibility</p:attrName>
                                        </p:attrNameLst>
                                      </p:cBhvr>
                                      <p:to>
                                        <p:strVal val="visible"/>
                                      </p:to>
                                    </p:set>
                                    <p:animEffect transition="in" filter="fade">
                                      <p:cBhvr>
                                        <p:cTn id="54" dur="500"/>
                                        <p:tgtEl>
                                          <p:spTgt spid="3">
                                            <p:txEl>
                                              <p:pRg st="4" end="4"/>
                                            </p:txEl>
                                          </p:spTgt>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fade">
                                      <p:cBhvr>
                                        <p:cTn id="58" dur="500"/>
                                        <p:tgtEl>
                                          <p:spTgt spid="3">
                                            <p:txEl>
                                              <p:pRg st="5" end="5"/>
                                            </p:txEl>
                                          </p:spTgt>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3">
                                            <p:txEl>
                                              <p:pRg st="6" end="6"/>
                                            </p:txEl>
                                          </p:spTgt>
                                        </p:tgtEl>
                                        <p:attrNameLst>
                                          <p:attrName>style.visibility</p:attrName>
                                        </p:attrNameLst>
                                      </p:cBhvr>
                                      <p:to>
                                        <p:strVal val="visible"/>
                                      </p:to>
                                    </p:set>
                                    <p:animEffect transition="in" filter="fade">
                                      <p:cBhvr>
                                        <p:cTn id="62" dur="500"/>
                                        <p:tgtEl>
                                          <p:spTgt spid="3">
                                            <p:txEl>
                                              <p:pRg st="6" end="6"/>
                                            </p:txEl>
                                          </p:spTgt>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3">
                                            <p:txEl>
                                              <p:pRg st="7" end="7"/>
                                            </p:txEl>
                                          </p:spTgt>
                                        </p:tgtEl>
                                        <p:attrNameLst>
                                          <p:attrName>style.visibility</p:attrName>
                                        </p:attrNameLst>
                                      </p:cBhvr>
                                      <p:to>
                                        <p:strVal val="visible"/>
                                      </p:to>
                                    </p:set>
                                    <p:animEffect transition="in" filter="fade">
                                      <p:cBhvr>
                                        <p:cTn id="66" dur="500"/>
                                        <p:tgtEl>
                                          <p:spTgt spid="3">
                                            <p:txEl>
                                              <p:pRg st="7" end="7"/>
                                            </p:txEl>
                                          </p:spTgt>
                                        </p:tgtEl>
                                      </p:cBhvr>
                                    </p:animEffect>
                                  </p:childTnLst>
                                </p:cTn>
                              </p:par>
                            </p:childTnLst>
                          </p:cTn>
                        </p:par>
                        <p:par>
                          <p:cTn id="67" fill="hold">
                            <p:stCondLst>
                              <p:cond delay="2000"/>
                            </p:stCondLst>
                            <p:childTnLst>
                              <p:par>
                                <p:cTn id="68" presetID="10" presetClass="entr" presetSubtype="0" fill="hold" grpId="0" nodeType="afterEffect">
                                  <p:stCondLst>
                                    <p:cond delay="0"/>
                                  </p:stCondLst>
                                  <p:childTnLst>
                                    <p:set>
                                      <p:cBhvr>
                                        <p:cTn id="69" dur="1" fill="hold">
                                          <p:stCondLst>
                                            <p:cond delay="0"/>
                                          </p:stCondLst>
                                        </p:cTn>
                                        <p:tgtEl>
                                          <p:spTgt spid="3">
                                            <p:txEl>
                                              <p:pRg st="8" end="8"/>
                                            </p:txEl>
                                          </p:spTgt>
                                        </p:tgtEl>
                                        <p:attrNameLst>
                                          <p:attrName>style.visibility</p:attrName>
                                        </p:attrNameLst>
                                      </p:cBhvr>
                                      <p:to>
                                        <p:strVal val="visible"/>
                                      </p:to>
                                    </p:set>
                                    <p:animEffect transition="in" filter="fade">
                                      <p:cBhvr>
                                        <p:cTn id="7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2E949AA-C21F-E736-DABB-8B9228FA3297}"/>
              </a:ext>
            </a:extLst>
          </p:cNvPr>
          <p:cNvGrpSpPr/>
          <p:nvPr/>
        </p:nvGrpSpPr>
        <p:grpSpPr>
          <a:xfrm>
            <a:off x="5569302" y="2999546"/>
            <a:ext cx="6220338" cy="3290721"/>
            <a:chOff x="1549962" y="979828"/>
            <a:chExt cx="9418467" cy="4982615"/>
          </a:xfrm>
        </p:grpSpPr>
        <p:graphicFrame>
          <p:nvGraphicFramePr>
            <p:cNvPr id="4" name="Diagram 3">
              <a:extLst>
                <a:ext uri="{FF2B5EF4-FFF2-40B4-BE49-F238E27FC236}">
                  <a16:creationId xmlns:a16="http://schemas.microsoft.com/office/drawing/2014/main" id="{FF090F26-8DFE-771F-425B-A091458B8D21}"/>
                </a:ext>
              </a:extLst>
            </p:cNvPr>
            <p:cNvGraphicFramePr/>
            <p:nvPr/>
          </p:nvGraphicFramePr>
          <p:xfrm>
            <a:off x="1793448" y="979828"/>
            <a:ext cx="8653307" cy="48941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Oval 4">
              <a:extLst>
                <a:ext uri="{FF2B5EF4-FFF2-40B4-BE49-F238E27FC236}">
                  <a16:creationId xmlns:a16="http://schemas.microsoft.com/office/drawing/2014/main" id="{05B2E64F-8EDE-379F-2D04-04478A061AEF}"/>
                </a:ext>
              </a:extLst>
            </p:cNvPr>
            <p:cNvSpPr/>
            <p:nvPr/>
          </p:nvSpPr>
          <p:spPr>
            <a:xfrm>
              <a:off x="1572301" y="2094691"/>
              <a:ext cx="4216838" cy="2848784"/>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solidFill>
                    <a:srgbClr val="00B050"/>
                  </a:solidFill>
                </a:ln>
                <a:solidFill>
                  <a:prstClr val="white"/>
                </a:solidFill>
                <a:effectLst/>
                <a:uLnTx/>
                <a:uFillTx/>
                <a:latin typeface="Roboto"/>
                <a:ea typeface="Roboto"/>
                <a:cs typeface="Roboto"/>
              </a:endParaRPr>
            </a:p>
          </p:txBody>
        </p:sp>
        <p:sp>
          <p:nvSpPr>
            <p:cNvPr id="6" name="Oval 5">
              <a:extLst>
                <a:ext uri="{FF2B5EF4-FFF2-40B4-BE49-F238E27FC236}">
                  <a16:creationId xmlns:a16="http://schemas.microsoft.com/office/drawing/2014/main" id="{3A1D3730-B0BB-DD2F-2A80-1A29FB5B6602}"/>
                </a:ext>
              </a:extLst>
            </p:cNvPr>
            <p:cNvSpPr/>
            <p:nvPr/>
          </p:nvSpPr>
          <p:spPr>
            <a:xfrm>
              <a:off x="1549962" y="1528765"/>
              <a:ext cx="7269036" cy="397906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a:ln>
                  <a:solidFill>
                    <a:srgbClr val="FF0000"/>
                  </a:solidFill>
                </a:ln>
                <a:solidFill>
                  <a:prstClr val="white"/>
                </a:solidFill>
                <a:effectLst/>
                <a:uLnTx/>
                <a:uFillTx/>
                <a:latin typeface="Roboto"/>
                <a:ea typeface="Roboto"/>
                <a:cs typeface="Roboto"/>
              </a:endParaRPr>
            </a:p>
          </p:txBody>
        </p:sp>
        <p:sp>
          <p:nvSpPr>
            <p:cNvPr id="7" name="Oval 6">
              <a:extLst>
                <a:ext uri="{FF2B5EF4-FFF2-40B4-BE49-F238E27FC236}">
                  <a16:creationId xmlns:a16="http://schemas.microsoft.com/office/drawing/2014/main" id="{5845C8EF-0B51-F67F-0776-F4BBAEB8E227}"/>
                </a:ext>
              </a:extLst>
            </p:cNvPr>
            <p:cNvSpPr/>
            <p:nvPr/>
          </p:nvSpPr>
          <p:spPr>
            <a:xfrm>
              <a:off x="1616949" y="1122442"/>
              <a:ext cx="8774130" cy="4840001"/>
            </a:xfrm>
            <a:prstGeom prst="ellipse">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91440" tIns="0" rIns="91440" bIns="45720" rtlCol="0" anchor="t"/>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Roboto"/>
                  <a:ea typeface="Roboto"/>
                  <a:cs typeface="Roboto"/>
                </a:rPr>
                <a:t>									</a:t>
              </a:r>
              <a:endParaRPr kumimoji="0" lang="en-GB" sz="3600" b="1" i="0" u="none" strike="noStrike" kern="1200" cap="none" spc="0" normalizeH="0" baseline="0" noProof="0">
                <a:ln>
                  <a:solidFill>
                    <a:srgbClr val="7030A0"/>
                  </a:solidFill>
                </a:ln>
                <a:solidFill>
                  <a:prstClr val="white"/>
                </a:solidFill>
                <a:effectLst/>
                <a:uLnTx/>
                <a:uFillTx/>
                <a:latin typeface="Roboto"/>
                <a:ea typeface="Roboto"/>
                <a:cs typeface="Roboto"/>
              </a:endParaRPr>
            </a:p>
          </p:txBody>
        </p:sp>
        <p:sp>
          <p:nvSpPr>
            <p:cNvPr id="10" name="TextBox 9">
              <a:extLst>
                <a:ext uri="{FF2B5EF4-FFF2-40B4-BE49-F238E27FC236}">
                  <a16:creationId xmlns:a16="http://schemas.microsoft.com/office/drawing/2014/main" id="{7E46A907-E176-3CA1-6A6C-A15B0A39D0FE}"/>
                </a:ext>
              </a:extLst>
            </p:cNvPr>
            <p:cNvSpPr txBox="1"/>
            <p:nvPr/>
          </p:nvSpPr>
          <p:spPr>
            <a:xfrm>
              <a:off x="8995498" y="1267154"/>
              <a:ext cx="1972931" cy="6990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solidFill>
                      <a:srgbClr val="7030A0"/>
                    </a:solidFill>
                  </a:ln>
                  <a:solidFill>
                    <a:prstClr val="white"/>
                  </a:solidFill>
                  <a:effectLst/>
                  <a:uLnTx/>
                  <a:uFillTx/>
                  <a:latin typeface="Roboto"/>
                  <a:ea typeface="Roboto"/>
                  <a:cs typeface="Roboto"/>
                </a:rPr>
                <a:t>Interest</a:t>
              </a: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D29C652-7884-60E4-F184-30E8D132CA66}"/>
                </a:ext>
              </a:extLst>
            </p:cNvPr>
            <p:cNvSpPr txBox="1"/>
            <p:nvPr/>
          </p:nvSpPr>
          <p:spPr>
            <a:xfrm>
              <a:off x="4962418" y="1640082"/>
              <a:ext cx="187799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solidFill>
                      <a:srgbClr val="FF0000"/>
                    </a:solidFill>
                  </a:ln>
                  <a:solidFill>
                    <a:prstClr val="white"/>
                  </a:solidFill>
                  <a:effectLst/>
                  <a:uLnTx/>
                  <a:uFillTx/>
                  <a:latin typeface="Roboto"/>
                  <a:ea typeface="Roboto"/>
                  <a:cs typeface="Roboto"/>
                </a:rPr>
                <a:t>Influence</a:t>
              </a:r>
            </a:p>
          </p:txBody>
        </p:sp>
        <p:sp>
          <p:nvSpPr>
            <p:cNvPr id="14" name="TextBox 13">
              <a:extLst>
                <a:ext uri="{FF2B5EF4-FFF2-40B4-BE49-F238E27FC236}">
                  <a16:creationId xmlns:a16="http://schemas.microsoft.com/office/drawing/2014/main" id="{8324E162-642D-B8B0-D862-8C94CBAB0477}"/>
                </a:ext>
              </a:extLst>
            </p:cNvPr>
            <p:cNvSpPr txBox="1"/>
            <p:nvPr/>
          </p:nvSpPr>
          <p:spPr>
            <a:xfrm>
              <a:off x="2988639" y="2201817"/>
              <a:ext cx="1646081" cy="55922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solidFill>
                      <a:srgbClr val="00B050"/>
                    </a:solidFill>
                  </a:ln>
                  <a:solidFill>
                    <a:prstClr val="white"/>
                  </a:solidFill>
                  <a:effectLst/>
                  <a:uLnTx/>
                  <a:uFillTx/>
                  <a:latin typeface="Roboto"/>
                  <a:ea typeface="Roboto"/>
                  <a:cs typeface="Roboto"/>
                </a:rPr>
                <a:t>Control</a:t>
              </a:r>
            </a:p>
          </p:txBody>
        </p:sp>
      </p:grpSp>
      <p:sp>
        <p:nvSpPr>
          <p:cNvPr id="19" name="TextBox 18">
            <a:extLst>
              <a:ext uri="{FF2B5EF4-FFF2-40B4-BE49-F238E27FC236}">
                <a16:creationId xmlns:a16="http://schemas.microsoft.com/office/drawing/2014/main" id="{923DD56C-B9BE-D76F-D369-93C83A51A033}"/>
              </a:ext>
            </a:extLst>
          </p:cNvPr>
          <p:cNvSpPr txBox="1"/>
          <p:nvPr/>
        </p:nvSpPr>
        <p:spPr>
          <a:xfrm>
            <a:off x="608878" y="386175"/>
            <a:ext cx="55667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alibri" panose="020F0502020204030204"/>
                <a:ea typeface="+mn-ea"/>
                <a:cs typeface="+mn-cs"/>
              </a:rPr>
              <a:t>What concerns me?</a:t>
            </a:r>
          </a:p>
        </p:txBody>
      </p:sp>
      <p:sp>
        <p:nvSpPr>
          <p:cNvPr id="20" name="TextBox 19">
            <a:extLst>
              <a:ext uri="{FF2B5EF4-FFF2-40B4-BE49-F238E27FC236}">
                <a16:creationId xmlns:a16="http://schemas.microsoft.com/office/drawing/2014/main" id="{1798B637-2E33-E6A9-7DE1-1080BA21118B}"/>
              </a:ext>
            </a:extLst>
          </p:cNvPr>
          <p:cNvSpPr txBox="1"/>
          <p:nvPr/>
        </p:nvSpPr>
        <p:spPr>
          <a:xfrm>
            <a:off x="577013" y="1464487"/>
            <a:ext cx="1007306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C00000"/>
                </a:solidFill>
                <a:effectLst/>
                <a:uLnTx/>
                <a:uFillTx/>
                <a:latin typeface="Calibri" panose="020F0502020204030204"/>
                <a:ea typeface="+mn-ea"/>
                <a:cs typeface="+mn-cs"/>
              </a:rPr>
              <a:t>We are responsible for designing activities and outputs in our sphere of control so that they have the best possible chance of making a difference in our sphere of influence, and interest</a:t>
            </a:r>
          </a:p>
        </p:txBody>
      </p:sp>
      <p:sp>
        <p:nvSpPr>
          <p:cNvPr id="21" name="TextBox 20">
            <a:extLst>
              <a:ext uri="{FF2B5EF4-FFF2-40B4-BE49-F238E27FC236}">
                <a16:creationId xmlns:a16="http://schemas.microsoft.com/office/drawing/2014/main" id="{D4F7E92D-2B6E-E397-5163-059F8EA6D3BE}"/>
              </a:ext>
            </a:extLst>
          </p:cNvPr>
          <p:cNvSpPr txBox="1"/>
          <p:nvPr/>
        </p:nvSpPr>
        <p:spPr>
          <a:xfrm>
            <a:off x="609151" y="2435126"/>
            <a:ext cx="4594260" cy="255454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Budget for sharing your outputs, not just completing them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Consider how the outputs will be used.</a:t>
            </a:r>
            <a:endParaRPr kumimoji="0" lang="en-GB" sz="2000" b="0" i="0" u="none" strike="noStrike" kern="1200" cap="none" spc="0" normalizeH="0" baseline="0" noProof="0">
              <a:ln>
                <a:noFill/>
              </a:ln>
              <a:solidFill>
                <a:prstClr val="black"/>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Do the longer-term relationship building, that </a:t>
            </a:r>
            <a:r>
              <a:rPr kumimoji="0" lang="en-GB" sz="2000" b="1" i="0" u="none" strike="noStrike" kern="1200" cap="none" spc="0" normalizeH="0" baseline="0" noProof="0">
                <a:ln>
                  <a:noFill/>
                </a:ln>
                <a:solidFill>
                  <a:prstClr val="black"/>
                </a:solidFill>
                <a:effectLst/>
                <a:uLnTx/>
                <a:uFillTx/>
                <a:latin typeface="Calibri" panose="020F0502020204030204"/>
                <a:ea typeface="+mn-ea"/>
                <a:cs typeface="+mn-cs"/>
              </a:rPr>
              <a:t>increases the likelihood of outputs being used</a:t>
            </a:r>
            <a:endParaRPr kumimoji="0" lang="en-GB" sz="20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
        <p:nvSpPr>
          <p:cNvPr id="2" name="Isosceles Triangle 1">
            <a:extLst>
              <a:ext uri="{FF2B5EF4-FFF2-40B4-BE49-F238E27FC236}">
                <a16:creationId xmlns:a16="http://schemas.microsoft.com/office/drawing/2014/main" id="{C1AB208B-71AB-BAEE-00ED-2EB5DE1B8CC5}"/>
              </a:ext>
            </a:extLst>
          </p:cNvPr>
          <p:cNvSpPr/>
          <p:nvPr/>
        </p:nvSpPr>
        <p:spPr>
          <a:xfrm rot="5400000">
            <a:off x="7387283" y="1647300"/>
            <a:ext cx="3293238" cy="587580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alibri" panose="020F0502020204030204"/>
                <a:ea typeface="+mn-ea"/>
                <a:cs typeface="+mn-cs"/>
              </a:rPr>
              <a:t>Responsibility Wedge</a:t>
            </a:r>
            <a:endParaRPr kumimoji="0" lang="en-GB" sz="13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B32F3F5-820F-1193-8FDE-DAF7EF030E52}"/>
              </a:ext>
            </a:extLst>
          </p:cNvPr>
          <p:cNvSpPr txBox="1"/>
          <p:nvPr/>
        </p:nvSpPr>
        <p:spPr>
          <a:xfrm>
            <a:off x="608878" y="5202323"/>
            <a:ext cx="436772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a:ln>
                  <a:noFill/>
                </a:ln>
                <a:solidFill>
                  <a:srgbClr val="C00000"/>
                </a:solidFill>
                <a:effectLst/>
                <a:uLnTx/>
                <a:uFillTx/>
                <a:latin typeface="Calibri" panose="020F0502020204030204"/>
                <a:ea typeface="+mn-ea"/>
                <a:cs typeface="+mn-cs"/>
              </a:rPr>
              <a:t>40% of World Bank reports had zero downloads between 2008 and 2012 . The complexity and jargon in these PDFs contribute to low readership</a:t>
            </a:r>
          </a:p>
        </p:txBody>
      </p:sp>
    </p:spTree>
    <p:extLst>
      <p:ext uri="{BB962C8B-B14F-4D97-AF65-F5344CB8AC3E}">
        <p14:creationId xmlns:p14="http://schemas.microsoft.com/office/powerpoint/2010/main" val="316218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up)">
                                      <p:cBhvr>
                                        <p:cTn id="1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Lines on wood">
            <a:extLst>
              <a:ext uri="{FF2B5EF4-FFF2-40B4-BE49-F238E27FC236}">
                <a16:creationId xmlns:a16="http://schemas.microsoft.com/office/drawing/2014/main" id="{0A698FDD-9E67-FC1F-BDAF-A1321958B93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40BE9F0-A17E-E375-7927-E2D24740C77E}"/>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3600"/>
              <a:t>Situation</a:t>
            </a:r>
            <a:r>
              <a:rPr lang="en-US" sz="2800"/>
              <a:t> / </a:t>
            </a:r>
            <a:r>
              <a:rPr lang="en-US" sz="3600"/>
              <a:t>System</a:t>
            </a:r>
            <a:endParaRPr lang="en-US" sz="2800"/>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BB982C6-25A9-793A-4DB0-A8586925E932}"/>
              </a:ext>
            </a:extLst>
          </p:cNvPr>
          <p:cNvSpPr>
            <a:spLocks noGrp="1"/>
          </p:cNvSpPr>
          <p:nvPr>
            <p:ph sz="quarter" idx="13"/>
          </p:nvPr>
        </p:nvSpPr>
        <p:spPr>
          <a:xfrm>
            <a:off x="371094" y="2718054"/>
            <a:ext cx="4663614" cy="3207258"/>
          </a:xfrm>
        </p:spPr>
        <p:txBody>
          <a:bodyPr vert="horz" lIns="91440" tIns="45720" rIns="91440" bIns="45720" rtlCol="0" anchor="t">
            <a:normAutofit/>
          </a:bodyPr>
          <a:lstStyle/>
          <a:p>
            <a:pPr marR="0" lvl="0" fontAlgn="auto">
              <a:buClrTx/>
              <a:buSzTx/>
              <a:tabLst/>
              <a:defRPr/>
            </a:pPr>
            <a:r>
              <a:rPr lang="en-US" sz="3200"/>
              <a:t>Objectives</a:t>
            </a:r>
          </a:p>
          <a:p>
            <a:pPr marR="0" lvl="0" fontAlgn="auto">
              <a:buClrTx/>
              <a:buSzTx/>
              <a:tabLst/>
              <a:defRPr/>
            </a:pPr>
            <a:r>
              <a:rPr lang="en-US" sz="3200"/>
              <a:t> Problem definitions</a:t>
            </a:r>
          </a:p>
          <a:p>
            <a:pPr marR="0" lvl="0" fontAlgn="auto">
              <a:buClrTx/>
              <a:buSzTx/>
              <a:tabLst/>
              <a:defRPr/>
            </a:pPr>
            <a:r>
              <a:rPr lang="en-US" sz="3200"/>
              <a:t> Target Audience &amp; Stakeholders</a:t>
            </a:r>
          </a:p>
          <a:p>
            <a:endParaRPr lang="en-US" sz="3200"/>
          </a:p>
        </p:txBody>
      </p:sp>
    </p:spTree>
    <p:extLst>
      <p:ext uri="{BB962C8B-B14F-4D97-AF65-F5344CB8AC3E}">
        <p14:creationId xmlns:p14="http://schemas.microsoft.com/office/powerpoint/2010/main" val="2335679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hanging lightbulb">
            <a:extLst>
              <a:ext uri="{FF2B5EF4-FFF2-40B4-BE49-F238E27FC236}">
                <a16:creationId xmlns:a16="http://schemas.microsoft.com/office/drawing/2014/main" id="{F6F12A9B-BBDB-BB63-8463-34178F51BFE9}"/>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10"/>
            <a:ext cx="12192000" cy="6857990"/>
          </a:xfrm>
          <a:prstGeom prst="rect">
            <a:avLst/>
          </a:prstGeom>
        </p:spPr>
      </p:pic>
      <p:sp>
        <p:nvSpPr>
          <p:cNvPr id="4" name="TextBox 3">
            <a:extLst>
              <a:ext uri="{FF2B5EF4-FFF2-40B4-BE49-F238E27FC236}">
                <a16:creationId xmlns:a16="http://schemas.microsoft.com/office/drawing/2014/main" id="{9A5547BC-DA81-C2F4-DA14-4E9E64B1BFAB}"/>
              </a:ext>
            </a:extLst>
          </p:cNvPr>
          <p:cNvSpPr txBox="1"/>
          <p:nvPr/>
        </p:nvSpPr>
        <p:spPr>
          <a:xfrm>
            <a:off x="945281" y="1825371"/>
            <a:ext cx="4138348" cy="3207258"/>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a:ln>
                  <a:noFill/>
                </a:ln>
                <a:solidFill>
                  <a:prstClr val="white"/>
                </a:solidFill>
                <a:effectLst/>
                <a:uLnTx/>
                <a:uFillTx/>
                <a:latin typeface="Lucida Calligraphy" panose="03010101010101010101" pitchFamily="66" charset="0"/>
                <a:ea typeface="+mn-ea"/>
                <a:cs typeface="+mn-cs"/>
              </a:rPr>
              <a:t>“When Einstein was asked how he would save the world in one hour, he said he’d spend 55 minutes defining the problem and five minutes solving it”</a:t>
            </a:r>
          </a:p>
        </p:txBody>
      </p:sp>
    </p:spTree>
    <p:extLst>
      <p:ext uri="{BB962C8B-B14F-4D97-AF65-F5344CB8AC3E}">
        <p14:creationId xmlns:p14="http://schemas.microsoft.com/office/powerpoint/2010/main" val="8051914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7453B4-138C-0B4B-E71A-4BDD7FFC9A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28" t="7747" r="3007" b="6781"/>
          <a:stretch/>
        </p:blipFill>
        <p:spPr>
          <a:xfrm>
            <a:off x="648930" y="1610031"/>
            <a:ext cx="10717161" cy="3637937"/>
          </a:xfrm>
          <a:prstGeom prst="rect">
            <a:avLst/>
          </a:prstGeom>
        </p:spPr>
      </p:pic>
      <p:sp>
        <p:nvSpPr>
          <p:cNvPr id="2" name="TextBox 1">
            <a:extLst>
              <a:ext uri="{FF2B5EF4-FFF2-40B4-BE49-F238E27FC236}">
                <a16:creationId xmlns:a16="http://schemas.microsoft.com/office/drawing/2014/main" id="{8333037F-2710-F28C-6BAF-3F554AD8D7BC}"/>
              </a:ext>
            </a:extLst>
          </p:cNvPr>
          <p:cNvSpPr txBox="1"/>
          <p:nvPr/>
        </p:nvSpPr>
        <p:spPr>
          <a:xfrm>
            <a:off x="-5751" y="6420928"/>
            <a:ext cx="101762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44444"/>
                </a:solidFill>
                <a:effectLst/>
                <a:uLnTx/>
                <a:uFillTx/>
                <a:latin typeface="Calibri" panose="020F0502020204030204"/>
                <a:ea typeface="+mn-ea"/>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444444"/>
                </a:solidFill>
                <a:effectLst/>
                <a:uLnTx/>
                <a:uFillTx/>
                <a:latin typeface="Calibri" panose="020F0502020204030204"/>
                <a:ea typeface="+mn-ea"/>
                <a:cs typeface="Calibri"/>
              </a:rPr>
              <a:t>https://humber.ca/innovativelearning/wp-content/uploads/systems-thinking/03/sec03-02.html </a:t>
            </a:r>
          </a:p>
        </p:txBody>
      </p:sp>
    </p:spTree>
    <p:extLst>
      <p:ext uri="{BB962C8B-B14F-4D97-AF65-F5344CB8AC3E}">
        <p14:creationId xmlns:p14="http://schemas.microsoft.com/office/powerpoint/2010/main" val="108667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7B87A-1218-904A-4471-AFFB956A1C8D}"/>
              </a:ext>
            </a:extLst>
          </p:cNvPr>
          <p:cNvSpPr>
            <a:spLocks noGrp="1"/>
          </p:cNvSpPr>
          <p:nvPr>
            <p:ph type="title"/>
          </p:nvPr>
        </p:nvSpPr>
        <p:spPr>
          <a:xfrm>
            <a:off x="3559606" y="459002"/>
            <a:ext cx="5468294" cy="908328"/>
          </a:xfrm>
        </p:spPr>
        <p:txBody>
          <a:bodyPr>
            <a:normAutofit/>
          </a:bodyPr>
          <a:lstStyle/>
          <a:p>
            <a:pPr algn="ctr"/>
            <a:r>
              <a:rPr lang="en-US" sz="3200" b="1">
                <a:ea typeface="Calibri Light"/>
                <a:cs typeface="Calibri Light"/>
              </a:rPr>
              <a:t>Situation or context analysis</a:t>
            </a:r>
            <a:endParaRPr lang="en-US" sz="3200" b="1"/>
          </a:p>
        </p:txBody>
      </p:sp>
      <p:graphicFrame>
        <p:nvGraphicFramePr>
          <p:cNvPr id="9" name="Content Placeholder 2">
            <a:extLst>
              <a:ext uri="{FF2B5EF4-FFF2-40B4-BE49-F238E27FC236}">
                <a16:creationId xmlns:a16="http://schemas.microsoft.com/office/drawing/2014/main" id="{834C01A8-B2BE-5D03-4039-06119FD81292}"/>
              </a:ext>
            </a:extLst>
          </p:cNvPr>
          <p:cNvGraphicFramePr>
            <a:graphicFrameLocks noGrp="1"/>
          </p:cNvGraphicFramePr>
          <p:nvPr>
            <p:ph idx="1"/>
          </p:nvPr>
        </p:nvGraphicFramePr>
        <p:xfrm>
          <a:off x="121187" y="1200839"/>
          <a:ext cx="11766013" cy="5657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200238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Close-up of bright green swirled tendril">
            <a:extLst>
              <a:ext uri="{FF2B5EF4-FFF2-40B4-BE49-F238E27FC236}">
                <a16:creationId xmlns:a16="http://schemas.microsoft.com/office/drawing/2014/main" id="{4C9246BD-0761-CF34-4533-5C1C7A5CB54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47" y="10"/>
            <a:ext cx="12191999" cy="6857990"/>
          </a:xfrm>
          <a:prstGeom prst="rect">
            <a:avLst/>
          </a:prstGeom>
        </p:spPr>
      </p:pic>
      <p:sp>
        <p:nvSpPr>
          <p:cNvPr id="12" name="Rectangle 11">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13AD458-5D85-022B-0B79-CC7DDF8A56A9}"/>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lvl="0" algn="ctr"/>
            <a:r>
              <a:rPr lang="en-US" sz="5200">
                <a:solidFill>
                  <a:srgbClr val="FFFFFF"/>
                </a:solidFill>
              </a:rPr>
              <a:t>Intervention logic</a:t>
            </a:r>
            <a:br>
              <a:rPr lang="en-US" sz="5200">
                <a:solidFill>
                  <a:srgbClr val="FFFFFF"/>
                </a:solidFill>
              </a:rPr>
            </a:br>
            <a:endParaRPr lang="en-US" sz="5200">
              <a:solidFill>
                <a:srgbClr val="FFFFFF"/>
              </a:solidFill>
            </a:endParaRPr>
          </a:p>
        </p:txBody>
      </p:sp>
      <p:sp>
        <p:nvSpPr>
          <p:cNvPr id="3" name="Content Placeholder 2">
            <a:extLst>
              <a:ext uri="{FF2B5EF4-FFF2-40B4-BE49-F238E27FC236}">
                <a16:creationId xmlns:a16="http://schemas.microsoft.com/office/drawing/2014/main" id="{6200A73C-2B2F-B539-5E8D-0F4F822D384C}"/>
              </a:ext>
            </a:extLst>
          </p:cNvPr>
          <p:cNvSpPr>
            <a:spLocks noGrp="1"/>
          </p:cNvSpPr>
          <p:nvPr>
            <p:ph idx="1"/>
          </p:nvPr>
        </p:nvSpPr>
        <p:spPr>
          <a:xfrm>
            <a:off x="1100051" y="4072043"/>
            <a:ext cx="10058400" cy="2460407"/>
          </a:xfrm>
          <a:effectLst>
            <a:outerShdw blurRad="50800" dist="38100" dir="2700000" algn="tl" rotWithShape="0">
              <a:prstClr val="black">
                <a:alpha val="40000"/>
              </a:prstClr>
            </a:outerShdw>
          </a:effectLst>
        </p:spPr>
        <p:txBody>
          <a:bodyPr vert="horz" lIns="91440" tIns="45720" rIns="91440" bIns="45720" rtlCol="0">
            <a:normAutofit/>
          </a:bodyPr>
          <a:lstStyle/>
          <a:p>
            <a:pPr marL="0" indent="0" algn="ctr">
              <a:buNone/>
            </a:pPr>
            <a:r>
              <a:rPr lang="en-US" sz="3600">
                <a:solidFill>
                  <a:srgbClr val="FFFFFF"/>
                </a:solidFill>
              </a:rPr>
              <a:t>Impact and Outcomes</a:t>
            </a:r>
            <a:br>
              <a:rPr lang="en-US" sz="3600">
                <a:solidFill>
                  <a:srgbClr val="FFFFFF"/>
                </a:solidFill>
              </a:rPr>
            </a:br>
            <a:r>
              <a:rPr lang="en-US" sz="3600">
                <a:solidFill>
                  <a:srgbClr val="FFFFFF"/>
                </a:solidFill>
              </a:rPr>
              <a:t>Outputs and Activities</a:t>
            </a:r>
            <a:br>
              <a:rPr lang="en-US" sz="3600">
                <a:solidFill>
                  <a:srgbClr val="FFFFFF"/>
                </a:solidFill>
              </a:rPr>
            </a:br>
            <a:r>
              <a:rPr lang="en-US" sz="3600">
                <a:solidFill>
                  <a:srgbClr val="FFFFFF"/>
                </a:solidFill>
              </a:rPr>
              <a:t>Assumptions / Risks </a:t>
            </a:r>
            <a:br>
              <a:rPr lang="en-US" sz="3600">
                <a:solidFill>
                  <a:srgbClr val="FFFFFF"/>
                </a:solidFill>
              </a:rPr>
            </a:br>
            <a:r>
              <a:rPr lang="en-US" sz="3600">
                <a:solidFill>
                  <a:srgbClr val="FFFFFF"/>
                </a:solidFill>
              </a:rPr>
              <a:t>Barriers and Enablers</a:t>
            </a:r>
          </a:p>
        </p:txBody>
      </p:sp>
    </p:spTree>
    <p:extLst>
      <p:ext uri="{BB962C8B-B14F-4D97-AF65-F5344CB8AC3E}">
        <p14:creationId xmlns:p14="http://schemas.microsoft.com/office/powerpoint/2010/main" val="1992987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5CE19B5-9557-5802-49A4-48622D30E39A}"/>
              </a:ext>
            </a:extLst>
          </p:cNvPr>
          <p:cNvSpPr>
            <a:spLocks noGrp="1"/>
          </p:cNvSpPr>
          <p:nvPr>
            <p:ph type="title"/>
          </p:nvPr>
        </p:nvSpPr>
        <p:spPr>
          <a:xfrm>
            <a:off x="838200" y="762000"/>
            <a:ext cx="9436652" cy="928689"/>
          </a:xfrm>
        </p:spPr>
        <p:txBody>
          <a:bodyPr anchor="t">
            <a:normAutofit/>
          </a:bodyPr>
          <a:lstStyle/>
          <a:p>
            <a:r>
              <a:rPr lang="en-US" b="0" noProof="1"/>
              <a:t>Ribes objective</a:t>
            </a:r>
          </a:p>
        </p:txBody>
      </p:sp>
      <p:sp>
        <p:nvSpPr>
          <p:cNvPr id="8" name="Segnaposto contenuto 2">
            <a:extLst>
              <a:ext uri="{FF2B5EF4-FFF2-40B4-BE49-F238E27FC236}">
                <a16:creationId xmlns:a16="http://schemas.microsoft.com/office/drawing/2014/main" id="{1DB92040-4F9A-2A5D-6887-31CC3E58523F}"/>
              </a:ext>
            </a:extLst>
          </p:cNvPr>
          <p:cNvSpPr txBox="1">
            <a:spLocks noGrp="1"/>
          </p:cNvSpPr>
          <p:nvPr>
            <p:ph sz="half" idx="1"/>
          </p:nvPr>
        </p:nvSpPr>
        <p:spPr>
          <a:xfrm>
            <a:off x="838200" y="1825626"/>
            <a:ext cx="5181600" cy="4351338"/>
          </a:xfrm>
        </p:spPr>
        <p:txBody>
          <a:bodyPr vert="horz" lIns="60960" tIns="30480" rIns="60960" bIns="30480" rtlCol="0">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3600" b="1" kern="1200" cap="all" spc="300" baseline="0">
                <a:solidFill>
                  <a:srgbClr val="00975F"/>
                </a:solidFill>
                <a:latin typeface="Roboto Condensed" panose="02000000000000000000" pitchFamily="2" charset="0"/>
                <a:ea typeface="Roboto Condensed" panose="02000000000000000000" pitchFamily="2" charset="0"/>
                <a:cs typeface="Arial" panose="020B0604020202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4800" b="1" kern="1200" baseline="0">
                <a:solidFill>
                  <a:srgbClr val="D78542"/>
                </a:solidFill>
                <a:latin typeface="Roboto Condensed" panose="02000000000000000000" pitchFamily="2" charset="0"/>
                <a:ea typeface="Roboto Condensed" panose="02000000000000000000" pitchFamily="2" charset="0"/>
                <a:cs typeface="Arial" panose="020B0604020202020204" pitchFamily="34" charset="0"/>
              </a:defRPr>
            </a:lvl2pPr>
            <a:lvl3pPr marL="1714500" indent="-342900" algn="l" defTabSz="1371600" rtl="0" eaLnBrk="1" latinLnBrk="0" hangingPunct="1">
              <a:lnSpc>
                <a:spcPct val="90000"/>
              </a:lnSpc>
              <a:spcBef>
                <a:spcPts val="750"/>
              </a:spcBef>
              <a:buFont typeface="Arial" panose="020B0604020202020204" pitchFamily="34" charset="0"/>
              <a:buChar char="•"/>
              <a:defRPr sz="4000" b="0" kern="1200">
                <a:solidFill>
                  <a:srgbClr val="004627"/>
                </a:solidFill>
                <a:latin typeface="Roboto Condensed" panose="02000000000000000000" pitchFamily="2" charset="0"/>
                <a:ea typeface="Roboto Condensed" panose="02000000000000000000" pitchFamily="2" charset="0"/>
                <a:cs typeface="Arial" panose="020B0604020202020204" pitchFamily="34" charset="0"/>
              </a:defRPr>
            </a:lvl3pPr>
            <a:lvl4pPr marL="2400300" indent="-342900" algn="l" defTabSz="1371600" rtl="0" eaLnBrk="1" latinLnBrk="0" hangingPunct="1">
              <a:lnSpc>
                <a:spcPct val="90000"/>
              </a:lnSpc>
              <a:spcBef>
                <a:spcPts val="750"/>
              </a:spcBef>
              <a:buFont typeface="Arial" panose="020B0604020202020204" pitchFamily="34" charset="0"/>
              <a:buChar char="•"/>
              <a:defRPr sz="3200" b="1" kern="1200">
                <a:solidFill>
                  <a:srgbClr val="00975F"/>
                </a:solidFill>
                <a:latin typeface="Roboto Condensed" panose="02000000000000000000" pitchFamily="2" charset="0"/>
                <a:ea typeface="Roboto Condensed" panose="02000000000000000000" pitchFamily="2" charset="0"/>
                <a:cs typeface="Arial" panose="020B0604020202020204" pitchFamily="34" charset="0"/>
              </a:defRPr>
            </a:lvl4pPr>
            <a:lvl5pPr marL="3086100" indent="-342900" algn="l" defTabSz="1371600" rtl="0" eaLnBrk="1" latinLnBrk="0" hangingPunct="1">
              <a:lnSpc>
                <a:spcPct val="90000"/>
              </a:lnSpc>
              <a:spcBef>
                <a:spcPts val="750"/>
              </a:spcBef>
              <a:buFont typeface="Arial" panose="020B0604020202020204" pitchFamily="34" charset="0"/>
              <a:buChar char="•"/>
              <a:defRPr sz="2800" kern="1200">
                <a:solidFill>
                  <a:srgbClr val="474747"/>
                </a:solidFill>
                <a:latin typeface="Roboto Condensed" panose="02000000000000000000" pitchFamily="2" charset="0"/>
                <a:ea typeface="Roboto Condensed" panose="02000000000000000000" pitchFamily="2" charset="0"/>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1667" cap="none" noProof="1"/>
              <a:t>RIBES will address the need to enhance the uptake of </a:t>
            </a:r>
            <a:r>
              <a:rPr lang="en-US" sz="1667" cap="none" noProof="1">
                <a:solidFill>
                  <a:srgbClr val="FF0000"/>
                </a:solidFill>
              </a:rPr>
              <a:t>biobased innovations </a:t>
            </a:r>
            <a:r>
              <a:rPr lang="en-US" sz="1667" cap="none" noProof="1"/>
              <a:t>through pioneering governance and business models developed at the convergence of social entrepreneurship and rural development. It will also contribute to the shift from a linear to a </a:t>
            </a:r>
            <a:r>
              <a:rPr lang="en-US" sz="1667" cap="none" noProof="1">
                <a:solidFill>
                  <a:srgbClr val="FF0000"/>
                </a:solidFill>
              </a:rPr>
              <a:t>circular economy </a:t>
            </a:r>
            <a:r>
              <a:rPr lang="en-US" sz="1667" cap="none" noProof="1"/>
              <a:t>in 9 regions that lag in innovation. </a:t>
            </a:r>
          </a:p>
          <a:p>
            <a:pPr marL="0" indent="0">
              <a:buNone/>
            </a:pPr>
            <a:r>
              <a:rPr lang="en-US" sz="1667" cap="none" noProof="1"/>
              <a:t>Activities will focus on 9 case study regions, which were selected based on a variety of socio-economic indicators and data on the role and characteristics of the agricultural and biobased sectors, demographics, innovation capacity, etc. </a:t>
            </a:r>
          </a:p>
          <a:p>
            <a:pPr marL="0" indent="0">
              <a:buNone/>
            </a:pPr>
            <a:r>
              <a:rPr lang="en-US" sz="1667" cap="none" noProof="1"/>
              <a:t>Ribes foresees dedicated dissemination at the EU level, particularly in central, east and see countries.</a:t>
            </a:r>
          </a:p>
        </p:txBody>
      </p:sp>
      <p:pic>
        <p:nvPicPr>
          <p:cNvPr id="7" name="Segnaposto contenuto 7">
            <a:extLst>
              <a:ext uri="{FF2B5EF4-FFF2-40B4-BE49-F238E27FC236}">
                <a16:creationId xmlns:a16="http://schemas.microsoft.com/office/drawing/2014/main" id="{D3FF67F1-F67B-A81A-AD29-014EA37C5709}"/>
              </a:ext>
            </a:extLst>
          </p:cNvPr>
          <p:cNvPicPr>
            <a:picLocks noGrp="1" noChangeAspect="1"/>
          </p:cNvPicPr>
          <p:nvPr>
            <p:ph sz="half" idx="2"/>
          </p:nvPr>
        </p:nvPicPr>
        <p:blipFill rotWithShape="1">
          <a:blip r:embed="rId3"/>
          <a:stretch/>
        </p:blipFill>
        <p:spPr>
          <a:xfrm>
            <a:off x="6172200" y="1851082"/>
            <a:ext cx="5181600" cy="4300426"/>
          </a:xfrm>
          <a:prstGeom prst="rect">
            <a:avLst/>
          </a:prstGeom>
          <a:noFill/>
        </p:spPr>
      </p:pic>
      <p:sp>
        <p:nvSpPr>
          <p:cNvPr id="2" name="Date Placeholder 1">
            <a:extLst>
              <a:ext uri="{FF2B5EF4-FFF2-40B4-BE49-F238E27FC236}">
                <a16:creationId xmlns:a16="http://schemas.microsoft.com/office/drawing/2014/main" id="{FBDB6908-92AC-17FF-9287-ADA449F5EDF8}"/>
              </a:ext>
            </a:extLst>
          </p:cNvPr>
          <p:cNvSpPr>
            <a:spLocks noGrp="1"/>
          </p:cNvSpPr>
          <p:nvPr>
            <p:ph type="dt" sz="half" idx="10"/>
          </p:nvPr>
        </p:nvSpPr>
        <p:spPr/>
        <p:txBody>
          <a:bodyPr/>
          <a:lstStyle/>
          <a:p>
            <a:fld id="{2AA5262D-20D4-414C-B831-15EA030D1D7C}" type="datetime1">
              <a:rPr lang="en-US" noProof="1" smtClean="0"/>
              <a:t>3/11/2026</a:t>
            </a:fld>
            <a:endParaRPr lang="en-US" noProof="1"/>
          </a:p>
        </p:txBody>
      </p:sp>
      <p:sp>
        <p:nvSpPr>
          <p:cNvPr id="3" name="Substituent subsol 2">
            <a:extLst>
              <a:ext uri="{FF2B5EF4-FFF2-40B4-BE49-F238E27FC236}">
                <a16:creationId xmlns:a16="http://schemas.microsoft.com/office/drawing/2014/main" id="{5CD1A117-8831-4D01-55A4-038A49DECD4A}"/>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2973857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1ACBB92-47D9-0B8F-1E1F-F6C8C7C04921}"/>
              </a:ext>
            </a:extLst>
          </p:cNvPr>
          <p:cNvGraphicFramePr>
            <a:graphicFrameLocks noGrp="1"/>
          </p:cNvGraphicFramePr>
          <p:nvPr>
            <p:ph idx="1"/>
          </p:nvPr>
        </p:nvGraphicFramePr>
        <p:xfrm>
          <a:off x="931038" y="1253331"/>
          <a:ext cx="8581222"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tar: 5 Points 4">
            <a:extLst>
              <a:ext uri="{FF2B5EF4-FFF2-40B4-BE49-F238E27FC236}">
                <a16:creationId xmlns:a16="http://schemas.microsoft.com/office/drawing/2014/main" id="{6D9EC116-7FB7-BD97-5751-F1134E915137}"/>
              </a:ext>
            </a:extLst>
          </p:cNvPr>
          <p:cNvSpPr/>
          <p:nvPr/>
        </p:nvSpPr>
        <p:spPr>
          <a:xfrm>
            <a:off x="9794589" y="2143396"/>
            <a:ext cx="2237383" cy="2062070"/>
          </a:xfrm>
          <a:prstGeom prst="star5">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Impact</a:t>
            </a:r>
          </a:p>
        </p:txBody>
      </p:sp>
      <p:grpSp>
        <p:nvGrpSpPr>
          <p:cNvPr id="8" name="Group 7">
            <a:extLst>
              <a:ext uri="{FF2B5EF4-FFF2-40B4-BE49-F238E27FC236}">
                <a16:creationId xmlns:a16="http://schemas.microsoft.com/office/drawing/2014/main" id="{A6EDCC17-DE5B-5704-0895-0BC001B7BAF2}"/>
              </a:ext>
            </a:extLst>
          </p:cNvPr>
          <p:cNvGrpSpPr/>
          <p:nvPr/>
        </p:nvGrpSpPr>
        <p:grpSpPr>
          <a:xfrm flipH="1">
            <a:off x="1074874" y="253396"/>
            <a:ext cx="8128000" cy="2520000"/>
            <a:chOff x="2032000" y="2168999"/>
            <a:chExt cx="8128000" cy="2520000"/>
          </a:xfrm>
          <a:solidFill>
            <a:srgbClr val="FFC000"/>
          </a:solidFill>
        </p:grpSpPr>
        <p:sp>
          <p:nvSpPr>
            <p:cNvPr id="9" name="Arrow: Right 8">
              <a:extLst>
                <a:ext uri="{FF2B5EF4-FFF2-40B4-BE49-F238E27FC236}">
                  <a16:creationId xmlns:a16="http://schemas.microsoft.com/office/drawing/2014/main" id="{4B9F0EE6-610D-F53D-AF82-546C8434B7CC}"/>
                </a:ext>
              </a:extLst>
            </p:cNvPr>
            <p:cNvSpPr/>
            <p:nvPr/>
          </p:nvSpPr>
          <p:spPr>
            <a:xfrm>
              <a:off x="2032000" y="2168999"/>
              <a:ext cx="8128000" cy="2520000"/>
            </a:xfrm>
            <a:prstGeom prst="right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0859451-8A21-4B00-7041-3DB3A8C0EBCA}"/>
                </a:ext>
              </a:extLst>
            </p:cNvPr>
            <p:cNvSpPr/>
            <p:nvPr/>
          </p:nvSpPr>
          <p:spPr>
            <a:xfrm>
              <a:off x="3969564" y="2798999"/>
              <a:ext cx="3600000" cy="1260000"/>
            </a:xfrm>
            <a:custGeom>
              <a:avLst/>
              <a:gdLst>
                <a:gd name="connsiteX0" fmla="*/ 0 w 3600000"/>
                <a:gd name="connsiteY0" fmla="*/ 0 h 1260000"/>
                <a:gd name="connsiteX1" fmla="*/ 3600000 w 3600000"/>
                <a:gd name="connsiteY1" fmla="*/ 0 h 1260000"/>
                <a:gd name="connsiteX2" fmla="*/ 3600000 w 3600000"/>
                <a:gd name="connsiteY2" fmla="*/ 1260000 h 1260000"/>
                <a:gd name="connsiteX3" fmla="*/ 0 w 3600000"/>
                <a:gd name="connsiteY3" fmla="*/ 1260000 h 1260000"/>
                <a:gd name="connsiteX4" fmla="*/ 0 w 360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1260000">
                  <a:moveTo>
                    <a:pt x="0" y="0"/>
                  </a:moveTo>
                  <a:lnTo>
                    <a:pt x="3600000" y="0"/>
                  </a:lnTo>
                  <a:lnTo>
                    <a:pt x="3600000" y="1260000"/>
                  </a:lnTo>
                  <a:lnTo>
                    <a:pt x="0" y="1260000"/>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0" rIns="0" bIns="35560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GB" sz="3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Design your project</a:t>
              </a:r>
            </a:p>
          </p:txBody>
        </p:sp>
      </p:grpSp>
      <p:grpSp>
        <p:nvGrpSpPr>
          <p:cNvPr id="13" name="Group 12">
            <a:extLst>
              <a:ext uri="{FF2B5EF4-FFF2-40B4-BE49-F238E27FC236}">
                <a16:creationId xmlns:a16="http://schemas.microsoft.com/office/drawing/2014/main" id="{31841959-D3C7-E615-0FF6-36B063512B23}"/>
              </a:ext>
            </a:extLst>
          </p:cNvPr>
          <p:cNvGrpSpPr/>
          <p:nvPr/>
        </p:nvGrpSpPr>
        <p:grpSpPr>
          <a:xfrm>
            <a:off x="1074874" y="4170630"/>
            <a:ext cx="8128000" cy="2520000"/>
            <a:chOff x="2001178" y="2147869"/>
            <a:chExt cx="8128000" cy="2520000"/>
          </a:xfrm>
          <a:solidFill>
            <a:srgbClr val="00B0F0"/>
          </a:solidFill>
        </p:grpSpPr>
        <p:sp>
          <p:nvSpPr>
            <p:cNvPr id="14" name="Arrow: Right 13">
              <a:extLst>
                <a:ext uri="{FF2B5EF4-FFF2-40B4-BE49-F238E27FC236}">
                  <a16:creationId xmlns:a16="http://schemas.microsoft.com/office/drawing/2014/main" id="{E297EC89-9376-2A59-F5F3-E4CD430269B2}"/>
                </a:ext>
              </a:extLst>
            </p:cNvPr>
            <p:cNvSpPr/>
            <p:nvPr/>
          </p:nvSpPr>
          <p:spPr>
            <a:xfrm>
              <a:off x="2001178" y="2147869"/>
              <a:ext cx="8128000" cy="2520000"/>
            </a:xfrm>
            <a:prstGeom prst="rightArrow">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5B54C508-7A34-5C70-A341-A29E950549A4}"/>
                </a:ext>
              </a:extLst>
            </p:cNvPr>
            <p:cNvSpPr/>
            <p:nvPr/>
          </p:nvSpPr>
          <p:spPr>
            <a:xfrm>
              <a:off x="2791955" y="2777869"/>
              <a:ext cx="5135052" cy="1260000"/>
            </a:xfrm>
            <a:custGeom>
              <a:avLst/>
              <a:gdLst>
                <a:gd name="connsiteX0" fmla="*/ 0 w 3600000"/>
                <a:gd name="connsiteY0" fmla="*/ 0 h 1260000"/>
                <a:gd name="connsiteX1" fmla="*/ 3600000 w 3600000"/>
                <a:gd name="connsiteY1" fmla="*/ 0 h 1260000"/>
                <a:gd name="connsiteX2" fmla="*/ 3600000 w 3600000"/>
                <a:gd name="connsiteY2" fmla="*/ 1260000 h 1260000"/>
                <a:gd name="connsiteX3" fmla="*/ 0 w 3600000"/>
                <a:gd name="connsiteY3" fmla="*/ 1260000 h 1260000"/>
                <a:gd name="connsiteX4" fmla="*/ 0 w 3600000"/>
                <a:gd name="connsiteY4" fmla="*/ 0 h 126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0000" h="1260000">
                  <a:moveTo>
                    <a:pt x="0" y="0"/>
                  </a:moveTo>
                  <a:lnTo>
                    <a:pt x="3600000" y="0"/>
                  </a:lnTo>
                  <a:lnTo>
                    <a:pt x="3600000" y="1260000"/>
                  </a:lnTo>
                  <a:lnTo>
                    <a:pt x="0" y="1260000"/>
                  </a:lnTo>
                  <a:lnTo>
                    <a:pt x="0" y="0"/>
                  </a:lnTo>
                  <a:close/>
                </a:path>
              </a:pathLst>
            </a:custGeom>
            <a:grp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0" rIns="0" bIns="355600" numCol="1" spcCol="1270" anchor="ctr" anchorCtr="0">
              <a:noAutofit/>
            </a:bodyPr>
            <a:lstStyle/>
            <a:p>
              <a:pPr marL="0" marR="0" lvl="0" indent="0" algn="ctr" defTabSz="1555750" rtl="0" eaLnBrk="1" fontAlgn="auto" latinLnBrk="0" hangingPunct="1">
                <a:lnSpc>
                  <a:spcPct val="90000"/>
                </a:lnSpc>
                <a:spcBef>
                  <a:spcPct val="0"/>
                </a:spcBef>
                <a:spcAft>
                  <a:spcPct val="35000"/>
                </a:spcAft>
                <a:buClrTx/>
                <a:buSzTx/>
                <a:buFontTx/>
                <a:buNone/>
                <a:tabLst/>
                <a:defRPr/>
              </a:pPr>
              <a:r>
                <a:rPr kumimoji="0" lang="en-GB" sz="35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rPr>
                <a:t>Implement your project</a:t>
              </a:r>
            </a:p>
          </p:txBody>
        </p:sp>
      </p:grpSp>
    </p:spTree>
    <p:extLst>
      <p:ext uri="{BB962C8B-B14F-4D97-AF65-F5344CB8AC3E}">
        <p14:creationId xmlns:p14="http://schemas.microsoft.com/office/powerpoint/2010/main" val="1136543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CE6FC2B-B63D-07AA-6D35-D86BAB0CB106}"/>
              </a:ext>
            </a:extLst>
          </p:cNvPr>
          <p:cNvSpPr>
            <a:spLocks noGrp="1"/>
          </p:cNvSpPr>
          <p:nvPr>
            <p:ph type="title"/>
          </p:nvPr>
        </p:nvSpPr>
        <p:spPr>
          <a:xfrm>
            <a:off x="638881" y="639193"/>
            <a:ext cx="4050077" cy="3573516"/>
          </a:xfrm>
        </p:spPr>
        <p:txBody>
          <a:bodyPr vert="horz" lIns="91440" tIns="45720" rIns="91440" bIns="45720" rtlCol="0" anchor="ctr">
            <a:normAutofit/>
          </a:bodyPr>
          <a:lstStyle/>
          <a:p>
            <a:r>
              <a:rPr lang="en-US" sz="4000" kern="1200">
                <a:solidFill>
                  <a:schemeClr val="tx1"/>
                </a:solidFill>
                <a:latin typeface="+mj-lt"/>
                <a:ea typeface="+mj-ea"/>
                <a:cs typeface="+mj-cs"/>
              </a:rPr>
              <a:t>What does a Theory of Change look like?</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Graphic 7" descr="Questions">
            <a:extLst>
              <a:ext uri="{FF2B5EF4-FFF2-40B4-BE49-F238E27FC236}">
                <a16:creationId xmlns:a16="http://schemas.microsoft.com/office/drawing/2014/main" id="{8A1493D2-031B-82D7-A68D-689DB65F62EF}"/>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197520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500"/>
                                  </p:stCondLst>
                                  <p:iterate>
                                    <p:tmPct val="10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7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D172C9-01D7-4B67-9A86-2A2E5CADCA7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b="1"/>
              <a:t>Messy f</a:t>
            </a:r>
            <a:r>
              <a:rPr lang="en-US" sz="6600" b="1" kern="1200">
                <a:solidFill>
                  <a:schemeClr val="tx1"/>
                </a:solidFill>
                <a:latin typeface="+mj-lt"/>
                <a:ea typeface="+mj-ea"/>
                <a:cs typeface="+mj-cs"/>
              </a:rPr>
              <a:t>irst drafts</a:t>
            </a: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 whiteboard&#10;&#10;Description automatically generated">
            <a:extLst>
              <a:ext uri="{FF2B5EF4-FFF2-40B4-BE49-F238E27FC236}">
                <a16:creationId xmlns:a16="http://schemas.microsoft.com/office/drawing/2014/main" id="{0C810771-2C5F-4BE6-B53F-8E50D56AC535}"/>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4692210" y="640080"/>
            <a:ext cx="7138788" cy="5550408"/>
          </a:xfrm>
          <a:prstGeom prst="rect">
            <a:avLst/>
          </a:prstGeom>
        </p:spPr>
      </p:pic>
      <p:sp>
        <p:nvSpPr>
          <p:cNvPr id="3" name="Rectangle 16">
            <a:extLst>
              <a:ext uri="{FF2B5EF4-FFF2-40B4-BE49-F238E27FC236}">
                <a16:creationId xmlns:a16="http://schemas.microsoft.com/office/drawing/2014/main" id="{0017DA13-68AF-F6A2-90B6-A52FAB78D7E7}"/>
              </a:ext>
            </a:extLst>
          </p:cNvPr>
          <p:cNvSpPr txBox="1">
            <a:spLocks noChangeArrowheads="1"/>
          </p:cNvSpPr>
          <p:nvPr>
            <p:custDataLst>
              <p:tags r:id="rId1"/>
            </p:custDataLst>
          </p:nvPr>
        </p:nvSpPr>
        <p:spPr bwMode="gray">
          <a:xfrm>
            <a:off x="7472688" y="6068377"/>
            <a:ext cx="4719312" cy="540188"/>
          </a:xfrm>
          <a:prstGeom prst="rect">
            <a:avLst/>
          </a:prstGeom>
        </p:spPr>
        <p:txBody>
          <a:bodyPr lIns="68580" tIns="34290" rIns="68580" bIns="3429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71475" marR="0" lvl="0" indent="0" algn="l" defTabSz="914400" rtl="0" eaLnBrk="1" fontAlgn="auto" latinLnBrk="0" hangingPunct="1">
              <a:lnSpc>
                <a:spcPct val="11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Roboto Black"/>
                <a:ea typeface="Roboto Black"/>
                <a:cs typeface="Roboto Black"/>
              </a:rPr>
              <a:t>Example Problem Analysis</a:t>
            </a:r>
          </a:p>
        </p:txBody>
      </p:sp>
    </p:spTree>
    <p:extLst>
      <p:ext uri="{BB962C8B-B14F-4D97-AF65-F5344CB8AC3E}">
        <p14:creationId xmlns:p14="http://schemas.microsoft.com/office/powerpoint/2010/main" val="2120231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C0185F40-4A6D-CA30-9A4F-ECBACC55D74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7" y="2224451"/>
            <a:ext cx="5294716" cy="2409095"/>
          </a:xfrm>
          <a:prstGeom prst="rect">
            <a:avLst/>
          </a:prstGeom>
        </p:spPr>
      </p:pic>
      <p:cxnSp>
        <p:nvCxnSpPr>
          <p:cNvPr id="18" name="Straight Connector 17">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CE5B814-9075-E801-2316-9C598C507848}"/>
              </a:ext>
            </a:extLst>
          </p:cNvPr>
          <p:cNvPicPr>
            <a:picLocks noChangeAspect="1"/>
          </p:cNvPicPr>
          <p:nvPr/>
        </p:nvPicPr>
        <p:blipFill>
          <a:blip r:embed="rId4"/>
          <a:stretch>
            <a:fillRect/>
          </a:stretch>
        </p:blipFill>
        <p:spPr>
          <a:xfrm>
            <a:off x="6253817" y="1357443"/>
            <a:ext cx="5294715" cy="4143114"/>
          </a:xfrm>
          <a:prstGeom prst="rect">
            <a:avLst/>
          </a:prstGeom>
        </p:spPr>
      </p:pic>
    </p:spTree>
    <p:extLst>
      <p:ext uri="{BB962C8B-B14F-4D97-AF65-F5344CB8AC3E}">
        <p14:creationId xmlns:p14="http://schemas.microsoft.com/office/powerpoint/2010/main" val="2873320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A3BA094-37F3-69E8-9227-9AA10EF3B827}"/>
              </a:ext>
            </a:extLst>
          </p:cNvPr>
          <p:cNvSpPr txBox="1">
            <a:spLocks noChangeArrowheads="1"/>
          </p:cNvSpPr>
          <p:nvPr>
            <p:custDataLst>
              <p:tags r:id="rId1"/>
            </p:custDataLst>
          </p:nvPr>
        </p:nvSpPr>
        <p:spPr bwMode="gray">
          <a:xfrm>
            <a:off x="2162913" y="308871"/>
            <a:ext cx="7858302" cy="540188"/>
          </a:xfrm>
          <a:prstGeom prst="rect">
            <a:avLst/>
          </a:prstGeom>
        </p:spPr>
        <p:txBody>
          <a:bodyPr lIns="68580" tIns="34290" rIns="68580" bIns="3429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71475" marR="0" lvl="0" indent="0" algn="l" defTabSz="914400" rtl="0" eaLnBrk="1" fontAlgn="auto" latinLnBrk="0" hangingPunct="1">
              <a:lnSpc>
                <a:spcPct val="110000"/>
              </a:lnSpc>
              <a:spcBef>
                <a:spcPct val="0"/>
              </a:spcBef>
              <a:spcAft>
                <a:spcPts val="0"/>
              </a:spcAft>
              <a:buClrTx/>
              <a:buSzTx/>
              <a:buFontTx/>
              <a:buNone/>
              <a:tabLst/>
              <a:defRPr/>
            </a:pPr>
            <a:r>
              <a:rPr kumimoji="0" lang="en-US" altLang="en-US" sz="3000" b="0" i="0" u="none" strike="noStrike" kern="1200" cap="none" spc="0" normalizeH="0" baseline="0" noProof="0">
                <a:ln>
                  <a:noFill/>
                </a:ln>
                <a:solidFill>
                  <a:prstClr val="black"/>
                </a:solidFill>
                <a:effectLst/>
                <a:uLnTx/>
                <a:uFillTx/>
                <a:latin typeface="Roboto Black"/>
                <a:ea typeface="Roboto Black"/>
                <a:cs typeface="Roboto Black"/>
              </a:rPr>
              <a:t>Example Theory of Change Diagrams </a:t>
            </a:r>
            <a:endParaRPr kumimoji="0" lang="en-US" sz="33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sp>
        <p:nvSpPr>
          <p:cNvPr id="11" name="object 3">
            <a:extLst>
              <a:ext uri="{FF2B5EF4-FFF2-40B4-BE49-F238E27FC236}">
                <a16:creationId xmlns:a16="http://schemas.microsoft.com/office/drawing/2014/main" id="{D1956B17-F76B-594B-D2C9-A982A11693CC}"/>
              </a:ext>
            </a:extLst>
          </p:cNvPr>
          <p:cNvSpPr/>
          <p:nvPr/>
        </p:nvSpPr>
        <p:spPr>
          <a:xfrm>
            <a:off x="3983838" y="842066"/>
            <a:ext cx="3984131" cy="219780"/>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CD9A583-A678-CCD0-9681-9FAD49BCF1B9}"/>
              </a:ext>
            </a:extLst>
          </p:cNvPr>
          <p:cNvSpPr txBox="1"/>
          <p:nvPr/>
        </p:nvSpPr>
        <p:spPr>
          <a:xfrm>
            <a:off x="2646591" y="877040"/>
            <a:ext cx="7412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a:ea typeface="Roboto"/>
                <a:cs typeface="Calibri"/>
              </a:rPr>
              <a:t>How are you going to visualise your project's impact pathways?</a:t>
            </a:r>
            <a:endParaRPr kumimoji="0" lang="en-GB" sz="1800" b="0" i="0" u="none" strike="noStrike" kern="1200" cap="none" spc="0" normalizeH="0" baseline="0" noProof="0">
              <a:ln>
                <a:noFill/>
              </a:ln>
              <a:solidFill>
                <a:prstClr val="black"/>
              </a:solidFill>
              <a:effectLst/>
              <a:uLnTx/>
              <a:uFillTx/>
              <a:latin typeface="Roboto"/>
              <a:ea typeface="Roboto"/>
              <a:cs typeface="Roboto"/>
            </a:endParaRPr>
          </a:p>
        </p:txBody>
      </p:sp>
      <p:pic>
        <p:nvPicPr>
          <p:cNvPr id="4" name="Picture 3" descr="A picture containing text&#10;&#10;Description automatically generated">
            <a:extLst>
              <a:ext uri="{FF2B5EF4-FFF2-40B4-BE49-F238E27FC236}">
                <a16:creationId xmlns:a16="http://schemas.microsoft.com/office/drawing/2014/main" id="{283D3922-AD7F-56FC-E6F4-E5D789B1252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85038" y="1270094"/>
            <a:ext cx="7297449" cy="54359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839614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1FF53D-F868-494D-B9C4-8D8A72B15E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42524" y="194249"/>
            <a:ext cx="5357498" cy="6551076"/>
          </a:xfrm>
          <a:prstGeom prst="rect">
            <a:avLst/>
          </a:prstGeom>
          <a:ln>
            <a:noFill/>
          </a:ln>
          <a:effectLst>
            <a:outerShdw blurRad="292100" dist="139700" dir="2700000" algn="tl" rotWithShape="0">
              <a:srgbClr val="333333">
                <a:alpha val="65000"/>
              </a:srgbClr>
            </a:outerShdw>
          </a:effectLst>
        </p:spPr>
      </p:pic>
      <p:sp>
        <p:nvSpPr>
          <p:cNvPr id="5" name="Rectangle 16">
            <a:extLst>
              <a:ext uri="{FF2B5EF4-FFF2-40B4-BE49-F238E27FC236}">
                <a16:creationId xmlns:a16="http://schemas.microsoft.com/office/drawing/2014/main" id="{8A3BA094-37F3-69E8-9227-9AA10EF3B827}"/>
              </a:ext>
            </a:extLst>
          </p:cNvPr>
          <p:cNvSpPr txBox="1">
            <a:spLocks noChangeArrowheads="1"/>
          </p:cNvSpPr>
          <p:nvPr>
            <p:custDataLst>
              <p:tags r:id="rId1"/>
            </p:custDataLst>
          </p:nvPr>
        </p:nvSpPr>
        <p:spPr bwMode="gray">
          <a:xfrm>
            <a:off x="6895647" y="1326856"/>
            <a:ext cx="3705998" cy="540188"/>
          </a:xfrm>
          <a:prstGeom prst="rect">
            <a:avLst/>
          </a:prstGeom>
        </p:spPr>
        <p:txBody>
          <a:bodyPr lIns="68580" tIns="34290" rIns="68580" bIns="3429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71475" marR="0" lvl="0" indent="0" algn="l" defTabSz="914400" rtl="0" eaLnBrk="1" fontAlgn="auto" latinLnBrk="0" hangingPunct="1">
              <a:lnSpc>
                <a:spcPct val="110000"/>
              </a:lnSpc>
              <a:spcBef>
                <a:spcPct val="0"/>
              </a:spcBef>
              <a:spcAft>
                <a:spcPts val="0"/>
              </a:spcAft>
              <a:buClrTx/>
              <a:buSzTx/>
              <a:buFontTx/>
              <a:buNone/>
              <a:tabLst/>
              <a:defRPr/>
            </a:pPr>
            <a:r>
              <a:rPr kumimoji="0" lang="en-US" altLang="en-US" sz="2400" b="0" i="0" u="none" strike="noStrike" kern="1200" cap="none" spc="0" normalizeH="0" baseline="0" noProof="0">
                <a:ln>
                  <a:noFill/>
                </a:ln>
                <a:solidFill>
                  <a:prstClr val="black"/>
                </a:solidFill>
                <a:effectLst/>
                <a:uLnTx/>
                <a:uFillTx/>
                <a:latin typeface="Roboto Black"/>
                <a:ea typeface="Roboto Black"/>
                <a:cs typeface="Roboto Black"/>
              </a:rPr>
              <a:t>Example Theory of Change Diagrams </a:t>
            </a:r>
            <a:endParaRPr kumimoji="0" lang="en-US" sz="2400" b="0" i="0" u="none" strike="noStrike" kern="1200" cap="none" spc="0" normalizeH="0" baseline="0" noProof="0">
              <a:ln>
                <a:noFill/>
              </a:ln>
              <a:solidFill>
                <a:prstClr val="black"/>
              </a:solidFill>
              <a:effectLst/>
              <a:uLnTx/>
              <a:uFillTx/>
              <a:latin typeface="Roboto Black"/>
              <a:ea typeface="Roboto Black"/>
              <a:cs typeface="Roboto Black"/>
            </a:endParaRPr>
          </a:p>
        </p:txBody>
      </p:sp>
      <p:sp>
        <p:nvSpPr>
          <p:cNvPr id="11" name="object 3">
            <a:extLst>
              <a:ext uri="{FF2B5EF4-FFF2-40B4-BE49-F238E27FC236}">
                <a16:creationId xmlns:a16="http://schemas.microsoft.com/office/drawing/2014/main" id="{D1956B17-F76B-594B-D2C9-A982A11693CC}"/>
              </a:ext>
            </a:extLst>
          </p:cNvPr>
          <p:cNvSpPr/>
          <p:nvPr/>
        </p:nvSpPr>
        <p:spPr>
          <a:xfrm>
            <a:off x="7466415" y="2083294"/>
            <a:ext cx="2850061" cy="300147"/>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CD9A583-A678-CCD0-9681-9FAD49BCF1B9}"/>
              </a:ext>
            </a:extLst>
          </p:cNvPr>
          <p:cNvSpPr txBox="1"/>
          <p:nvPr/>
        </p:nvSpPr>
        <p:spPr>
          <a:xfrm>
            <a:off x="7282648" y="2339337"/>
            <a:ext cx="293031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Roboto"/>
                <a:ea typeface="Roboto"/>
                <a:cs typeface="Calibri"/>
              </a:rPr>
              <a:t>How are you going to visualise your project's impact pathways?</a:t>
            </a:r>
            <a:endParaRPr kumimoji="0" lang="en-GB" sz="2800" b="0" i="0" u="none" strike="noStrike" kern="1200" cap="none" spc="0" normalizeH="0" baseline="0" noProof="0">
              <a:ln>
                <a:noFill/>
              </a:ln>
              <a:solidFill>
                <a:prstClr val="black"/>
              </a:solidFill>
              <a:effectLst/>
              <a:uLnTx/>
              <a:uFillTx/>
              <a:latin typeface="Roboto"/>
              <a:ea typeface="Roboto"/>
              <a:cs typeface="Roboto"/>
            </a:endParaRPr>
          </a:p>
        </p:txBody>
      </p:sp>
    </p:spTree>
    <p:extLst>
      <p:ext uri="{BB962C8B-B14F-4D97-AF65-F5344CB8AC3E}">
        <p14:creationId xmlns:p14="http://schemas.microsoft.com/office/powerpoint/2010/main" val="1060515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87AFE0E-B37D-4531-AFE8-231C8348EA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80B306-8725-C544-11AA-CA1FC1FF5D8B}"/>
              </a:ext>
            </a:extLst>
          </p:cNvPr>
          <p:cNvSpPr>
            <a:spLocks noGrp="1"/>
          </p:cNvSpPr>
          <p:nvPr>
            <p:ph type="title"/>
          </p:nvPr>
        </p:nvSpPr>
        <p:spPr>
          <a:xfrm>
            <a:off x="838200" y="345461"/>
            <a:ext cx="10515600" cy="1325563"/>
          </a:xfrm>
        </p:spPr>
        <p:txBody>
          <a:bodyPr>
            <a:normAutofit/>
          </a:bodyPr>
          <a:lstStyle/>
          <a:p>
            <a:r>
              <a:rPr lang="en-GB">
                <a:ea typeface="Calibri Light"/>
                <a:cs typeface="Calibri Light"/>
              </a:rPr>
              <a:t>Problem Tree</a:t>
            </a:r>
            <a:endParaRPr lang="en-GB"/>
          </a:p>
        </p:txBody>
      </p:sp>
      <p:pic>
        <p:nvPicPr>
          <p:cNvPr id="1026" name="Picture 2">
            <a:extLst>
              <a:ext uri="{FF2B5EF4-FFF2-40B4-BE49-F238E27FC236}">
                <a16:creationId xmlns:a16="http://schemas.microsoft.com/office/drawing/2014/main" id="{1D62F8BE-CA2A-0E17-FA17-F9F995E512D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908134" y="169068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E549F414-D1F8-C2A3-0901-DE31CE258BDB}"/>
              </a:ext>
            </a:extLst>
          </p:cNvPr>
          <p:cNvGrpSpPr/>
          <p:nvPr/>
        </p:nvGrpSpPr>
        <p:grpSpPr>
          <a:xfrm>
            <a:off x="4673841" y="3130254"/>
            <a:ext cx="3119290" cy="1699945"/>
            <a:chOff x="4669075" y="2899369"/>
            <a:chExt cx="3119290" cy="1699945"/>
          </a:xfrm>
        </p:grpSpPr>
        <p:sp>
          <p:nvSpPr>
            <p:cNvPr id="5" name="Arrow: Right 4">
              <a:extLst>
                <a:ext uri="{FF2B5EF4-FFF2-40B4-BE49-F238E27FC236}">
                  <a16:creationId xmlns:a16="http://schemas.microsoft.com/office/drawing/2014/main" id="{2364A43D-7830-1921-6CF3-D0BD7F4B7892}"/>
                </a:ext>
              </a:extLst>
            </p:cNvPr>
            <p:cNvSpPr/>
            <p:nvPr/>
          </p:nvSpPr>
          <p:spPr>
            <a:xfrm>
              <a:off x="4669075" y="2899369"/>
              <a:ext cx="3119290" cy="1699945"/>
            </a:xfrm>
            <a:prstGeom prst="rightArrow">
              <a:avLst/>
            </a:prstGeom>
            <a:noFill/>
            <a:ln w="57150">
              <a:solidFill>
                <a:schemeClr val="accent2">
                  <a:lumMod val="60000"/>
                  <a:lumOff val="4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77EDBCF-D281-59F1-A791-29781C29A7E3}"/>
                </a:ext>
              </a:extLst>
            </p:cNvPr>
            <p:cNvSpPr txBox="1"/>
            <p:nvPr/>
          </p:nvSpPr>
          <p:spPr>
            <a:xfrm>
              <a:off x="4669075" y="3318134"/>
              <a:ext cx="2746618"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It can be hard to produce this brainstorming statement </a:t>
              </a:r>
            </a:p>
          </p:txBody>
        </p:sp>
      </p:grpSp>
      <p:sp>
        <p:nvSpPr>
          <p:cNvPr id="6" name="TextBox 5">
            <a:extLst>
              <a:ext uri="{FF2B5EF4-FFF2-40B4-BE49-F238E27FC236}">
                <a16:creationId xmlns:a16="http://schemas.microsoft.com/office/drawing/2014/main" id="{89302BAB-EABB-EFDA-A726-A88BDCF8E301}"/>
              </a:ext>
            </a:extLst>
          </p:cNvPr>
          <p:cNvSpPr txBox="1"/>
          <p:nvPr/>
        </p:nvSpPr>
        <p:spPr>
          <a:xfrm>
            <a:off x="352481" y="3533630"/>
            <a:ext cx="4021864" cy="954107"/>
          </a:xfrm>
          <a:prstGeom prst="rect">
            <a:avLst/>
          </a:prstGeom>
          <a:solidFill>
            <a:srgbClr val="FE907E"/>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black"/>
                </a:solidFill>
                <a:effectLst/>
                <a:uLnTx/>
                <a:uFillTx/>
                <a:latin typeface="Calibri" panose="020F0502020204030204"/>
                <a:ea typeface="+mn-ea"/>
                <a:cs typeface="Calibri"/>
              </a:rPr>
              <a:t>Poor integration of traditional ecological knowledge and indigenous perspectives into conservation policies and management plans, undermining their effectiveness and cultural relevance.</a:t>
            </a:r>
          </a:p>
        </p:txBody>
      </p:sp>
      <p:sp>
        <p:nvSpPr>
          <p:cNvPr id="7" name="TextBox 6">
            <a:extLst>
              <a:ext uri="{FF2B5EF4-FFF2-40B4-BE49-F238E27FC236}">
                <a16:creationId xmlns:a16="http://schemas.microsoft.com/office/drawing/2014/main" id="{94D26503-3554-51B2-2AED-B64A5428AB08}"/>
              </a:ext>
            </a:extLst>
          </p:cNvPr>
          <p:cNvSpPr txBox="1"/>
          <p:nvPr/>
        </p:nvSpPr>
        <p:spPr>
          <a:xfrm>
            <a:off x="838200" y="5692165"/>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rPr>
              <a:t>Question your assumptions.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rPr>
              <a:t>“Is this really a problem?” “Do we have any evidence?” </a:t>
            </a:r>
            <a:endParaRPr kumimoji="0" lang="en-GB" sz="1400" b="0" i="0" u="none" strike="noStrike" kern="1200" cap="none" spc="0" normalizeH="0" baseline="0" noProof="0">
              <a:ln>
                <a:noFill/>
              </a:ln>
              <a:solidFill>
                <a:prstClr val="black"/>
              </a:solidFill>
              <a:effectLst/>
              <a:uLnTx/>
              <a:uFillTx/>
              <a:latin typeface="Calibri" panose="020F0502020204030204"/>
              <a:ea typeface="Calibri"/>
              <a:cs typeface="Calibri"/>
            </a:endParaRPr>
          </a:p>
        </p:txBody>
      </p:sp>
    </p:spTree>
    <p:extLst>
      <p:ext uri="{BB962C8B-B14F-4D97-AF65-F5344CB8AC3E}">
        <p14:creationId xmlns:p14="http://schemas.microsoft.com/office/powerpoint/2010/main" val="242859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5" name="Rectangle 16">
            <a:extLst>
              <a:ext uri="{FF2B5EF4-FFF2-40B4-BE49-F238E27FC236}">
                <a16:creationId xmlns:a16="http://schemas.microsoft.com/office/drawing/2014/main" id="{8A3BA094-37F3-69E8-9227-9AA10EF3B827}"/>
              </a:ext>
            </a:extLst>
          </p:cNvPr>
          <p:cNvSpPr txBox="1">
            <a:spLocks noChangeArrowheads="1"/>
          </p:cNvSpPr>
          <p:nvPr>
            <p:custDataLst>
              <p:tags r:id="rId1"/>
            </p:custDataLst>
          </p:nvPr>
        </p:nvSpPr>
        <p:spPr bwMode="gray">
          <a:xfrm>
            <a:off x="2162913" y="308871"/>
            <a:ext cx="7858302" cy="540188"/>
          </a:xfrm>
          <a:prstGeom prst="rect">
            <a:avLst/>
          </a:prstGeom>
        </p:spPr>
        <p:txBody>
          <a:bodyPr lIns="68580" tIns="34290" rIns="68580" bIns="3429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71475" marR="0" lvl="0" indent="0" algn="l" defTabSz="914400" rtl="0" eaLnBrk="1" fontAlgn="auto" latinLnBrk="0" hangingPunct="1">
              <a:lnSpc>
                <a:spcPct val="110000"/>
              </a:lnSpc>
              <a:spcBef>
                <a:spcPct val="0"/>
              </a:spcBef>
              <a:spcAft>
                <a:spcPts val="0"/>
              </a:spcAft>
              <a:buClrTx/>
              <a:buSzTx/>
              <a:buFontTx/>
              <a:buNone/>
              <a:tabLst/>
              <a:defRPr/>
            </a:pPr>
            <a:r>
              <a:rPr kumimoji="0" lang="en-US" altLang="en-US" sz="3000" b="0" i="0" u="none" strike="noStrike" kern="1200" cap="none" spc="0" normalizeH="0" baseline="0" noProof="0">
                <a:ln>
                  <a:noFill/>
                </a:ln>
                <a:solidFill>
                  <a:prstClr val="black"/>
                </a:solidFill>
                <a:effectLst/>
                <a:uLnTx/>
                <a:uFillTx/>
                <a:latin typeface="Roboto Black"/>
                <a:ea typeface="Roboto Black"/>
                <a:cs typeface="Roboto Black"/>
              </a:rPr>
              <a:t>Example Theory of Change Diagrams (2/4)</a:t>
            </a:r>
            <a:endParaRPr kumimoji="0" lang="en-US" sz="33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sp>
        <p:nvSpPr>
          <p:cNvPr id="11" name="object 3">
            <a:extLst>
              <a:ext uri="{FF2B5EF4-FFF2-40B4-BE49-F238E27FC236}">
                <a16:creationId xmlns:a16="http://schemas.microsoft.com/office/drawing/2014/main" id="{D1956B17-F76B-594B-D2C9-A982A11693CC}"/>
              </a:ext>
            </a:extLst>
          </p:cNvPr>
          <p:cNvSpPr/>
          <p:nvPr/>
        </p:nvSpPr>
        <p:spPr>
          <a:xfrm>
            <a:off x="3983838" y="842066"/>
            <a:ext cx="3984131" cy="219780"/>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3CD9A583-A678-CCD0-9681-9FAD49BCF1B9}"/>
              </a:ext>
            </a:extLst>
          </p:cNvPr>
          <p:cNvSpPr txBox="1"/>
          <p:nvPr/>
        </p:nvSpPr>
        <p:spPr>
          <a:xfrm>
            <a:off x="2646591" y="877040"/>
            <a:ext cx="741263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Roboto"/>
                <a:ea typeface="Roboto"/>
                <a:cs typeface="Calibri"/>
              </a:rPr>
              <a:t>How are you going to visualise your project's impact pathways?</a:t>
            </a:r>
            <a:endParaRPr kumimoji="0" lang="en-GB" sz="1800" b="0" i="0" u="none" strike="noStrike" kern="1200" cap="none" spc="0" normalizeH="0" baseline="0" noProof="0">
              <a:ln>
                <a:noFill/>
              </a:ln>
              <a:solidFill>
                <a:prstClr val="black"/>
              </a:solidFill>
              <a:effectLst/>
              <a:uLnTx/>
              <a:uFillTx/>
              <a:latin typeface="Roboto"/>
              <a:ea typeface="Roboto"/>
              <a:cs typeface="Roboto"/>
            </a:endParaRPr>
          </a:p>
        </p:txBody>
      </p:sp>
      <p:pic>
        <p:nvPicPr>
          <p:cNvPr id="6" name="Picture 5">
            <a:extLst>
              <a:ext uri="{FF2B5EF4-FFF2-40B4-BE49-F238E27FC236}">
                <a16:creationId xmlns:a16="http://schemas.microsoft.com/office/drawing/2014/main" id="{D659BE96-BA3F-06F2-4035-009A84B0B9E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73647" y="1254435"/>
            <a:ext cx="7646736" cy="54745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70294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A209F8A-063F-08F7-403E-8FD5F018A6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6119" y="0"/>
            <a:ext cx="4841778" cy="6854612"/>
          </a:xfrm>
          <a:prstGeom prst="rect">
            <a:avLst/>
          </a:prstGeom>
        </p:spPr>
      </p:pic>
      <p:sp>
        <p:nvSpPr>
          <p:cNvPr id="3" name="Rectangle 16">
            <a:extLst>
              <a:ext uri="{FF2B5EF4-FFF2-40B4-BE49-F238E27FC236}">
                <a16:creationId xmlns:a16="http://schemas.microsoft.com/office/drawing/2014/main" id="{050192A8-8BCF-4F72-964B-90CAA8550D2A}"/>
              </a:ext>
            </a:extLst>
          </p:cNvPr>
          <p:cNvSpPr txBox="1">
            <a:spLocks noChangeArrowheads="1"/>
          </p:cNvSpPr>
          <p:nvPr>
            <p:custDataLst>
              <p:tags r:id="rId1"/>
            </p:custDataLst>
          </p:nvPr>
        </p:nvSpPr>
        <p:spPr bwMode="gray">
          <a:xfrm>
            <a:off x="2162913" y="308871"/>
            <a:ext cx="3107464" cy="2265653"/>
          </a:xfrm>
          <a:prstGeom prst="rect">
            <a:avLst/>
          </a:prstGeom>
        </p:spPr>
        <p:txBody>
          <a:bodyPr lIns="68580" tIns="34290" rIns="68580" bIns="3429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71475" marR="0" lvl="0" indent="0" algn="l" defTabSz="914400" rtl="0" eaLnBrk="1" fontAlgn="auto" latinLnBrk="0" hangingPunct="1">
              <a:lnSpc>
                <a:spcPct val="110000"/>
              </a:lnSpc>
              <a:spcBef>
                <a:spcPct val="0"/>
              </a:spcBef>
              <a:spcAft>
                <a:spcPts val="0"/>
              </a:spcAft>
              <a:buClrTx/>
              <a:buSzTx/>
              <a:buFontTx/>
              <a:buNone/>
              <a:tabLst/>
              <a:defRPr/>
            </a:pPr>
            <a:r>
              <a:rPr kumimoji="0" lang="en-US" altLang="en-US" sz="3000" b="0" i="0" u="none" strike="noStrike" kern="1200" cap="none" spc="0" normalizeH="0" baseline="0" noProof="0">
                <a:ln>
                  <a:noFill/>
                </a:ln>
                <a:solidFill>
                  <a:prstClr val="black"/>
                </a:solidFill>
                <a:effectLst/>
                <a:uLnTx/>
                <a:uFillTx/>
                <a:latin typeface="Roboto Black"/>
                <a:ea typeface="Roboto Black"/>
                <a:cs typeface="Roboto Black"/>
              </a:rPr>
              <a:t>Example Theory of Change Diagrams (4/4)</a:t>
            </a:r>
            <a:endParaRPr kumimoji="0" lang="en-US" sz="3300" b="0" i="0" u="none" strike="noStrike" kern="1200" cap="none" spc="0" normalizeH="0" baseline="0" noProof="0">
              <a:ln>
                <a:noFill/>
              </a:ln>
              <a:solidFill>
                <a:prstClr val="black"/>
              </a:solidFill>
              <a:effectLst/>
              <a:uLnTx/>
              <a:uFillTx/>
              <a:latin typeface="Calibri Light" panose="020F0302020204030204"/>
              <a:ea typeface="+mj-ea"/>
              <a:cs typeface="Calibri Light"/>
            </a:endParaRPr>
          </a:p>
        </p:txBody>
      </p:sp>
    </p:spTree>
    <p:extLst>
      <p:ext uri="{BB962C8B-B14F-4D97-AF65-F5344CB8AC3E}">
        <p14:creationId xmlns:p14="http://schemas.microsoft.com/office/powerpoint/2010/main" val="38170268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DB7D-917D-4D97-A939-99DE0E7EAAAB}"/>
              </a:ext>
            </a:extLst>
          </p:cNvPr>
          <p:cNvSpPr>
            <a:spLocks noGrp="1"/>
          </p:cNvSpPr>
          <p:nvPr>
            <p:ph type="title"/>
          </p:nvPr>
        </p:nvSpPr>
        <p:spPr>
          <a:xfrm>
            <a:off x="2006601" y="321735"/>
            <a:ext cx="8178799" cy="1135737"/>
          </a:xfrm>
        </p:spPr>
        <p:txBody>
          <a:bodyPr>
            <a:normAutofit/>
          </a:bodyPr>
          <a:lstStyle/>
          <a:p>
            <a:r>
              <a:rPr lang="en-GB" sz="3100">
                <a:latin typeface="Roboto Black"/>
                <a:ea typeface="Roboto Black"/>
                <a:cs typeface="Roboto Black"/>
              </a:rPr>
              <a:t>Impact Pathways: Example from TRADE Hub</a:t>
            </a:r>
          </a:p>
        </p:txBody>
      </p:sp>
      <p:sp>
        <p:nvSpPr>
          <p:cNvPr id="3" name="Content Placeholder 2">
            <a:extLst>
              <a:ext uri="{FF2B5EF4-FFF2-40B4-BE49-F238E27FC236}">
                <a16:creationId xmlns:a16="http://schemas.microsoft.com/office/drawing/2014/main" id="{6D21B034-0594-461D-A6DC-848063677CC1}"/>
              </a:ext>
            </a:extLst>
          </p:cNvPr>
          <p:cNvSpPr>
            <a:spLocks noGrp="1"/>
          </p:cNvSpPr>
          <p:nvPr>
            <p:ph idx="1"/>
          </p:nvPr>
        </p:nvSpPr>
        <p:spPr>
          <a:xfrm>
            <a:off x="872377" y="1425795"/>
            <a:ext cx="3988708" cy="4402911"/>
          </a:xfrm>
        </p:spPr>
        <p:txBody>
          <a:bodyPr vert="horz" lIns="91440" tIns="45720" rIns="91440" bIns="45720" rtlCol="0" anchor="t">
            <a:normAutofit/>
          </a:bodyPr>
          <a:lstStyle/>
          <a:p>
            <a:r>
              <a:rPr lang="en-GB" sz="1700">
                <a:latin typeface="Roboto"/>
                <a:ea typeface="Roboto"/>
                <a:cs typeface="Roboto"/>
              </a:rPr>
              <a:t>Overarching research questions</a:t>
            </a:r>
          </a:p>
          <a:p>
            <a:r>
              <a:rPr lang="en-GB" sz="1700">
                <a:latin typeface="Roboto"/>
                <a:ea typeface="Roboto"/>
                <a:cs typeface="Roboto"/>
              </a:rPr>
              <a:t>Specific research questions</a:t>
            </a:r>
          </a:p>
          <a:p>
            <a:r>
              <a:rPr lang="en-GB" sz="1700">
                <a:latin typeface="Roboto"/>
                <a:ea typeface="Roboto"/>
                <a:cs typeface="Roboto"/>
              </a:rPr>
              <a:t>Outputs</a:t>
            </a:r>
          </a:p>
          <a:p>
            <a:r>
              <a:rPr lang="en-GB" sz="1700">
                <a:latin typeface="Roboto"/>
                <a:ea typeface="Roboto"/>
                <a:cs typeface="Roboto"/>
              </a:rPr>
              <a:t>Intended outcomes (behavioural changes) </a:t>
            </a:r>
          </a:p>
          <a:p>
            <a:r>
              <a:rPr lang="en-GB" sz="1700">
                <a:latin typeface="Roboto"/>
                <a:ea typeface="Roboto"/>
                <a:cs typeface="Roboto"/>
              </a:rPr>
              <a:t>Intended impact (systemic changes)</a:t>
            </a:r>
          </a:p>
          <a:p>
            <a:r>
              <a:rPr lang="en-GB" sz="1700">
                <a:latin typeface="Roboto"/>
                <a:ea typeface="Roboto"/>
                <a:cs typeface="Roboto"/>
              </a:rPr>
              <a:t>Mapping against network diagram of trade actors</a:t>
            </a:r>
          </a:p>
        </p:txBody>
      </p:sp>
      <p:pic>
        <p:nvPicPr>
          <p:cNvPr id="5" name="Picture 4">
            <a:extLst>
              <a:ext uri="{FF2B5EF4-FFF2-40B4-BE49-F238E27FC236}">
                <a16:creationId xmlns:a16="http://schemas.microsoft.com/office/drawing/2014/main" id="{AFF92CEA-D2E1-4695-808E-AAB31777DB9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97201" y="1499495"/>
            <a:ext cx="6422422" cy="4773714"/>
          </a:xfrm>
          <a:prstGeom prst="rect">
            <a:avLst/>
          </a:prstGeom>
        </p:spPr>
      </p:pic>
      <p:pic>
        <p:nvPicPr>
          <p:cNvPr id="4" name="Picture 5" descr="A picture containing text, night&#10;&#10;Description automatically generated">
            <a:extLst>
              <a:ext uri="{FF2B5EF4-FFF2-40B4-BE49-F238E27FC236}">
                <a16:creationId xmlns:a16="http://schemas.microsoft.com/office/drawing/2014/main" id="{782EBF44-6510-37EF-CB61-494A86096F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41238" y="4769290"/>
            <a:ext cx="1825270" cy="1825270"/>
          </a:xfrm>
          <a:prstGeom prst="rect">
            <a:avLst/>
          </a:prstGeom>
        </p:spPr>
      </p:pic>
      <p:sp>
        <p:nvSpPr>
          <p:cNvPr id="6" name="TextBox 5">
            <a:extLst>
              <a:ext uri="{FF2B5EF4-FFF2-40B4-BE49-F238E27FC236}">
                <a16:creationId xmlns:a16="http://schemas.microsoft.com/office/drawing/2014/main" id="{CE88012B-4EB7-F2D1-E5F6-7D312261F30B}"/>
              </a:ext>
            </a:extLst>
          </p:cNvPr>
          <p:cNvSpPr txBox="1"/>
          <p:nvPr/>
        </p:nvSpPr>
        <p:spPr>
          <a:xfrm>
            <a:off x="3986526" y="6183606"/>
            <a:ext cx="21094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Roboto Black"/>
                <a:ea typeface="Roboto Black"/>
                <a:cs typeface="Calibri"/>
              </a:rPr>
              <a:t>KUMU online tool</a:t>
            </a:r>
            <a:endParaRPr kumimoji="0" lang="en-GB" sz="1800" b="1" i="0" u="none" strike="noStrike" kern="1200" cap="none" spc="0" normalizeH="0" baseline="0" noProof="0">
              <a:ln>
                <a:noFill/>
              </a:ln>
              <a:solidFill>
                <a:prstClr val="black"/>
              </a:solidFill>
              <a:effectLst/>
              <a:uLnTx/>
              <a:uFillTx/>
              <a:latin typeface="Roboto Black"/>
              <a:ea typeface="Roboto Black"/>
              <a:cs typeface="Roboto Black"/>
            </a:endParaRPr>
          </a:p>
        </p:txBody>
      </p:sp>
      <p:sp>
        <p:nvSpPr>
          <p:cNvPr id="8" name="object 3">
            <a:extLst>
              <a:ext uri="{FF2B5EF4-FFF2-40B4-BE49-F238E27FC236}">
                <a16:creationId xmlns:a16="http://schemas.microsoft.com/office/drawing/2014/main" id="{560C5BB0-D3E9-6B25-991D-16AE8682717A}"/>
              </a:ext>
            </a:extLst>
          </p:cNvPr>
          <p:cNvSpPr/>
          <p:nvPr/>
        </p:nvSpPr>
        <p:spPr>
          <a:xfrm>
            <a:off x="2188370" y="1176075"/>
            <a:ext cx="7681318" cy="507470"/>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342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5BAE46E-E6C6-47AD-E25B-707130CD080A}"/>
              </a:ext>
            </a:extLst>
          </p:cNvPr>
          <p:cNvSpPr txBox="1">
            <a:spLocks/>
          </p:cNvSpPr>
          <p:nvPr/>
        </p:nvSpPr>
        <p:spPr>
          <a:xfrm>
            <a:off x="838200" y="762000"/>
            <a:ext cx="9436652" cy="928689"/>
          </a:xfrm>
          <a:prstGeom prst="rect">
            <a:avLst/>
          </a:prstGeom>
          <a:noFill/>
        </p:spPr>
        <p:txBody>
          <a:bodyPr vert="horz" lIns="60960" tIns="30480" rIns="60960" bIns="30480" rtlCol="0" anchor="t">
            <a:normAutofit/>
          </a:bodyPr>
          <a:lstStyle>
            <a:lvl1pPr algn="l" defTabSz="1371600" rtl="0" eaLnBrk="1" latinLnBrk="0" hangingPunct="1">
              <a:lnSpc>
                <a:spcPct val="90000"/>
              </a:lnSpc>
              <a:spcBef>
                <a:spcPct val="0"/>
              </a:spcBef>
              <a:buNone/>
              <a:defRPr sz="7200" b="1" kern="1200" baseline="0">
                <a:solidFill>
                  <a:srgbClr val="004627"/>
                </a:solidFill>
                <a:latin typeface="Syne" pitchFamily="2" charset="0"/>
                <a:ea typeface="+mj-ea"/>
                <a:cs typeface="Arial" panose="020B0604020202020204" pitchFamily="34" charset="0"/>
              </a:defRPr>
            </a:lvl1pPr>
          </a:lstStyle>
          <a:p>
            <a:pPr>
              <a:spcAft>
                <a:spcPts val="400"/>
              </a:spcAft>
            </a:pPr>
            <a:r>
              <a:rPr lang="en-US" sz="4800" noProof="1"/>
              <a:t>Ribes objective</a:t>
            </a:r>
          </a:p>
        </p:txBody>
      </p:sp>
      <p:sp>
        <p:nvSpPr>
          <p:cNvPr id="5" name="Segnaposto contenuto 2">
            <a:extLst>
              <a:ext uri="{FF2B5EF4-FFF2-40B4-BE49-F238E27FC236}">
                <a16:creationId xmlns:a16="http://schemas.microsoft.com/office/drawing/2014/main" id="{89E0ABC6-B8FC-4CF9-2DC7-A687AC9360A7}"/>
              </a:ext>
            </a:extLst>
          </p:cNvPr>
          <p:cNvSpPr>
            <a:spLocks noGrp="1"/>
          </p:cNvSpPr>
          <p:nvPr>
            <p:ph sz="half" idx="1"/>
          </p:nvPr>
        </p:nvSpPr>
        <p:spPr>
          <a:xfrm>
            <a:off x="838200" y="1825626"/>
            <a:ext cx="5181600" cy="4351338"/>
          </a:xfrm>
        </p:spPr>
        <p:txBody>
          <a:bodyPr vert="horz" lIns="60960" tIns="30480" rIns="60960" bIns="30480" rtlCol="0">
            <a:normAutofit/>
          </a:bodyPr>
          <a:lstStyle/>
          <a:p>
            <a:pPr marL="0"/>
            <a:r>
              <a:rPr lang="en-US" sz="1667" noProof="1"/>
              <a:t>RIBES will shed light on </a:t>
            </a:r>
            <a:r>
              <a:rPr lang="en-US" sz="1667" noProof="1">
                <a:solidFill>
                  <a:srgbClr val="FF0000"/>
                </a:solidFill>
              </a:rPr>
              <a:t>social entrepreneurship</a:t>
            </a:r>
            <a:r>
              <a:rPr lang="en-US" sz="1667" noProof="1"/>
              <a:t> that combines public interest with a commercial logic. </a:t>
            </a:r>
          </a:p>
          <a:p>
            <a:pPr marL="0"/>
            <a:r>
              <a:rPr lang="en-US" sz="1667" noProof="1"/>
              <a:t>The ambition is to come to new innovative kinds of organisations (business and governance models) that operate as alternatives or hybrids between – </a:t>
            </a:r>
            <a:r>
              <a:rPr lang="en-US" sz="1667" noProof="1">
                <a:solidFill>
                  <a:srgbClr val="FF0000"/>
                </a:solidFill>
              </a:rPr>
              <a:t>community, market and government</a:t>
            </a:r>
            <a:r>
              <a:rPr lang="en-US" sz="1667" noProof="1"/>
              <a:t>. </a:t>
            </a:r>
          </a:p>
          <a:p>
            <a:pPr marL="0"/>
            <a:r>
              <a:rPr lang="en-US" sz="1667" noProof="1"/>
              <a:t>Ribes looks beyond the </a:t>
            </a:r>
            <a:r>
              <a:rPr lang="en-US" sz="1667" noProof="1">
                <a:solidFill>
                  <a:srgbClr val="FF0000"/>
                </a:solidFill>
              </a:rPr>
              <a:t>´triple helix` governance of public-private partnership </a:t>
            </a:r>
            <a:r>
              <a:rPr lang="en-US" sz="1667" noProof="1"/>
              <a:t>between governments, knowledge institutions and companies that has long been seen as the main driver of innovation in a region. T</a:t>
            </a:r>
          </a:p>
          <a:p>
            <a:pPr marL="0"/>
            <a:r>
              <a:rPr lang="en-US" sz="1667" noProof="1"/>
              <a:t>O accelerate and guide a fair and transition towards a CBE that revitalizes local communities, the MTFs will explore new forms of cooperation</a:t>
            </a:r>
          </a:p>
        </p:txBody>
      </p:sp>
      <p:sp>
        <p:nvSpPr>
          <p:cNvPr id="2" name="Date Placeholder 1">
            <a:extLst>
              <a:ext uri="{FF2B5EF4-FFF2-40B4-BE49-F238E27FC236}">
                <a16:creationId xmlns:a16="http://schemas.microsoft.com/office/drawing/2014/main" id="{24747914-BB13-57F4-26F2-BA2E35960AB2}"/>
              </a:ext>
            </a:extLst>
          </p:cNvPr>
          <p:cNvSpPr>
            <a:spLocks noGrp="1"/>
          </p:cNvSpPr>
          <p:nvPr>
            <p:ph type="dt" sz="half" idx="10"/>
          </p:nvPr>
        </p:nvSpPr>
        <p:spPr/>
        <p:txBody>
          <a:bodyPr/>
          <a:lstStyle/>
          <a:p>
            <a:fld id="{FAD494F5-FFFD-47AB-902C-0E1DED04C18F}" type="datetime1">
              <a:rPr lang="en-US" noProof="1" smtClean="0"/>
              <a:t>3/11/2026</a:t>
            </a:fld>
            <a:endParaRPr lang="en-US" noProof="1"/>
          </a:p>
        </p:txBody>
      </p:sp>
      <p:pic>
        <p:nvPicPr>
          <p:cNvPr id="3076" name="Picture 4">
            <a:extLst>
              <a:ext uri="{FF2B5EF4-FFF2-40B4-BE49-F238E27FC236}">
                <a16:creationId xmlns:a16="http://schemas.microsoft.com/office/drawing/2014/main" id="{3900F9E2-9FF7-1901-F77C-7901852387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627501"/>
            <a:ext cx="5835393" cy="4549463"/>
          </a:xfrm>
          <a:prstGeom prst="rect">
            <a:avLst/>
          </a:prstGeom>
          <a:noFill/>
          <a:extLst>
            <a:ext uri="{909E8E84-426E-40DD-AFC4-6F175D3DCCD1}">
              <a14:hiddenFill xmlns:a14="http://schemas.microsoft.com/office/drawing/2010/main">
                <a:solidFill>
                  <a:srgbClr val="FFFFFF"/>
                </a:solidFill>
              </a14:hiddenFill>
            </a:ext>
          </a:extLst>
        </p:spPr>
      </p:pic>
      <p:sp>
        <p:nvSpPr>
          <p:cNvPr id="4" name="CasetăText 3">
            <a:extLst>
              <a:ext uri="{FF2B5EF4-FFF2-40B4-BE49-F238E27FC236}">
                <a16:creationId xmlns:a16="http://schemas.microsoft.com/office/drawing/2014/main" id="{6B1DB72A-B45F-38CE-5DE7-8580860A5F34}"/>
              </a:ext>
            </a:extLst>
          </p:cNvPr>
          <p:cNvSpPr txBox="1"/>
          <p:nvPr/>
        </p:nvSpPr>
        <p:spPr>
          <a:xfrm>
            <a:off x="865970" y="5804992"/>
            <a:ext cx="6345259" cy="461665"/>
          </a:xfrm>
          <a:prstGeom prst="rect">
            <a:avLst/>
          </a:prstGeom>
          <a:noFill/>
        </p:spPr>
        <p:txBody>
          <a:bodyPr wrap="square">
            <a:spAutoFit/>
          </a:bodyPr>
          <a:lstStyle/>
          <a:p>
            <a:r>
              <a:rPr lang="en-US" sz="1200" noProof="1"/>
              <a:t>https://www.researchgate.net/publication/279070672_Lean_learning_factory_at_FESB_-_University_of_Split/figures?lo=1</a:t>
            </a:r>
          </a:p>
        </p:txBody>
      </p:sp>
      <p:sp>
        <p:nvSpPr>
          <p:cNvPr id="3" name="Substituent subsol 2">
            <a:extLst>
              <a:ext uri="{FF2B5EF4-FFF2-40B4-BE49-F238E27FC236}">
                <a16:creationId xmlns:a16="http://schemas.microsoft.com/office/drawing/2014/main" id="{4ED38714-E28F-9EB9-4FD8-6EF460B13427}"/>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1146073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D1B54E2-E8D9-0A15-65F4-92A3761849B2}"/>
              </a:ext>
            </a:extLst>
          </p:cNvPr>
          <p:cNvSpPr>
            <a:spLocks noGrp="1"/>
          </p:cNvSpPr>
          <p:nvPr>
            <p:ph type="body" sz="quarter" idx="10"/>
          </p:nvPr>
        </p:nvSpPr>
        <p:spPr/>
        <p:txBody>
          <a:bodyPr vert="horz" lIns="0" tIns="0" rIns="0" bIns="45720" rtlCol="0" anchor="t">
            <a:noAutofit/>
          </a:bodyPr>
          <a:lstStyle/>
          <a:p>
            <a:pPr marL="0" indent="0">
              <a:buNone/>
            </a:pPr>
            <a:r>
              <a:rPr lang="en-GB">
                <a:ea typeface="Calibri"/>
                <a:cs typeface="Calibri"/>
              </a:rPr>
              <a:t>Tools </a:t>
            </a:r>
            <a:endParaRPr lang="en-GB"/>
          </a:p>
        </p:txBody>
      </p:sp>
      <p:sp>
        <p:nvSpPr>
          <p:cNvPr id="8" name="Rectangle 7">
            <a:extLst>
              <a:ext uri="{FF2B5EF4-FFF2-40B4-BE49-F238E27FC236}">
                <a16:creationId xmlns:a16="http://schemas.microsoft.com/office/drawing/2014/main" id="{7CB8E627-6CBE-8C42-858D-8697BC4C6C7F}"/>
              </a:ext>
            </a:extLst>
          </p:cNvPr>
          <p:cNvSpPr/>
          <p:nvPr/>
        </p:nvSpPr>
        <p:spPr>
          <a:xfrm>
            <a:off x="760288" y="1315092"/>
            <a:ext cx="3688422" cy="2537717"/>
          </a:xfrm>
          <a:prstGeom prst="rect">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In person, small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sng"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Post-its and flipcharts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Pen and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Physical whiteboard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F3F78F8-FEA6-45AF-2E30-1074C194058E}"/>
              </a:ext>
            </a:extLst>
          </p:cNvPr>
          <p:cNvSpPr/>
          <p:nvPr/>
        </p:nvSpPr>
        <p:spPr>
          <a:xfrm>
            <a:off x="760288" y="3852809"/>
            <a:ext cx="3688422" cy="2537717"/>
          </a:xfrm>
          <a:prstGeom prst="rect">
            <a:avLst/>
          </a:prstGeom>
          <a:solidFill>
            <a:schemeClr val="accent3">
              <a:lumMod val="20000"/>
              <a:lumOff val="80000"/>
            </a:schemeClr>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In person, large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Post-its and flipcharts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EC32E64E-CD9F-76C0-E0D4-2FBA69D261F4}"/>
              </a:ext>
            </a:extLst>
          </p:cNvPr>
          <p:cNvSpPr/>
          <p:nvPr/>
        </p:nvSpPr>
        <p:spPr>
          <a:xfrm>
            <a:off x="4448710" y="1315091"/>
            <a:ext cx="3688422" cy="2537717"/>
          </a:xfrm>
          <a:prstGeom prst="rect">
            <a:avLst/>
          </a:prstGeom>
          <a:solidFill>
            <a:schemeClr val="accent6">
              <a:lumMod val="20000"/>
              <a:lumOff val="8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Remotely, small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OneNote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MS Whiteboard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Miro</a:t>
            </a:r>
          </a:p>
        </p:txBody>
      </p:sp>
      <p:sp>
        <p:nvSpPr>
          <p:cNvPr id="11" name="Rectangle 10">
            <a:extLst>
              <a:ext uri="{FF2B5EF4-FFF2-40B4-BE49-F238E27FC236}">
                <a16:creationId xmlns:a16="http://schemas.microsoft.com/office/drawing/2014/main" id="{C1AFC057-F1D5-811B-7416-8D35AD1E19A8}"/>
              </a:ext>
            </a:extLst>
          </p:cNvPr>
          <p:cNvSpPr/>
          <p:nvPr/>
        </p:nvSpPr>
        <p:spPr>
          <a:xfrm>
            <a:off x="4448710" y="3852808"/>
            <a:ext cx="3688422" cy="2537717"/>
          </a:xfrm>
          <a:prstGeom prst="rect">
            <a:avLst/>
          </a:prstGeom>
          <a:solidFill>
            <a:schemeClr val="accent2">
              <a:lumMod val="20000"/>
              <a:lumOff val="80000"/>
            </a:schemeClr>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Remotely, large group</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Miro</a:t>
            </a:r>
          </a:p>
        </p:txBody>
      </p:sp>
      <p:sp>
        <p:nvSpPr>
          <p:cNvPr id="12" name="TextBox 11">
            <a:extLst>
              <a:ext uri="{FF2B5EF4-FFF2-40B4-BE49-F238E27FC236}">
                <a16:creationId xmlns:a16="http://schemas.microsoft.com/office/drawing/2014/main" id="{765AF61D-9EAF-3226-5DC3-EA52FD4F09E0}"/>
              </a:ext>
            </a:extLst>
          </p:cNvPr>
          <p:cNvSpPr txBox="1"/>
          <p:nvPr/>
        </p:nvSpPr>
        <p:spPr>
          <a:xfrm>
            <a:off x="3339101" y="811658"/>
            <a:ext cx="267128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First collaborative draft</a:t>
            </a:r>
          </a:p>
        </p:txBody>
      </p:sp>
      <p:sp>
        <p:nvSpPr>
          <p:cNvPr id="13" name="TextBox 12">
            <a:extLst>
              <a:ext uri="{FF2B5EF4-FFF2-40B4-BE49-F238E27FC236}">
                <a16:creationId xmlns:a16="http://schemas.microsoft.com/office/drawing/2014/main" id="{B4BB82A4-9FCC-9AE1-BB00-E4490BFC7A07}"/>
              </a:ext>
            </a:extLst>
          </p:cNvPr>
          <p:cNvSpPr txBox="1"/>
          <p:nvPr/>
        </p:nvSpPr>
        <p:spPr>
          <a:xfrm>
            <a:off x="9420832" y="811658"/>
            <a:ext cx="14503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panose="020F0502020204030204"/>
                <a:ea typeface="+mn-ea"/>
                <a:cs typeface="+mn-cs"/>
              </a:rPr>
              <a:t>Final version</a:t>
            </a:r>
          </a:p>
        </p:txBody>
      </p:sp>
      <p:sp>
        <p:nvSpPr>
          <p:cNvPr id="14" name="TextBox 13">
            <a:extLst>
              <a:ext uri="{FF2B5EF4-FFF2-40B4-BE49-F238E27FC236}">
                <a16:creationId xmlns:a16="http://schemas.microsoft.com/office/drawing/2014/main" id="{4F4613B0-DCBA-F0E7-353F-A02CAA1B5A71}"/>
              </a:ext>
            </a:extLst>
          </p:cNvPr>
          <p:cNvSpPr txBox="1"/>
          <p:nvPr/>
        </p:nvSpPr>
        <p:spPr>
          <a:xfrm>
            <a:off x="8630292" y="1315091"/>
            <a:ext cx="304115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Theory of 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err="1">
                <a:ln>
                  <a:noFill/>
                </a:ln>
                <a:solidFill>
                  <a:prstClr val="black"/>
                </a:solidFill>
                <a:effectLst/>
                <a:uLnTx/>
                <a:uFillTx/>
                <a:latin typeface="Calibri" panose="020F0502020204030204"/>
                <a:ea typeface="+mn-ea"/>
                <a:cs typeface="+mn-cs"/>
              </a:rPr>
              <a:t>Powerpoint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Miro / MS Whiteboard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Any graphical software you like and have long-term access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sng" strike="noStrike" kern="1200" cap="none" spc="0" normalizeH="0" baseline="0" noProof="0">
                <a:ln>
                  <a:noFill/>
                </a:ln>
                <a:solidFill>
                  <a:prstClr val="black"/>
                </a:solidFill>
                <a:effectLst/>
                <a:uLnTx/>
                <a:uFillTx/>
                <a:latin typeface="Calibri" panose="020F0502020204030204"/>
                <a:ea typeface="+mn-ea"/>
                <a:cs typeface="+mn-cs"/>
              </a:rPr>
              <a:t>Impact pathways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Kumu.io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Miro/MS Whiteboard</a:t>
            </a:r>
          </a:p>
        </p:txBody>
      </p:sp>
      <p:sp>
        <p:nvSpPr>
          <p:cNvPr id="16" name="TextBox 15">
            <a:extLst>
              <a:ext uri="{FF2B5EF4-FFF2-40B4-BE49-F238E27FC236}">
                <a16:creationId xmlns:a16="http://schemas.microsoft.com/office/drawing/2014/main" id="{A04FC0C2-32E9-D477-7125-C11860DAC014}"/>
              </a:ext>
            </a:extLst>
          </p:cNvPr>
          <p:cNvSpPr txBox="1"/>
          <p:nvPr/>
        </p:nvSpPr>
        <p:spPr>
          <a:xfrm>
            <a:off x="8483884" y="4918252"/>
            <a:ext cx="294782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ED7D31"/>
                </a:solidFill>
                <a:effectLst/>
                <a:uLnTx/>
                <a:uFillTx/>
                <a:latin typeface="Calibri" panose="020F0502020204030204"/>
                <a:ea typeface="+mn-ea"/>
                <a:cs typeface="+mn-cs"/>
              </a:rPr>
              <a:t>Remember that others may need to be able to edit it later, so don’t use a software only you have access to, or something too complicated</a:t>
            </a:r>
          </a:p>
        </p:txBody>
      </p:sp>
    </p:spTree>
    <p:extLst>
      <p:ext uri="{BB962C8B-B14F-4D97-AF65-F5344CB8AC3E}">
        <p14:creationId xmlns:p14="http://schemas.microsoft.com/office/powerpoint/2010/main" val="36329338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4FA9F5F-ECB8-C243-8567-79694AAAEC9F}"/>
              </a:ext>
            </a:extLst>
          </p:cNvPr>
          <p:cNvSpPr>
            <a:spLocks noGrp="1"/>
          </p:cNvSpPr>
          <p:nvPr>
            <p:ph type="body" sz="quarter" idx="10"/>
          </p:nvPr>
        </p:nvSpPr>
        <p:spPr>
          <a:xfrm>
            <a:off x="2015845" y="229248"/>
            <a:ext cx="2964541" cy="634658"/>
          </a:xfrm>
        </p:spPr>
        <p:txBody>
          <a:bodyPr vert="horz" lIns="0" tIns="0" rIns="0" bIns="45720" rtlCol="0" anchor="t">
            <a:noAutofit/>
          </a:bodyPr>
          <a:lstStyle/>
          <a:p>
            <a:pPr marL="0" indent="0">
              <a:buNone/>
            </a:pPr>
            <a:r>
              <a:rPr lang="en-GB">
                <a:solidFill>
                  <a:schemeClr val="tx1"/>
                </a:solidFill>
                <a:latin typeface="Roboto Black"/>
                <a:ea typeface="Roboto Black"/>
                <a:cs typeface="Calibri"/>
              </a:rPr>
              <a:t>Impact Pathways</a:t>
            </a:r>
          </a:p>
        </p:txBody>
      </p:sp>
      <p:pic>
        <p:nvPicPr>
          <p:cNvPr id="4" name="Picture 4" descr="Diagram&#10;&#10;Description automatically generated">
            <a:extLst>
              <a:ext uri="{FF2B5EF4-FFF2-40B4-BE49-F238E27FC236}">
                <a16:creationId xmlns:a16="http://schemas.microsoft.com/office/drawing/2014/main" id="{2D0B34C8-9AC3-142A-F4B5-4D6865AF4FA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65246" y="5187"/>
            <a:ext cx="4138246" cy="6024082"/>
          </a:xfrm>
          <a:prstGeom prst="rect">
            <a:avLst/>
          </a:prstGeom>
        </p:spPr>
      </p:pic>
      <p:pic>
        <p:nvPicPr>
          <p:cNvPr id="6" name="Picture 6" descr="Chart&#10;&#10;Description automatically generated">
            <a:extLst>
              <a:ext uri="{FF2B5EF4-FFF2-40B4-BE49-F238E27FC236}">
                <a16:creationId xmlns:a16="http://schemas.microsoft.com/office/drawing/2014/main" id="{BDFF605C-713F-11D5-29FC-E51FF06F37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6933" y="4753601"/>
            <a:ext cx="3270052" cy="2185988"/>
          </a:xfrm>
          <a:prstGeom prst="rect">
            <a:avLst/>
          </a:prstGeom>
        </p:spPr>
      </p:pic>
      <p:pic>
        <p:nvPicPr>
          <p:cNvPr id="7" name="Picture 7" descr="Chart, scatter chart&#10;&#10;Description automatically generated">
            <a:extLst>
              <a:ext uri="{FF2B5EF4-FFF2-40B4-BE49-F238E27FC236}">
                <a16:creationId xmlns:a16="http://schemas.microsoft.com/office/drawing/2014/main" id="{586ACAA7-0A75-113A-BC9F-189447DBB5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38482" y="2350456"/>
            <a:ext cx="3234332" cy="2159198"/>
          </a:xfrm>
          <a:prstGeom prst="rect">
            <a:avLst/>
          </a:prstGeom>
        </p:spPr>
      </p:pic>
      <p:pic>
        <p:nvPicPr>
          <p:cNvPr id="8" name="Picture 8" descr="Timeline&#10;&#10;Description automatically generated">
            <a:extLst>
              <a:ext uri="{FF2B5EF4-FFF2-40B4-BE49-F238E27FC236}">
                <a16:creationId xmlns:a16="http://schemas.microsoft.com/office/drawing/2014/main" id="{7951A535-BF68-C635-2105-B36C91A6E7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3364" y="4546235"/>
            <a:ext cx="3323629" cy="2212776"/>
          </a:xfrm>
          <a:prstGeom prst="rect">
            <a:avLst/>
          </a:prstGeom>
        </p:spPr>
      </p:pic>
      <p:pic>
        <p:nvPicPr>
          <p:cNvPr id="9" name="Picture 9">
            <a:extLst>
              <a:ext uri="{FF2B5EF4-FFF2-40B4-BE49-F238E27FC236}">
                <a16:creationId xmlns:a16="http://schemas.microsoft.com/office/drawing/2014/main" id="{3C7FB68F-F0B8-C11C-EF7E-93243BD0D9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09051" y="231502"/>
            <a:ext cx="3519172" cy="2305329"/>
          </a:xfrm>
          <a:prstGeom prst="rect">
            <a:avLst/>
          </a:prstGeom>
        </p:spPr>
      </p:pic>
      <p:pic>
        <p:nvPicPr>
          <p:cNvPr id="10" name="Picture 10">
            <a:extLst>
              <a:ext uri="{FF2B5EF4-FFF2-40B4-BE49-F238E27FC236}">
                <a16:creationId xmlns:a16="http://schemas.microsoft.com/office/drawing/2014/main" id="{A973E08A-8DC0-4925-24F8-EE9E5C228F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5142" y="2589037"/>
            <a:ext cx="3123311" cy="2083158"/>
          </a:xfrm>
          <a:prstGeom prst="rect">
            <a:avLst/>
          </a:prstGeom>
        </p:spPr>
      </p:pic>
      <p:pic>
        <p:nvPicPr>
          <p:cNvPr id="11" name="Picture 11" descr="Diagram&#10;&#10;Description automatically generated">
            <a:extLst>
              <a:ext uri="{FF2B5EF4-FFF2-40B4-BE49-F238E27FC236}">
                <a16:creationId xmlns:a16="http://schemas.microsoft.com/office/drawing/2014/main" id="{2AA60839-F51E-0BC6-AD6F-F0F84E9FF6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63154" y="590283"/>
            <a:ext cx="3037879" cy="2025253"/>
          </a:xfrm>
          <a:prstGeom prst="rect">
            <a:avLst/>
          </a:prstGeom>
        </p:spPr>
      </p:pic>
      <p:sp>
        <p:nvSpPr>
          <p:cNvPr id="12" name="object 3">
            <a:extLst>
              <a:ext uri="{FF2B5EF4-FFF2-40B4-BE49-F238E27FC236}">
                <a16:creationId xmlns:a16="http://schemas.microsoft.com/office/drawing/2014/main" id="{FEE26441-953A-F4F9-4244-751FF5F39BB9}"/>
              </a:ext>
            </a:extLst>
          </p:cNvPr>
          <p:cNvSpPr/>
          <p:nvPr/>
        </p:nvSpPr>
        <p:spPr>
          <a:xfrm>
            <a:off x="1983587" y="645613"/>
            <a:ext cx="2698256" cy="184062"/>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261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DA72D9-2423-A504-CE9C-B10B8B4F1FA2}"/>
              </a:ext>
            </a:extLst>
          </p:cNvPr>
          <p:cNvSpPr>
            <a:spLocks noGrp="1"/>
          </p:cNvSpPr>
          <p:nvPr>
            <p:ph type="title"/>
          </p:nvPr>
        </p:nvSpPr>
        <p:spPr>
          <a:xfrm>
            <a:off x="5868557" y="1138036"/>
            <a:ext cx="5444382" cy="1402470"/>
          </a:xfrm>
        </p:spPr>
        <p:txBody>
          <a:bodyPr vert="horz" lIns="91440" tIns="45720" rIns="91440" bIns="45720" rtlCol="0" anchor="t">
            <a:normAutofit/>
          </a:bodyPr>
          <a:lstStyle/>
          <a:p>
            <a:r>
              <a:rPr lang="en-US" sz="3200"/>
              <a:t>Refine / Revise / Track changes</a:t>
            </a:r>
            <a:br>
              <a:rPr lang="en-US" sz="3200"/>
            </a:br>
            <a:endParaRPr lang="en-US" sz="3200"/>
          </a:p>
        </p:txBody>
      </p:sp>
      <p:pic>
        <p:nvPicPr>
          <p:cNvPr id="7" name="Picture 6" descr="Pen placed on top of a signature line">
            <a:extLst>
              <a:ext uri="{FF2B5EF4-FFF2-40B4-BE49-F238E27FC236}">
                <a16:creationId xmlns:a16="http://schemas.microsoft.com/office/drawing/2014/main" id="{102485FA-75B4-6F44-6291-3F89CFE05969}"/>
              </a:ext>
            </a:extLst>
          </p:cNvPr>
          <p:cNvPicPr>
            <a:picLocks noChangeAspect="1"/>
          </p:cNvPicPr>
          <p:nvPr/>
        </p:nvPicPr>
        <p:blipFill>
          <a:blip r:embed="rId2" cstate="screen">
            <a:extLst>
              <a:ext uri="{28A0092B-C50C-407E-A947-70E740481C1C}">
                <a14:useLocalDpi xmlns:a14="http://schemas.microsoft.com/office/drawing/2010/main"/>
              </a:ext>
            </a:extLst>
          </a:blip>
          <a:srcRect r="-2" b="-1"/>
          <a:stretch/>
        </p:blipFill>
        <p:spPr>
          <a:xfrm>
            <a:off x="-1" y="10"/>
            <a:ext cx="5151179" cy="6857990"/>
          </a:xfrm>
          <a:prstGeom prst="rect">
            <a:avLst/>
          </a:prstGeom>
        </p:spPr>
      </p:pic>
      <p:cxnSp>
        <p:nvCxnSpPr>
          <p:cNvPr id="11" name="Straight Connector 10">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C4D5BBF2-BACE-D69E-5DF5-0295A145A4DB}"/>
              </a:ext>
            </a:extLst>
          </p:cNvPr>
          <p:cNvSpPr>
            <a:spLocks noGrp="1"/>
          </p:cNvSpPr>
          <p:nvPr>
            <p:ph sz="quarter" idx="13"/>
          </p:nvPr>
        </p:nvSpPr>
        <p:spPr>
          <a:xfrm>
            <a:off x="5868557" y="2551176"/>
            <a:ext cx="5444382" cy="3591207"/>
          </a:xfrm>
        </p:spPr>
        <p:txBody>
          <a:bodyPr vert="horz" lIns="91440" tIns="45720" rIns="91440" bIns="45720" rtlCol="0">
            <a:normAutofit/>
          </a:bodyPr>
          <a:lstStyle/>
          <a:p>
            <a:pPr lvl="1"/>
            <a:r>
              <a:rPr lang="en-US" sz="2000"/>
              <a:t>Evaluate plausibility </a:t>
            </a:r>
          </a:p>
          <a:p>
            <a:pPr lvl="1"/>
            <a:r>
              <a:rPr lang="en-US" sz="2000"/>
              <a:t>Set up Monitoring Evaluation and Learning</a:t>
            </a:r>
          </a:p>
          <a:p>
            <a:endParaRPr lang="en-US" sz="2000"/>
          </a:p>
        </p:txBody>
      </p:sp>
    </p:spTree>
    <p:extLst>
      <p:ext uri="{BB962C8B-B14F-4D97-AF65-F5344CB8AC3E}">
        <p14:creationId xmlns:p14="http://schemas.microsoft.com/office/powerpoint/2010/main" val="22791581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425B-07AD-4DF1-9FBE-E00BE9CD7B7A}"/>
              </a:ext>
            </a:extLst>
          </p:cNvPr>
          <p:cNvSpPr>
            <a:spLocks noGrp="1"/>
          </p:cNvSpPr>
          <p:nvPr>
            <p:ph type="title"/>
          </p:nvPr>
        </p:nvSpPr>
        <p:spPr>
          <a:xfrm>
            <a:off x="2152650" y="853014"/>
            <a:ext cx="7886700" cy="994172"/>
          </a:xfrm>
        </p:spPr>
        <p:txBody>
          <a:bodyPr>
            <a:normAutofit/>
          </a:bodyPr>
          <a:lstStyle/>
          <a:p>
            <a:pPr algn="ctr"/>
            <a:r>
              <a:rPr lang="en-GB" sz="3000">
                <a:latin typeface="Roboto Black"/>
                <a:ea typeface="Roboto Black"/>
                <a:cs typeface="Roboto Black"/>
              </a:rPr>
              <a:t>Drivers for monitoring impact</a:t>
            </a:r>
          </a:p>
        </p:txBody>
      </p:sp>
      <p:graphicFrame>
        <p:nvGraphicFramePr>
          <p:cNvPr id="4" name="Content Placeholder 3">
            <a:extLst>
              <a:ext uri="{FF2B5EF4-FFF2-40B4-BE49-F238E27FC236}">
                <a16:creationId xmlns:a16="http://schemas.microsoft.com/office/drawing/2014/main" id="{E0F564FF-ABE1-4E39-814E-27E92F61D663}"/>
              </a:ext>
            </a:extLst>
          </p:cNvPr>
          <p:cNvGraphicFramePr>
            <a:graphicFrameLocks noGrp="1"/>
          </p:cNvGraphicFramePr>
          <p:nvPr>
            <p:ph idx="1"/>
          </p:nvPr>
        </p:nvGraphicFramePr>
        <p:xfrm>
          <a:off x="2188369" y="2065735"/>
          <a:ext cx="7886700"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object 3">
            <a:extLst>
              <a:ext uri="{FF2B5EF4-FFF2-40B4-BE49-F238E27FC236}">
                <a16:creationId xmlns:a16="http://schemas.microsoft.com/office/drawing/2014/main" id="{835BC167-A80A-4533-B6A1-E53FED1EFDCF}"/>
              </a:ext>
            </a:extLst>
          </p:cNvPr>
          <p:cNvSpPr/>
          <p:nvPr/>
        </p:nvSpPr>
        <p:spPr>
          <a:xfrm>
            <a:off x="4489076" y="1691530"/>
            <a:ext cx="3213848" cy="194933"/>
          </a:xfrm>
          <a:custGeom>
            <a:avLst/>
            <a:gdLst/>
            <a:ahLst/>
            <a:cxnLst/>
            <a:rect l="l" t="t" r="r" b="b"/>
            <a:pathLst>
              <a:path w="18848070">
                <a:moveTo>
                  <a:pt x="0" y="0"/>
                </a:moveTo>
                <a:lnTo>
                  <a:pt x="18847593" y="0"/>
                </a:lnTo>
              </a:path>
            </a:pathLst>
          </a:custGeom>
          <a:ln/>
        </p:spPr>
        <p:style>
          <a:lnRef idx="3">
            <a:schemeClr val="dk1"/>
          </a:lnRef>
          <a:fillRef idx="0">
            <a:schemeClr val="dk1"/>
          </a:fillRef>
          <a:effectRef idx="2">
            <a:schemeClr val="dk1"/>
          </a:effectRef>
          <a:fontRef idx="minor">
            <a:schemeClr val="tx1"/>
          </a:fontRef>
        </p:style>
        <p:txBody>
          <a:bodyPr wrap="square" lIns="0" tIns="0" rIns="0" bIns="0" rtlCol="0"/>
          <a:lstStyle/>
          <a:p>
            <a:pPr marL="0" marR="0" lvl="0" indent="0" algn="l" defTabSz="207828" rtl="0" eaLnBrk="1" fontAlgn="auto" latinLnBrk="0" hangingPunct="1">
              <a:lnSpc>
                <a:spcPct val="100000"/>
              </a:lnSpc>
              <a:spcBef>
                <a:spcPts val="0"/>
              </a:spcBef>
              <a:spcAft>
                <a:spcPts val="0"/>
              </a:spcAft>
              <a:buClrTx/>
              <a:buSzTx/>
              <a:buFontTx/>
              <a:buNone/>
              <a:tabLst/>
              <a:defRPr/>
            </a:pPr>
            <a:endParaRPr kumimoji="0" sz="485"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2" name="object 2">
            <a:extLst>
              <a:ext uri="{FF2B5EF4-FFF2-40B4-BE49-F238E27FC236}">
                <a16:creationId xmlns:a16="http://schemas.microsoft.com/office/drawing/2014/main" id="{6AF33E4E-14E8-4F5F-BC11-212A5F96C47C}"/>
              </a:ext>
            </a:extLst>
          </p:cNvPr>
          <p:cNvSpPr txBox="1">
            <a:spLocks/>
          </p:cNvSpPr>
          <p:nvPr/>
        </p:nvSpPr>
        <p:spPr>
          <a:xfrm>
            <a:off x="2407027" y="4077044"/>
            <a:ext cx="1990165" cy="238707"/>
          </a:xfrm>
          <a:prstGeom prst="rect">
            <a:avLst/>
          </a:prstGeom>
          <a:noFill/>
        </p:spPr>
        <p:txBody>
          <a:bodyPr vert="horz" wrap="square" lIns="0" tIns="7798" rIns="0" bIns="0" rtlCol="0">
            <a:spAutoFit/>
          </a:bodyPr>
          <a:lstStyle>
            <a:lvl1pPr eaLnBrk="1" hangingPunct="1">
              <a:defRPr sz="10800">
                <a:solidFill>
                  <a:srgbClr val="15ABFF"/>
                </a:solidFill>
                <a:latin typeface="+mj-lt"/>
                <a:ea typeface="+mj-ea"/>
                <a:cs typeface="+mj-cs"/>
              </a:defRPr>
            </a:lvl1pPr>
          </a:lstStyle>
          <a:p>
            <a:pPr marL="0" marR="0" lvl="0" indent="0" algn="ctr" defTabSz="914400" rtl="0" eaLnBrk="1" fontAlgn="base"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prstClr val="white"/>
              </a:solidFill>
              <a:effectLst/>
              <a:uLnTx/>
              <a:uFillTx/>
              <a:latin typeface="Roboto" panose="02000000000000000000" pitchFamily="2" charset="0"/>
              <a:ea typeface="+mj-ea"/>
              <a:cs typeface="+mj-cs"/>
            </a:endParaRPr>
          </a:p>
        </p:txBody>
      </p:sp>
    </p:spTree>
    <p:extLst>
      <p:ext uri="{BB962C8B-B14F-4D97-AF65-F5344CB8AC3E}">
        <p14:creationId xmlns:p14="http://schemas.microsoft.com/office/powerpoint/2010/main" val="214031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49EA3B47-40B5-4EBE-9667-75750E518AB0}"/>
                                            </p:graphic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4">
                                            <p:graphicEl>
                                              <a:dgm id="{169BFEEC-0299-4BD3-8422-F5EC06BB56F3}"/>
                                            </p:graphicEl>
                                          </p:spTgt>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4">
                                            <p:graphicEl>
                                              <a:dgm id="{346431E6-38AF-4FD9-B60E-C72D9785518F}"/>
                                            </p:graphicEl>
                                          </p:spTgt>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4">
                                            <p:graphicEl>
                                              <a:dgm id="{5B989F11-C04D-4070-B151-B2BD78338502}"/>
                                            </p:graphicEl>
                                          </p:spTgt>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4">
                                            <p:graphicEl>
                                              <a:dgm id="{FAB2094A-8066-435F-AC9F-40CE32BF8EF6}"/>
                                            </p:graphicEl>
                                          </p:spTgt>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500"/>
                                  </p:stCondLst>
                                  <p:childTnLst>
                                    <p:set>
                                      <p:cBhvr>
                                        <p:cTn id="21" dur="1" fill="hold">
                                          <p:stCondLst>
                                            <p:cond delay="0"/>
                                          </p:stCondLst>
                                        </p:cTn>
                                        <p:tgtEl>
                                          <p:spTgt spid="4">
                                            <p:graphicEl>
                                              <a:dgm id="{5A36B8AB-B36D-467E-9808-1D31E274904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6FCA91F-659E-3AAB-8A17-8A593A7B40AB}"/>
              </a:ext>
            </a:extLst>
          </p:cNvPr>
          <p:cNvGraphicFramePr/>
          <p:nvPr/>
        </p:nvGraphicFramePr>
        <p:xfrm>
          <a:off x="2150169" y="674703"/>
          <a:ext cx="9470699" cy="48663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1">
            <a:extLst>
              <a:ext uri="{FF2B5EF4-FFF2-40B4-BE49-F238E27FC236}">
                <a16:creationId xmlns:a16="http://schemas.microsoft.com/office/drawing/2014/main" id="{A5B5221F-E913-0CED-EAE6-E517BF7386BE}"/>
              </a:ext>
            </a:extLst>
          </p:cNvPr>
          <p:cNvSpPr txBox="1">
            <a:spLocks/>
          </p:cNvSpPr>
          <p:nvPr/>
        </p:nvSpPr>
        <p:spPr>
          <a:xfrm>
            <a:off x="2039470" y="537192"/>
            <a:ext cx="5985944" cy="138926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70000"/>
              </a:lnSpc>
              <a:spcBef>
                <a:spcPct val="0"/>
              </a:spcBef>
              <a:spcAft>
                <a:spcPts val="0"/>
              </a:spcAft>
              <a:buClrTx/>
              <a:buSzTx/>
              <a:buFontTx/>
              <a:buNone/>
              <a:tabLst/>
              <a:defRPr/>
            </a:pPr>
            <a:r>
              <a:rPr kumimoji="0" lang="en-GB" sz="2800" b="0" i="0" u="none" strike="noStrike" kern="1200" cap="none" spc="0" normalizeH="0" baseline="0" noProof="0">
                <a:ln>
                  <a:noFill/>
                </a:ln>
                <a:solidFill>
                  <a:prstClr val="black"/>
                </a:solidFill>
                <a:effectLst/>
                <a:uLnTx/>
                <a:uFillTx/>
                <a:latin typeface="Roboto Black"/>
                <a:ea typeface="Roboto Black"/>
                <a:cs typeface="Calibri Light"/>
              </a:rPr>
              <a:t>Defining what and how to monitor</a:t>
            </a:r>
          </a:p>
        </p:txBody>
      </p:sp>
      <p:sp>
        <p:nvSpPr>
          <p:cNvPr id="8" name="Rectangle: Rounded Corners 7">
            <a:extLst>
              <a:ext uri="{FF2B5EF4-FFF2-40B4-BE49-F238E27FC236}">
                <a16:creationId xmlns:a16="http://schemas.microsoft.com/office/drawing/2014/main" id="{452FFB9A-9497-F6DE-CB1D-C5BC46DFF566}"/>
              </a:ext>
            </a:extLst>
          </p:cNvPr>
          <p:cNvSpPr/>
          <p:nvPr/>
        </p:nvSpPr>
        <p:spPr>
          <a:xfrm>
            <a:off x="2141554" y="4298224"/>
            <a:ext cx="1747126" cy="2155842"/>
          </a:xfrm>
          <a:prstGeom prst="round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Did you do it as and when you planned to?</a:t>
            </a:r>
          </a:p>
        </p:txBody>
      </p:sp>
      <p:sp>
        <p:nvSpPr>
          <p:cNvPr id="9" name="Rectangle: Rounded Corners 8">
            <a:extLst>
              <a:ext uri="{FF2B5EF4-FFF2-40B4-BE49-F238E27FC236}">
                <a16:creationId xmlns:a16="http://schemas.microsoft.com/office/drawing/2014/main" id="{AC07D079-E21E-A6A0-9A35-8040D91FC37F}"/>
              </a:ext>
            </a:extLst>
          </p:cNvPr>
          <p:cNvSpPr/>
          <p:nvPr/>
        </p:nvSpPr>
        <p:spPr>
          <a:xfrm>
            <a:off x="4028189" y="4274502"/>
            <a:ext cx="1814185" cy="215584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Was the product, event, etc. available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as and when you planned?</a:t>
            </a:r>
          </a:p>
        </p:txBody>
      </p:sp>
      <p:sp>
        <p:nvSpPr>
          <p:cNvPr id="10" name="Rectangle: Rounded Corners 9">
            <a:extLst>
              <a:ext uri="{FF2B5EF4-FFF2-40B4-BE49-F238E27FC236}">
                <a16:creationId xmlns:a16="http://schemas.microsoft.com/office/drawing/2014/main" id="{C9F8AA82-71CD-4EFC-12E8-370B1B3EAB3E}"/>
              </a:ext>
            </a:extLst>
          </p:cNvPr>
          <p:cNvSpPr/>
          <p:nvPr/>
        </p:nvSpPr>
        <p:spPr>
          <a:xfrm>
            <a:off x="5990497" y="4310570"/>
            <a:ext cx="1768584" cy="2143496"/>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Was there the desired change in beneficiaries behaviour, skills, etc.?</a:t>
            </a:r>
          </a:p>
        </p:txBody>
      </p:sp>
      <p:sp>
        <p:nvSpPr>
          <p:cNvPr id="15" name="Rectangle: Rounded Corners 14">
            <a:extLst>
              <a:ext uri="{FF2B5EF4-FFF2-40B4-BE49-F238E27FC236}">
                <a16:creationId xmlns:a16="http://schemas.microsoft.com/office/drawing/2014/main" id="{0349ED55-9690-2CDE-553B-FE5448E973FF}"/>
              </a:ext>
            </a:extLst>
          </p:cNvPr>
          <p:cNvSpPr/>
          <p:nvPr/>
        </p:nvSpPr>
        <p:spPr>
          <a:xfrm>
            <a:off x="7932119" y="4286848"/>
            <a:ext cx="1768584" cy="2143496"/>
          </a:xfrm>
          <a:prstGeom prst="round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Was there the desired change in beneficiaries behaviour, skills, etc., or condition of something?</a:t>
            </a:r>
          </a:p>
        </p:txBody>
      </p:sp>
      <p:sp>
        <p:nvSpPr>
          <p:cNvPr id="16" name="Rectangle: Rounded Corners 15">
            <a:extLst>
              <a:ext uri="{FF2B5EF4-FFF2-40B4-BE49-F238E27FC236}">
                <a16:creationId xmlns:a16="http://schemas.microsoft.com/office/drawing/2014/main" id="{F80D0293-F644-46CD-E944-55E0264D720A}"/>
              </a:ext>
            </a:extLst>
          </p:cNvPr>
          <p:cNvSpPr/>
          <p:nvPr/>
        </p:nvSpPr>
        <p:spPr>
          <a:xfrm>
            <a:off x="9852284" y="4310570"/>
            <a:ext cx="1768584" cy="2143496"/>
          </a:xfrm>
          <a:prstGeom prst="roundRect">
            <a:avLst/>
          </a:prstGeom>
          <a:solidFill>
            <a:schemeClr val="tx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panose="020F0502020204030204"/>
                <a:ea typeface="+mn-ea"/>
                <a:cs typeface="+mn-cs"/>
              </a:rPr>
              <a:t>Was there the desired change in the condition of beneficiaries  and/or the environment?</a:t>
            </a:r>
          </a:p>
        </p:txBody>
      </p:sp>
      <p:sp>
        <p:nvSpPr>
          <p:cNvPr id="17" name="TextBox 16">
            <a:extLst>
              <a:ext uri="{FF2B5EF4-FFF2-40B4-BE49-F238E27FC236}">
                <a16:creationId xmlns:a16="http://schemas.microsoft.com/office/drawing/2014/main" id="{D47B7EC5-12B0-526C-4BE1-6C964ACEC567}"/>
              </a:ext>
            </a:extLst>
          </p:cNvPr>
          <p:cNvSpPr txBox="1"/>
          <p:nvPr/>
        </p:nvSpPr>
        <p:spPr>
          <a:xfrm>
            <a:off x="187860" y="4758430"/>
            <a:ext cx="1920164"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Calibri" panose="020F0502020204030204"/>
                <a:ea typeface="+mn-ea"/>
                <a:cs typeface="+mn-cs"/>
              </a:rPr>
              <a:t>Determine how to answer these questions:</a:t>
            </a:r>
          </a:p>
        </p:txBody>
      </p:sp>
    </p:spTree>
    <p:extLst>
      <p:ext uri="{BB962C8B-B14F-4D97-AF65-F5344CB8AC3E}">
        <p14:creationId xmlns:p14="http://schemas.microsoft.com/office/powerpoint/2010/main" val="20440744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859F59F-D3A3-395D-CF2F-66E359B80FD3}"/>
              </a:ext>
            </a:extLst>
          </p:cNvPr>
          <p:cNvSpPr>
            <a:spLocks noGrp="1"/>
          </p:cNvSpPr>
          <p:nvPr>
            <p:ph type="title"/>
          </p:nvPr>
        </p:nvSpPr>
        <p:spPr>
          <a:xfrm>
            <a:off x="838199" y="497112"/>
            <a:ext cx="10711543" cy="1734459"/>
          </a:xfrm>
        </p:spPr>
        <p:txBody>
          <a:bodyPr>
            <a:noAutofit/>
          </a:bodyPr>
          <a:lstStyle/>
          <a:p>
            <a:r>
              <a:rPr lang="en-US" sz="3500" b="1" noProof="1">
                <a:solidFill>
                  <a:srgbClr val="007E39"/>
                </a:solidFill>
                <a:effectLst>
                  <a:outerShdw blurRad="38100" dist="38100" dir="2700000" algn="tl">
                    <a:srgbClr val="000000">
                      <a:alpha val="43137"/>
                    </a:srgbClr>
                  </a:outerShdw>
                </a:effectLst>
              </a:rPr>
              <a:t>BioEconomy Cluster Central Region </a:t>
            </a:r>
            <a:r>
              <a:rPr lang="en-US" sz="3500" noProof="1"/>
              <a:t>First in Romania</a:t>
            </a:r>
            <a:br>
              <a:rPr lang="en-US" sz="3500" noProof="1"/>
            </a:br>
            <a:r>
              <a:rPr lang="en-US" sz="3500" noProof="1"/>
              <a:t>15 oct 2025, USAMV Bucharest</a:t>
            </a:r>
            <a:br>
              <a:rPr lang="en-US" sz="3500" noProof="1"/>
            </a:br>
            <a:r>
              <a:rPr lang="en-US" sz="3500" b="1" noProof="1">
                <a:solidFill>
                  <a:srgbClr val="007E39"/>
                </a:solidFill>
                <a:effectLst>
                  <a:outerShdw blurRad="38100" dist="38100" dir="2700000" algn="tl">
                    <a:srgbClr val="000000">
                      <a:alpha val="43137"/>
                    </a:srgbClr>
                  </a:outerShdw>
                </a:effectLst>
              </a:rPr>
              <a:t>Road map </a:t>
            </a:r>
            <a:r>
              <a:rPr lang="en-US" sz="3500" noProof="1"/>
              <a:t>for developing a bioeconomy strategy and action plan – synergically with </a:t>
            </a:r>
            <a:r>
              <a:rPr lang="en-US" sz="3500" b="1" noProof="1">
                <a:solidFill>
                  <a:srgbClr val="007E39"/>
                </a:solidFill>
                <a:effectLst>
                  <a:outerShdw blurRad="38100" dist="38100" dir="2700000" algn="tl">
                    <a:srgbClr val="000000">
                      <a:alpha val="43137"/>
                    </a:srgbClr>
                  </a:outerShdw>
                </a:effectLst>
              </a:rPr>
              <a:t>SDG, Climate Change, Biodiversity, Circular Economy</a:t>
            </a:r>
          </a:p>
        </p:txBody>
      </p:sp>
      <p:pic>
        <p:nvPicPr>
          <p:cNvPr id="1026" name="Picture 2" descr="May be an image of one or more people and text that says &quot;i el 同日區 B PARTENERIATPENTRU PART A4DS PARTENERIAT BICECONO 正ミ ECONO PENTRU UN VIITOR 15 ON LAND LIFE&quot;">
            <a:extLst>
              <a:ext uri="{FF2B5EF4-FFF2-40B4-BE49-F238E27FC236}">
                <a16:creationId xmlns:a16="http://schemas.microsoft.com/office/drawing/2014/main" id="{8AF86FCD-E2BC-AF1A-1DC7-C72B7D4B98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880" y="2733768"/>
            <a:ext cx="4836160" cy="3627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y be an image of studying and text">
            <a:extLst>
              <a:ext uri="{FF2B5EF4-FFF2-40B4-BE49-F238E27FC236}">
                <a16:creationId xmlns:a16="http://schemas.microsoft.com/office/drawing/2014/main" id="{55D9EB6F-A944-7F06-7227-ED617AE36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204" y="2733768"/>
            <a:ext cx="5444037" cy="3627120"/>
          </a:xfrm>
          <a:prstGeom prst="rect">
            <a:avLst/>
          </a:prstGeom>
          <a:noFill/>
          <a:extLst>
            <a:ext uri="{909E8E84-426E-40DD-AFC4-6F175D3DCCD1}">
              <a14:hiddenFill xmlns:a14="http://schemas.microsoft.com/office/drawing/2010/main">
                <a:solidFill>
                  <a:srgbClr val="FFFFFF"/>
                </a:solidFill>
              </a14:hiddenFill>
            </a:ext>
          </a:extLst>
        </p:spPr>
      </p:pic>
      <p:sp>
        <p:nvSpPr>
          <p:cNvPr id="4" name="Substituent dată 3">
            <a:extLst>
              <a:ext uri="{FF2B5EF4-FFF2-40B4-BE49-F238E27FC236}">
                <a16:creationId xmlns:a16="http://schemas.microsoft.com/office/drawing/2014/main" id="{A692BE58-8EF9-0470-97D8-FAFE9B5931E6}"/>
              </a:ext>
            </a:extLst>
          </p:cNvPr>
          <p:cNvSpPr>
            <a:spLocks noGrp="1"/>
          </p:cNvSpPr>
          <p:nvPr>
            <p:ph type="dt" sz="half" idx="10"/>
          </p:nvPr>
        </p:nvSpPr>
        <p:spPr/>
        <p:txBody>
          <a:bodyPr/>
          <a:lstStyle/>
          <a:p>
            <a:fld id="{F5E77EED-11F1-492F-8C2E-3612F69B0221}" type="datetime1">
              <a:rPr lang="en-US" noProof="1" smtClean="0"/>
              <a:t>3/11/2026</a:t>
            </a:fld>
            <a:endParaRPr lang="en-US" noProof="1"/>
          </a:p>
        </p:txBody>
      </p:sp>
      <p:sp>
        <p:nvSpPr>
          <p:cNvPr id="5" name="Substituent subsol 4">
            <a:extLst>
              <a:ext uri="{FF2B5EF4-FFF2-40B4-BE49-F238E27FC236}">
                <a16:creationId xmlns:a16="http://schemas.microsoft.com/office/drawing/2014/main" id="{37C880A2-8536-305C-DDA9-FE2EC7A2F1B1}"/>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367669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03AA1E-644E-F553-D1CD-A268C5222A61}"/>
              </a:ext>
            </a:extLst>
          </p:cNvPr>
          <p:cNvSpPr txBox="1"/>
          <p:nvPr/>
        </p:nvSpPr>
        <p:spPr>
          <a:xfrm>
            <a:off x="5517206" y="-83674"/>
            <a:ext cx="6513385" cy="5017527"/>
          </a:xfrm>
          <a:prstGeom prst="rect">
            <a:avLst/>
          </a:prstGeom>
          <a:noFill/>
        </p:spPr>
        <p:txBody>
          <a:bodyPr wrap="none" rtlCol="0">
            <a:spAutoFit/>
          </a:bodyPr>
          <a:lstStyle/>
          <a:p>
            <a:pPr algn="r"/>
            <a:r>
              <a:rPr lang="en-US" sz="5334" b="1" noProof="1">
                <a:solidFill>
                  <a:schemeClr val="bg1"/>
                </a:solidFill>
                <a:latin typeface="Amasis MT Pro Black" panose="020F0502020204030204" pitchFamily="18" charset="0"/>
                <a:cs typeface="Aharoni" panose="02010803020104030203" pitchFamily="2" charset="-79"/>
              </a:rPr>
              <a:t>Policies</a:t>
            </a:r>
          </a:p>
          <a:p>
            <a:pPr algn="r"/>
            <a:r>
              <a:rPr lang="en-US" sz="5334" b="1" noProof="1">
                <a:solidFill>
                  <a:schemeClr val="bg1"/>
                </a:solidFill>
                <a:latin typeface="Amasis MT Pro Black" panose="020F0502020204030204" pitchFamily="18" charset="0"/>
                <a:cs typeface="Aharoni" panose="02010803020104030203" pitchFamily="2" charset="-79"/>
              </a:rPr>
              <a:t>Strategies</a:t>
            </a:r>
          </a:p>
          <a:p>
            <a:pPr algn="r"/>
            <a:r>
              <a:rPr lang="en-US" sz="5334" b="1" noProof="1">
                <a:solidFill>
                  <a:schemeClr val="bg1"/>
                </a:solidFill>
                <a:latin typeface="Amasis MT Pro Black" panose="020F0502020204030204" pitchFamily="18" charset="0"/>
                <a:cs typeface="Aharoni" panose="02010803020104030203" pitchFamily="2" charset="-79"/>
              </a:rPr>
              <a:t>Action plans</a:t>
            </a:r>
          </a:p>
          <a:p>
            <a:pPr algn="r"/>
            <a:r>
              <a:rPr lang="en-US" sz="5334" b="1" noProof="1">
                <a:solidFill>
                  <a:schemeClr val="bg1"/>
                </a:solidFill>
                <a:latin typeface="Amasis MT Pro Black" panose="020F0502020204030204" pitchFamily="18" charset="0"/>
                <a:cs typeface="Aharoni" panose="02010803020104030203" pitchFamily="2" charset="-79"/>
              </a:rPr>
              <a:t>Funding programs</a:t>
            </a:r>
          </a:p>
          <a:p>
            <a:pPr algn="r"/>
            <a:r>
              <a:rPr lang="en-US" sz="5334" b="1" noProof="1">
                <a:solidFill>
                  <a:schemeClr val="bg1"/>
                </a:solidFill>
                <a:latin typeface="Amasis MT Pro Black" panose="020F0502020204030204" pitchFamily="18" charset="0"/>
                <a:cs typeface="Aharoni" panose="02010803020104030203" pitchFamily="2" charset="-79"/>
              </a:rPr>
              <a:t>Projects</a:t>
            </a:r>
          </a:p>
          <a:p>
            <a:pPr algn="r"/>
            <a:r>
              <a:rPr lang="en-US" sz="5334" b="1" noProof="1">
                <a:solidFill>
                  <a:schemeClr val="bg1"/>
                </a:solidFill>
                <a:latin typeface="Amasis MT Pro Black" panose="020F0502020204030204" pitchFamily="18" charset="0"/>
                <a:cs typeface="Aharoni" panose="02010803020104030203" pitchFamily="2" charset="-79"/>
              </a:rPr>
              <a:t>Social innovation</a:t>
            </a:r>
          </a:p>
        </p:txBody>
      </p:sp>
    </p:spTree>
    <p:extLst>
      <p:ext uri="{BB962C8B-B14F-4D97-AF65-F5344CB8AC3E}">
        <p14:creationId xmlns:p14="http://schemas.microsoft.com/office/powerpoint/2010/main" val="11789664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07830-D8A3-3D82-4B7B-58268E689440}"/>
              </a:ext>
            </a:extLst>
          </p:cNvPr>
          <p:cNvSpPr>
            <a:spLocks noGrp="1"/>
          </p:cNvSpPr>
          <p:nvPr>
            <p:ph type="title"/>
          </p:nvPr>
        </p:nvSpPr>
        <p:spPr/>
        <p:txBody>
          <a:bodyPr/>
          <a:lstStyle/>
          <a:p>
            <a:r>
              <a:rPr lang="en-US" sz="4533" noProof="1">
                <a:latin typeface="Aptos" panose="020B0004020202020204" pitchFamily="34" charset="0"/>
              </a:rPr>
              <a:t>Catalytic ideas for conceptualization</a:t>
            </a:r>
          </a:p>
        </p:txBody>
      </p:sp>
      <p:pic>
        <p:nvPicPr>
          <p:cNvPr id="5" name="Picture 4">
            <a:extLst>
              <a:ext uri="{FF2B5EF4-FFF2-40B4-BE49-F238E27FC236}">
                <a16:creationId xmlns:a16="http://schemas.microsoft.com/office/drawing/2014/main" id="{1423F66B-005B-F0BB-FCC0-3C020C53E6D8}"/>
              </a:ext>
            </a:extLst>
          </p:cNvPr>
          <p:cNvPicPr>
            <a:picLocks noChangeAspect="1"/>
          </p:cNvPicPr>
          <p:nvPr/>
        </p:nvPicPr>
        <p:blipFill>
          <a:blip r:embed="rId2"/>
          <a:stretch>
            <a:fillRect/>
          </a:stretch>
        </p:blipFill>
        <p:spPr>
          <a:xfrm>
            <a:off x="1586871" y="1580892"/>
            <a:ext cx="9018259" cy="3696216"/>
          </a:xfrm>
          <a:prstGeom prst="rect">
            <a:avLst/>
          </a:prstGeom>
        </p:spPr>
      </p:pic>
    </p:spTree>
    <p:extLst>
      <p:ext uri="{BB962C8B-B14F-4D97-AF65-F5344CB8AC3E}">
        <p14:creationId xmlns:p14="http://schemas.microsoft.com/office/powerpoint/2010/main" val="1778741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7DDC-1CAF-8835-77A9-09D1A3F81DD6}"/>
              </a:ext>
            </a:extLst>
          </p:cNvPr>
          <p:cNvSpPr>
            <a:spLocks noGrp="1"/>
          </p:cNvSpPr>
          <p:nvPr>
            <p:ph type="title"/>
          </p:nvPr>
        </p:nvSpPr>
        <p:spPr/>
        <p:txBody>
          <a:bodyPr/>
          <a:lstStyle/>
          <a:p>
            <a:r>
              <a:rPr lang="en-US" sz="4533" noProof="1">
                <a:latin typeface="Aptos" panose="020B0004020202020204" pitchFamily="34" charset="0"/>
              </a:rPr>
              <a:t>Main Triggers: IPCC reports  </a:t>
            </a:r>
          </a:p>
        </p:txBody>
      </p:sp>
      <p:sp>
        <p:nvSpPr>
          <p:cNvPr id="3" name="Text Placeholder 2">
            <a:extLst>
              <a:ext uri="{FF2B5EF4-FFF2-40B4-BE49-F238E27FC236}">
                <a16:creationId xmlns:a16="http://schemas.microsoft.com/office/drawing/2014/main" id="{A66E3D15-4090-9CD2-4EF4-64C6FF5E178A}"/>
              </a:ext>
            </a:extLst>
          </p:cNvPr>
          <p:cNvSpPr>
            <a:spLocks noGrp="1"/>
          </p:cNvSpPr>
          <p:nvPr>
            <p:ph type="body" idx="1"/>
          </p:nvPr>
        </p:nvSpPr>
        <p:spPr>
          <a:xfrm>
            <a:off x="1" y="1420168"/>
            <a:ext cx="8203769" cy="4555200"/>
          </a:xfrm>
        </p:spPr>
        <p:txBody>
          <a:bodyPr/>
          <a:lstStyle/>
          <a:p>
            <a:r>
              <a:rPr lang="en-US" sz="2400" noProof="1">
                <a:latin typeface="Aptos" panose="020B0004020202020204" pitchFamily="34" charset="0"/>
              </a:rPr>
              <a:t>Paris Agreement (December 2015) 197 countries agreed to reduce global warming to “well below 2 °C above pre-industrial levels” [21], and an aspiration at 1.5 °C. </a:t>
            </a:r>
          </a:p>
          <a:p>
            <a:r>
              <a:rPr lang="en-US" sz="2400" noProof="1">
                <a:latin typeface="Aptos" panose="020B0004020202020204" pitchFamily="34" charset="0"/>
              </a:rPr>
              <a:t>The Intergovernmental Panel on Climate Change (IPCC) report of 2024 as well as of 2018, stressed the importance to achieve consistent pathways toward global CO2 mitigation [22].</a:t>
            </a:r>
          </a:p>
          <a:p>
            <a:r>
              <a:rPr lang="en-US" sz="2400" noProof="1">
                <a:latin typeface="Aptos" panose="020B0004020202020204" pitchFamily="34" charset="0"/>
              </a:rPr>
              <a:t>It is well established that humans are at the center of global climate change: their actions cause anthropogenic climate change, and social change is key to effectively respond to climate change [23,24,25].</a:t>
            </a:r>
          </a:p>
        </p:txBody>
      </p:sp>
      <p:sp>
        <p:nvSpPr>
          <p:cNvPr id="4" name="TextBox 3">
            <a:extLst>
              <a:ext uri="{FF2B5EF4-FFF2-40B4-BE49-F238E27FC236}">
                <a16:creationId xmlns:a16="http://schemas.microsoft.com/office/drawing/2014/main" id="{170FD000-5D04-1B74-A294-2FD655AD886B}"/>
              </a:ext>
            </a:extLst>
          </p:cNvPr>
          <p:cNvSpPr txBox="1"/>
          <p:nvPr/>
        </p:nvSpPr>
        <p:spPr>
          <a:xfrm>
            <a:off x="332943" y="5790364"/>
            <a:ext cx="8947688" cy="420756"/>
          </a:xfrm>
          <a:prstGeom prst="rect">
            <a:avLst/>
          </a:prstGeom>
          <a:noFill/>
        </p:spPr>
        <p:txBody>
          <a:bodyPr wrap="square">
            <a:spAutoFit/>
          </a:bodyPr>
          <a:lstStyle/>
          <a:p>
            <a:r>
              <a:rPr lang="en-US" sz="1067" noProof="1">
                <a:solidFill>
                  <a:srgbClr val="222222"/>
                </a:solidFill>
                <a:latin typeface="Aptos" panose="020B0004020202020204" pitchFamily="34" charset="0"/>
              </a:rPr>
              <a:t>Sonetti, G., Brown, M., &amp; Naboni, E. (2019). About the triggering of UN sustainable development goals and regenerative sustainability in higher education. </a:t>
            </a:r>
            <a:r>
              <a:rPr lang="en-US" sz="1067" i="1" noProof="1">
                <a:solidFill>
                  <a:srgbClr val="222222"/>
                </a:solidFill>
                <a:latin typeface="Aptos" panose="020B0004020202020204" pitchFamily="34" charset="0"/>
              </a:rPr>
              <a:t>Sustainability</a:t>
            </a:r>
            <a:r>
              <a:rPr lang="en-US" sz="1067" noProof="1">
                <a:solidFill>
                  <a:srgbClr val="222222"/>
                </a:solidFill>
                <a:latin typeface="Aptos" panose="020B0004020202020204" pitchFamily="34" charset="0"/>
              </a:rPr>
              <a:t>, </a:t>
            </a:r>
            <a:r>
              <a:rPr lang="en-US" sz="1067" i="1" noProof="1">
                <a:solidFill>
                  <a:srgbClr val="222222"/>
                </a:solidFill>
                <a:latin typeface="Aptos" panose="020B0004020202020204" pitchFamily="34" charset="0"/>
              </a:rPr>
              <a:t>11</a:t>
            </a:r>
            <a:r>
              <a:rPr lang="en-US" sz="1067" noProof="1">
                <a:solidFill>
                  <a:srgbClr val="222222"/>
                </a:solidFill>
                <a:latin typeface="Aptos" panose="020B0004020202020204" pitchFamily="34" charset="0"/>
              </a:rPr>
              <a:t>(1), 254.</a:t>
            </a:r>
            <a:endParaRPr lang="en-US" sz="1067" noProof="1">
              <a:latin typeface="Aptos" panose="020B0004020202020204" pitchFamily="34" charset="0"/>
            </a:endParaRPr>
          </a:p>
        </p:txBody>
      </p:sp>
      <p:pic>
        <p:nvPicPr>
          <p:cNvPr id="4098" name="Picture 2" descr="IPCC AR6 Synthesis Report | Climate Chance">
            <a:extLst>
              <a:ext uri="{FF2B5EF4-FFF2-40B4-BE49-F238E27FC236}">
                <a16:creationId xmlns:a16="http://schemas.microsoft.com/office/drawing/2014/main" id="{6E3BA7C0-40B1-8412-F628-68F8CB3D9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86427" y="1201693"/>
            <a:ext cx="3664237" cy="477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631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30CB-C12F-A34C-DDFF-8CBE6C46D4E4}"/>
              </a:ext>
            </a:extLst>
          </p:cNvPr>
          <p:cNvSpPr>
            <a:spLocks noGrp="1"/>
          </p:cNvSpPr>
          <p:nvPr>
            <p:ph type="title"/>
          </p:nvPr>
        </p:nvSpPr>
        <p:spPr/>
        <p:txBody>
          <a:bodyPr/>
          <a:lstStyle/>
          <a:p>
            <a:r>
              <a:rPr lang="en-US" sz="4533" noProof="1">
                <a:latin typeface="Aptos" panose="020B0004020202020204" pitchFamily="34" charset="0"/>
              </a:rPr>
              <a:t>IPCC timeline</a:t>
            </a:r>
          </a:p>
        </p:txBody>
      </p:sp>
      <p:pic>
        <p:nvPicPr>
          <p:cNvPr id="5" name="Picture 4">
            <a:extLst>
              <a:ext uri="{FF2B5EF4-FFF2-40B4-BE49-F238E27FC236}">
                <a16:creationId xmlns:a16="http://schemas.microsoft.com/office/drawing/2014/main" id="{F4D38D8A-6245-BB32-38BA-9119B18E32FA}"/>
              </a:ext>
            </a:extLst>
          </p:cNvPr>
          <p:cNvPicPr>
            <a:picLocks noChangeAspect="1"/>
          </p:cNvPicPr>
          <p:nvPr/>
        </p:nvPicPr>
        <p:blipFill>
          <a:blip r:embed="rId2"/>
          <a:stretch>
            <a:fillRect/>
          </a:stretch>
        </p:blipFill>
        <p:spPr>
          <a:xfrm>
            <a:off x="4003073" y="909233"/>
            <a:ext cx="8052353" cy="4864279"/>
          </a:xfrm>
          <a:prstGeom prst="rect">
            <a:avLst/>
          </a:prstGeom>
        </p:spPr>
      </p:pic>
      <p:sp>
        <p:nvSpPr>
          <p:cNvPr id="7" name="TextBox 6">
            <a:extLst>
              <a:ext uri="{FF2B5EF4-FFF2-40B4-BE49-F238E27FC236}">
                <a16:creationId xmlns:a16="http://schemas.microsoft.com/office/drawing/2014/main" id="{2133F414-0C69-2A4C-3C90-72B179956584}"/>
              </a:ext>
            </a:extLst>
          </p:cNvPr>
          <p:cNvSpPr txBox="1"/>
          <p:nvPr/>
        </p:nvSpPr>
        <p:spPr>
          <a:xfrm>
            <a:off x="743919" y="5773511"/>
            <a:ext cx="6096000" cy="256545"/>
          </a:xfrm>
          <a:prstGeom prst="rect">
            <a:avLst/>
          </a:prstGeom>
          <a:noFill/>
        </p:spPr>
        <p:txBody>
          <a:bodyPr wrap="square">
            <a:spAutoFit/>
          </a:bodyPr>
          <a:lstStyle/>
          <a:p>
            <a:r>
              <a:rPr lang="en-US" sz="1067" noProof="1">
                <a:latin typeface="Aptos" panose="020B0004020202020204" pitchFamily="34" charset="0"/>
              </a:rPr>
              <a:t>https://vajiramandravi.com/current-affairs/ipcc-reports/</a:t>
            </a:r>
          </a:p>
        </p:txBody>
      </p:sp>
    </p:spTree>
    <p:extLst>
      <p:ext uri="{BB962C8B-B14F-4D97-AF65-F5344CB8AC3E}">
        <p14:creationId xmlns:p14="http://schemas.microsoft.com/office/powerpoint/2010/main" val="28719706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stituent dată 4">
            <a:extLst>
              <a:ext uri="{FF2B5EF4-FFF2-40B4-BE49-F238E27FC236}">
                <a16:creationId xmlns:a16="http://schemas.microsoft.com/office/drawing/2014/main" id="{F42A79A4-BC5F-884E-A7C9-017D69042877}"/>
              </a:ext>
            </a:extLst>
          </p:cNvPr>
          <p:cNvSpPr>
            <a:spLocks noGrp="1"/>
          </p:cNvSpPr>
          <p:nvPr>
            <p:ph type="dt" sz="half" idx="10"/>
          </p:nvPr>
        </p:nvSpPr>
        <p:spPr/>
        <p:txBody>
          <a:bodyPr/>
          <a:lstStyle/>
          <a:p>
            <a:fld id="{E7430C08-617D-4190-8740-193AD27BEA3E}" type="datetime1">
              <a:rPr lang="en-US" noProof="1" smtClean="0"/>
              <a:t>3/11/2026</a:t>
            </a:fld>
            <a:endParaRPr lang="en-US" noProof="1"/>
          </a:p>
        </p:txBody>
      </p:sp>
      <p:pic>
        <p:nvPicPr>
          <p:cNvPr id="4098" name="Picture 2" descr="Land 11 00600 g001 550">
            <a:extLst>
              <a:ext uri="{FF2B5EF4-FFF2-40B4-BE49-F238E27FC236}">
                <a16:creationId xmlns:a16="http://schemas.microsoft.com/office/drawing/2014/main" id="{919002CC-5AD5-C9C3-AE21-E227C0AE0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233" y="1079719"/>
            <a:ext cx="4252635" cy="442982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UAT AGNITA">
            <a:extLst>
              <a:ext uri="{FF2B5EF4-FFF2-40B4-BE49-F238E27FC236}">
                <a16:creationId xmlns:a16="http://schemas.microsoft.com/office/drawing/2014/main" id="{991A768F-435B-90C4-3DA1-A6DB9EB6E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97" y="279569"/>
            <a:ext cx="4802265" cy="6298862"/>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a:extLst>
              <a:ext uri="{FF2B5EF4-FFF2-40B4-BE49-F238E27FC236}">
                <a16:creationId xmlns:a16="http://schemas.microsoft.com/office/drawing/2014/main" id="{88570B91-E436-587D-65EB-EE28F780D70D}"/>
              </a:ext>
            </a:extLst>
          </p:cNvPr>
          <p:cNvSpPr txBox="1"/>
          <p:nvPr/>
        </p:nvSpPr>
        <p:spPr>
          <a:xfrm>
            <a:off x="2034566" y="6409154"/>
            <a:ext cx="8563896" cy="276999"/>
          </a:xfrm>
          <a:prstGeom prst="rect">
            <a:avLst/>
          </a:prstGeom>
          <a:noFill/>
        </p:spPr>
        <p:txBody>
          <a:bodyPr wrap="square">
            <a:spAutoFit/>
          </a:bodyPr>
          <a:lstStyle/>
          <a:p>
            <a:r>
              <a:rPr lang="en-US" sz="1200" noProof="1"/>
              <a:t>https://lege5.ro/Gratuit/gmydkojyg4yq/uat-agnita-ordin-1066-2018?dp=gi3tcnzvgq3tsni</a:t>
            </a:r>
          </a:p>
        </p:txBody>
      </p:sp>
      <p:sp>
        <p:nvSpPr>
          <p:cNvPr id="2" name="Substituent subsol 1">
            <a:extLst>
              <a:ext uri="{FF2B5EF4-FFF2-40B4-BE49-F238E27FC236}">
                <a16:creationId xmlns:a16="http://schemas.microsoft.com/office/drawing/2014/main" id="{ED2EDA96-A800-15FF-6223-10B861AEE0E0}"/>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6005651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699DA-8FDE-61CA-55F3-0695CD18D5BD}"/>
              </a:ext>
            </a:extLst>
          </p:cNvPr>
          <p:cNvSpPr>
            <a:spLocks noGrp="1"/>
          </p:cNvSpPr>
          <p:nvPr>
            <p:ph type="title"/>
          </p:nvPr>
        </p:nvSpPr>
        <p:spPr/>
        <p:txBody>
          <a:bodyPr/>
          <a:lstStyle/>
          <a:p>
            <a:r>
              <a:rPr lang="en-US" noProof="1">
                <a:latin typeface="Aptos" panose="020B0004020202020204" pitchFamily="34" charset="0"/>
              </a:rPr>
              <a:t>Main triggers: IPBES reports</a:t>
            </a:r>
          </a:p>
        </p:txBody>
      </p:sp>
      <p:sp>
        <p:nvSpPr>
          <p:cNvPr id="3" name="Text Placeholder 2">
            <a:extLst>
              <a:ext uri="{FF2B5EF4-FFF2-40B4-BE49-F238E27FC236}">
                <a16:creationId xmlns:a16="http://schemas.microsoft.com/office/drawing/2014/main" id="{41A37085-4598-A3B1-BB0D-3FB6563EBE0F}"/>
              </a:ext>
            </a:extLst>
          </p:cNvPr>
          <p:cNvSpPr>
            <a:spLocks noGrp="1"/>
          </p:cNvSpPr>
          <p:nvPr>
            <p:ph type="body" idx="1"/>
          </p:nvPr>
        </p:nvSpPr>
        <p:spPr>
          <a:xfrm>
            <a:off x="144653" y="1536633"/>
            <a:ext cx="8555063" cy="4555200"/>
          </a:xfrm>
        </p:spPr>
        <p:txBody>
          <a:bodyPr/>
          <a:lstStyle/>
          <a:p>
            <a:pPr marL="152396" indent="0">
              <a:buNone/>
            </a:pPr>
            <a:r>
              <a:rPr lang="en-US" sz="2400" noProof="1">
                <a:latin typeface="Aptos" panose="020B0004020202020204" pitchFamily="34" charset="0"/>
              </a:rPr>
              <a:t>The Report provides a critical evaluation of evidence on the interlinkages between biodiversity loss, water availability and quality, food insecurity, health risks and climate change - the five elements of the </a:t>
            </a:r>
            <a:r>
              <a:rPr lang="en-US" sz="2400" i="1" noProof="1">
                <a:latin typeface="Aptos" panose="020B0004020202020204" pitchFamily="34" charset="0"/>
              </a:rPr>
              <a:t>Nexus.</a:t>
            </a:r>
            <a:r>
              <a:rPr lang="en-US" sz="2400" noProof="1">
                <a:latin typeface="Aptos" panose="020B0004020202020204" pitchFamily="34" charset="0"/>
              </a:rPr>
              <a:t> It puts forward a “nexus approach” whereby the different crises should not be addressed in isolation, since challenges within each element are interconnected with other elements across multiple spatial and temporal scales. A better understanding of these interconnections enables the identification of opportunities for collaboration across sectors and scales and contributes to synergistic and holistic management and governance.</a:t>
            </a:r>
          </a:p>
        </p:txBody>
      </p:sp>
      <p:sp>
        <p:nvSpPr>
          <p:cNvPr id="5" name="TextBox 4">
            <a:extLst>
              <a:ext uri="{FF2B5EF4-FFF2-40B4-BE49-F238E27FC236}">
                <a16:creationId xmlns:a16="http://schemas.microsoft.com/office/drawing/2014/main" id="{62DF41CB-7FA5-EB05-35E4-31E58F573829}"/>
              </a:ext>
            </a:extLst>
          </p:cNvPr>
          <p:cNvSpPr txBox="1"/>
          <p:nvPr/>
        </p:nvSpPr>
        <p:spPr>
          <a:xfrm>
            <a:off x="415600" y="5640428"/>
            <a:ext cx="8947688" cy="256545"/>
          </a:xfrm>
          <a:prstGeom prst="rect">
            <a:avLst/>
          </a:prstGeom>
          <a:noFill/>
        </p:spPr>
        <p:txBody>
          <a:bodyPr wrap="square">
            <a:spAutoFit/>
          </a:bodyPr>
          <a:lstStyle/>
          <a:p>
            <a:r>
              <a:rPr lang="en-US" sz="1067" noProof="1">
                <a:solidFill>
                  <a:srgbClr val="222222"/>
                </a:solidFill>
                <a:latin typeface="Aptos" panose="020B0004020202020204" pitchFamily="34" charset="0"/>
              </a:rPr>
              <a:t>https://knowledge4policy.ec.europa.eu/publication/ipbes-thematic-assessment-report-interlinkages-among-biodiversity-water-food-health_en</a:t>
            </a:r>
            <a:endParaRPr lang="en-US" sz="1067" noProof="1">
              <a:latin typeface="Aptos" panose="020B0004020202020204" pitchFamily="34" charset="0"/>
            </a:endParaRPr>
          </a:p>
        </p:txBody>
      </p:sp>
      <p:pic>
        <p:nvPicPr>
          <p:cNvPr id="5122" name="Picture 2" descr="Nexus Assessment Report on Interlinkages among, Biodiversity, Water, Food  and Health – PBES NL">
            <a:extLst>
              <a:ext uri="{FF2B5EF4-FFF2-40B4-BE49-F238E27FC236}">
                <a16:creationId xmlns:a16="http://schemas.microsoft.com/office/drawing/2014/main" id="{74B2053F-DABE-056E-6044-230B81950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3598" y="1153767"/>
            <a:ext cx="3443751" cy="486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06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768EE-42F7-7C01-3AB2-9B35A9E66B23}"/>
              </a:ext>
            </a:extLst>
          </p:cNvPr>
          <p:cNvSpPr>
            <a:spLocks noGrp="1"/>
          </p:cNvSpPr>
          <p:nvPr>
            <p:ph type="title"/>
          </p:nvPr>
        </p:nvSpPr>
        <p:spPr/>
        <p:txBody>
          <a:bodyPr/>
          <a:lstStyle/>
          <a:p>
            <a:r>
              <a:rPr lang="en-US" sz="4000" noProof="1">
                <a:latin typeface="Aptos" panose="020B0004020202020204" pitchFamily="34" charset="0"/>
              </a:rPr>
              <a:t>International Panel on Chemical Pollution 2025</a:t>
            </a:r>
          </a:p>
        </p:txBody>
      </p:sp>
      <p:pic>
        <p:nvPicPr>
          <p:cNvPr id="6146" name="Picture 2" descr="IPCP Policy Brief: Exploring outputs of the SPP on chemicals, waste and  pollution prevention – Ipcp">
            <a:extLst>
              <a:ext uri="{FF2B5EF4-FFF2-40B4-BE49-F238E27FC236}">
                <a16:creationId xmlns:a16="http://schemas.microsoft.com/office/drawing/2014/main" id="{BCCF22C2-EA98-F127-0F12-163771DC77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1" y="1909233"/>
            <a:ext cx="6286500" cy="3810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1C573A25-4BB4-CC09-47A0-1F1972E4DF1C}"/>
              </a:ext>
            </a:extLst>
          </p:cNvPr>
          <p:cNvSpPr>
            <a:spLocks noGrp="1"/>
          </p:cNvSpPr>
          <p:nvPr>
            <p:ph type="body" idx="1"/>
          </p:nvPr>
        </p:nvSpPr>
        <p:spPr>
          <a:xfrm>
            <a:off x="415599" y="1536633"/>
            <a:ext cx="5898116" cy="4555200"/>
          </a:xfrm>
        </p:spPr>
        <p:txBody>
          <a:bodyPr/>
          <a:lstStyle/>
          <a:p>
            <a:pPr marL="152396" indent="0">
              <a:buNone/>
            </a:pPr>
            <a:r>
              <a:rPr lang="en-US" sz="2400" noProof="1">
                <a:latin typeface="Aptos" panose="020B0004020202020204" pitchFamily="34" charset="0"/>
              </a:rPr>
              <a:t>The goal of the IPCP is to collect scientific knowledge about issues of chemical pollution and to provide summaries and interpretations of the available knowledge for decision makers and the public.</a:t>
            </a:r>
          </a:p>
          <a:p>
            <a:pPr marL="152396" indent="0">
              <a:buNone/>
            </a:pPr>
            <a:r>
              <a:rPr lang="en-US" sz="2400" noProof="1">
                <a:latin typeface="Aptos" panose="020B0004020202020204" pitchFamily="34" charset="0"/>
              </a:rPr>
              <a:t>In total, there are several tens of thousands of chemicals on the market worldwide. Chemicals are released from many sources, enter the environment, reach our food and drinking water, and cause many types of adverse effects in both humans and wildlife.</a:t>
            </a:r>
          </a:p>
          <a:p>
            <a:endParaRPr lang="en-US" sz="2400" noProof="1">
              <a:latin typeface="Aptos" panose="020B0004020202020204" pitchFamily="34" charset="0"/>
            </a:endParaRPr>
          </a:p>
        </p:txBody>
      </p:sp>
    </p:spTree>
    <p:extLst>
      <p:ext uri="{BB962C8B-B14F-4D97-AF65-F5344CB8AC3E}">
        <p14:creationId xmlns:p14="http://schemas.microsoft.com/office/powerpoint/2010/main" val="36378370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254D-D036-E991-DD5B-D899CE17D9F3}"/>
              </a:ext>
            </a:extLst>
          </p:cNvPr>
          <p:cNvSpPr>
            <a:spLocks noGrp="1"/>
          </p:cNvSpPr>
          <p:nvPr>
            <p:ph type="title"/>
          </p:nvPr>
        </p:nvSpPr>
        <p:spPr/>
        <p:txBody>
          <a:bodyPr/>
          <a:lstStyle/>
          <a:p>
            <a:r>
              <a:rPr lang="en-US" sz="4533" noProof="1">
                <a:latin typeface="Aptos" panose="020B0004020202020204" pitchFamily="34" charset="0"/>
              </a:rPr>
              <a:t>Synergies among scientific platforms </a:t>
            </a:r>
          </a:p>
        </p:txBody>
      </p:sp>
      <p:sp>
        <p:nvSpPr>
          <p:cNvPr id="7" name="TextBox 6">
            <a:extLst>
              <a:ext uri="{FF2B5EF4-FFF2-40B4-BE49-F238E27FC236}">
                <a16:creationId xmlns:a16="http://schemas.microsoft.com/office/drawing/2014/main" id="{C03CA25F-FAC0-841F-4EE1-89D2A215FDA6}"/>
              </a:ext>
            </a:extLst>
          </p:cNvPr>
          <p:cNvSpPr txBox="1"/>
          <p:nvPr/>
        </p:nvSpPr>
        <p:spPr>
          <a:xfrm>
            <a:off x="942541" y="1470180"/>
            <a:ext cx="10690659" cy="3416320"/>
          </a:xfrm>
          <a:prstGeom prst="rect">
            <a:avLst/>
          </a:prstGeom>
          <a:noFill/>
        </p:spPr>
        <p:txBody>
          <a:bodyPr wrap="square">
            <a:spAutoFit/>
          </a:bodyPr>
          <a:lstStyle/>
          <a:p>
            <a:r>
              <a:rPr lang="en-US" sz="2400" b="1" noProof="1">
                <a:solidFill>
                  <a:srgbClr val="222222"/>
                </a:solidFill>
                <a:latin typeface="Aptos" panose="020B0004020202020204" pitchFamily="34" charset="0"/>
              </a:rPr>
              <a:t>IPBES</a:t>
            </a:r>
            <a:r>
              <a:rPr lang="en-US" sz="2400" noProof="1">
                <a:solidFill>
                  <a:srgbClr val="222222"/>
                </a:solidFill>
                <a:latin typeface="Aptos" panose="020B0004020202020204" pitchFamily="34" charset="0"/>
              </a:rPr>
              <a:t> has been operational since 2012, making it nearly twenty-five years younger than the </a:t>
            </a:r>
            <a:r>
              <a:rPr lang="en-US" sz="2400" b="1" noProof="1">
                <a:solidFill>
                  <a:srgbClr val="222222"/>
                </a:solidFill>
                <a:latin typeface="Aptos" panose="020B0004020202020204" pitchFamily="34" charset="0"/>
              </a:rPr>
              <a:t>IPCC</a:t>
            </a:r>
            <a:r>
              <a:rPr lang="en-US" sz="2400" noProof="1">
                <a:solidFill>
                  <a:srgbClr val="222222"/>
                </a:solidFill>
                <a:latin typeface="Aptos" panose="020B0004020202020204" pitchFamily="34" charset="0"/>
              </a:rPr>
              <a:t>. Inspired by the IPCC's success in raising awareness about climate change, IPBES aims to achieve the same for biodiversity. </a:t>
            </a:r>
          </a:p>
          <a:p>
            <a:r>
              <a:rPr lang="en-US" sz="2400" noProof="1">
                <a:solidFill>
                  <a:srgbClr val="222222"/>
                </a:solidFill>
                <a:latin typeface="Aptos" panose="020B0004020202020204" pitchFamily="34" charset="0"/>
              </a:rPr>
              <a:t>However, their approaches have </a:t>
            </a:r>
            <a:r>
              <a:rPr lang="en-US" sz="2400" b="1" noProof="1">
                <a:solidFill>
                  <a:srgbClr val="222222"/>
                </a:solidFill>
                <a:latin typeface="Aptos" panose="020B0004020202020204" pitchFamily="34" charset="0"/>
              </a:rPr>
              <a:t>diverged</a:t>
            </a:r>
            <a:r>
              <a:rPr lang="en-US" sz="2400" noProof="1">
                <a:solidFill>
                  <a:srgbClr val="222222"/>
                </a:solidFill>
                <a:latin typeface="Aptos" panose="020B0004020202020204" pitchFamily="34" charset="0"/>
              </a:rPr>
              <a:t>, particularly around incorporation of </a:t>
            </a:r>
            <a:r>
              <a:rPr lang="en-US" sz="2400" b="1" noProof="1">
                <a:solidFill>
                  <a:srgbClr val="222222"/>
                </a:solidFill>
                <a:latin typeface="Aptos" panose="020B0004020202020204" pitchFamily="34" charset="0"/>
              </a:rPr>
              <a:t>diverse knowledge systems</a:t>
            </a:r>
            <a:r>
              <a:rPr lang="en-US" sz="2400" noProof="1">
                <a:solidFill>
                  <a:srgbClr val="222222"/>
                </a:solidFill>
                <a:latin typeface="Aptos" panose="020B0004020202020204" pitchFamily="34" charset="0"/>
              </a:rPr>
              <a:t>, </a:t>
            </a:r>
            <a:r>
              <a:rPr lang="en-US" sz="2400" b="1" noProof="1">
                <a:solidFill>
                  <a:srgbClr val="222222"/>
                </a:solidFill>
                <a:latin typeface="Aptos" panose="020B0004020202020204" pitchFamily="34" charset="0"/>
              </a:rPr>
              <a:t>engagement with stakeholders, and coordination across science-policy platforms</a:t>
            </a:r>
            <a:r>
              <a:rPr lang="en-US" sz="2400" noProof="1">
                <a:solidFill>
                  <a:srgbClr val="222222"/>
                </a:solidFill>
                <a:latin typeface="Aptos" panose="020B0004020202020204" pitchFamily="34" charset="0"/>
              </a:rPr>
              <a:t>. </a:t>
            </a:r>
          </a:p>
          <a:p>
            <a:r>
              <a:rPr lang="en-US" sz="2400" noProof="1">
                <a:solidFill>
                  <a:srgbClr val="222222"/>
                </a:solidFill>
                <a:latin typeface="Aptos" panose="020B0004020202020204" pitchFamily="34" charset="0"/>
              </a:rPr>
              <a:t>These practices can create new audiences and a stronger foundation for action, all valuable lessons for the IPCC's upcoming Seventh Assessment Report (AR7) cycle.</a:t>
            </a:r>
            <a:endParaRPr lang="en-US" sz="2400" noProof="1">
              <a:latin typeface="Aptos" panose="020B0004020202020204" pitchFamily="34" charset="0"/>
            </a:endParaRPr>
          </a:p>
        </p:txBody>
      </p:sp>
      <p:sp>
        <p:nvSpPr>
          <p:cNvPr id="9" name="TextBox 8">
            <a:extLst>
              <a:ext uri="{FF2B5EF4-FFF2-40B4-BE49-F238E27FC236}">
                <a16:creationId xmlns:a16="http://schemas.microsoft.com/office/drawing/2014/main" id="{3C58CD6F-63C2-CE6A-89CD-D87CDED4F192}"/>
              </a:ext>
            </a:extLst>
          </p:cNvPr>
          <p:cNvSpPr txBox="1"/>
          <p:nvPr/>
        </p:nvSpPr>
        <p:spPr>
          <a:xfrm>
            <a:off x="942539" y="5767171"/>
            <a:ext cx="9813284" cy="256545"/>
          </a:xfrm>
          <a:prstGeom prst="rect">
            <a:avLst/>
          </a:prstGeom>
          <a:noFill/>
        </p:spPr>
        <p:txBody>
          <a:bodyPr wrap="square">
            <a:spAutoFit/>
          </a:bodyPr>
          <a:lstStyle/>
          <a:p>
            <a:r>
              <a:rPr lang="en-US" sz="1067" noProof="1">
                <a:solidFill>
                  <a:srgbClr val="222222"/>
                </a:solidFill>
                <a:latin typeface="Aptos" panose="020B0004020202020204" pitchFamily="34" charset="0"/>
              </a:rPr>
              <a:t>McElwee, P. (2025). A tale of two panels: learning and coordinating across IPCC, IPBES, and other science-policy interfaces. </a:t>
            </a:r>
            <a:r>
              <a:rPr lang="en-US" sz="1067" i="1" noProof="1">
                <a:solidFill>
                  <a:srgbClr val="222222"/>
                </a:solidFill>
                <a:latin typeface="Aptos" panose="020B0004020202020204" pitchFamily="34" charset="0"/>
              </a:rPr>
              <a:t>Climatic Change</a:t>
            </a:r>
            <a:r>
              <a:rPr lang="en-US" sz="1067" noProof="1">
                <a:solidFill>
                  <a:srgbClr val="222222"/>
                </a:solidFill>
                <a:latin typeface="Aptos" panose="020B0004020202020204" pitchFamily="34" charset="0"/>
              </a:rPr>
              <a:t>, </a:t>
            </a:r>
            <a:r>
              <a:rPr lang="en-US" sz="1067" i="1" noProof="1">
                <a:solidFill>
                  <a:srgbClr val="222222"/>
                </a:solidFill>
                <a:latin typeface="Aptos" panose="020B0004020202020204" pitchFamily="34" charset="0"/>
              </a:rPr>
              <a:t>178</a:t>
            </a:r>
            <a:r>
              <a:rPr lang="en-US" sz="1067" noProof="1">
                <a:solidFill>
                  <a:srgbClr val="222222"/>
                </a:solidFill>
                <a:latin typeface="Aptos" panose="020B0004020202020204" pitchFamily="34" charset="0"/>
              </a:rPr>
              <a:t>(3), 1-20.</a:t>
            </a:r>
            <a:endParaRPr lang="en-US" sz="1067" noProof="1">
              <a:latin typeface="Aptos" panose="020B0004020202020204" pitchFamily="34" charset="0"/>
            </a:endParaRPr>
          </a:p>
        </p:txBody>
      </p:sp>
    </p:spTree>
    <p:extLst>
      <p:ext uri="{BB962C8B-B14F-4D97-AF65-F5344CB8AC3E}">
        <p14:creationId xmlns:p14="http://schemas.microsoft.com/office/powerpoint/2010/main" val="28221151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8A2312A7-0F8D-3D14-A032-A25ABAE94CF0}"/>
              </a:ext>
            </a:extLst>
          </p:cNvPr>
          <p:cNvSpPr>
            <a:spLocks noGrp="1"/>
          </p:cNvSpPr>
          <p:nvPr>
            <p:ph type="title"/>
          </p:nvPr>
        </p:nvSpPr>
        <p:spPr/>
        <p:txBody>
          <a:bodyPr/>
          <a:lstStyle/>
          <a:p>
            <a:r>
              <a:rPr lang="en-US" noProof="1"/>
              <a:t>Social innovation of today</a:t>
            </a:r>
          </a:p>
        </p:txBody>
      </p:sp>
      <p:sp>
        <p:nvSpPr>
          <p:cNvPr id="3" name="Substituent conținut 2">
            <a:extLst>
              <a:ext uri="{FF2B5EF4-FFF2-40B4-BE49-F238E27FC236}">
                <a16:creationId xmlns:a16="http://schemas.microsoft.com/office/drawing/2014/main" id="{3180B2B3-46F4-5EF7-6E4E-E2BFB86A21DE}"/>
              </a:ext>
            </a:extLst>
          </p:cNvPr>
          <p:cNvSpPr>
            <a:spLocks noGrp="1"/>
          </p:cNvSpPr>
          <p:nvPr>
            <p:ph idx="1"/>
          </p:nvPr>
        </p:nvSpPr>
        <p:spPr/>
        <p:txBody>
          <a:bodyPr/>
          <a:lstStyle/>
          <a:p>
            <a:r>
              <a:rPr lang="en-US" noProof="1"/>
              <a:t>Industry with Global players for global market for America, Europe, Asia Pacific,</a:t>
            </a:r>
          </a:p>
        </p:txBody>
      </p:sp>
      <p:pic>
        <p:nvPicPr>
          <p:cNvPr id="5" name="Imagine 4">
            <a:extLst>
              <a:ext uri="{FF2B5EF4-FFF2-40B4-BE49-F238E27FC236}">
                <a16:creationId xmlns:a16="http://schemas.microsoft.com/office/drawing/2014/main" id="{F98A164F-4921-88E3-3C61-F337C2581ACB}"/>
              </a:ext>
            </a:extLst>
          </p:cNvPr>
          <p:cNvPicPr>
            <a:picLocks noChangeAspect="1"/>
          </p:cNvPicPr>
          <p:nvPr/>
        </p:nvPicPr>
        <p:blipFill>
          <a:blip r:embed="rId2"/>
          <a:stretch>
            <a:fillRect/>
          </a:stretch>
        </p:blipFill>
        <p:spPr>
          <a:xfrm>
            <a:off x="0" y="1554035"/>
            <a:ext cx="12192000" cy="5303965"/>
          </a:xfrm>
          <a:prstGeom prst="rect">
            <a:avLst/>
          </a:prstGeom>
        </p:spPr>
      </p:pic>
      <p:sp>
        <p:nvSpPr>
          <p:cNvPr id="4" name="Substituent dată 3">
            <a:extLst>
              <a:ext uri="{FF2B5EF4-FFF2-40B4-BE49-F238E27FC236}">
                <a16:creationId xmlns:a16="http://schemas.microsoft.com/office/drawing/2014/main" id="{BE35A8A7-7120-61B4-61CD-73368E9A4AA4}"/>
              </a:ext>
            </a:extLst>
          </p:cNvPr>
          <p:cNvSpPr>
            <a:spLocks noGrp="1"/>
          </p:cNvSpPr>
          <p:nvPr>
            <p:ph type="dt" sz="half" idx="10"/>
          </p:nvPr>
        </p:nvSpPr>
        <p:spPr/>
        <p:txBody>
          <a:bodyPr/>
          <a:lstStyle/>
          <a:p>
            <a:fld id="{6E0C15FE-97F3-4B7D-B6E7-87B29E8783EF}" type="datetime1">
              <a:rPr lang="en-US" noProof="1" smtClean="0"/>
              <a:t>3/11/2026</a:t>
            </a:fld>
            <a:endParaRPr lang="en-US" noProof="1"/>
          </a:p>
        </p:txBody>
      </p:sp>
      <p:sp>
        <p:nvSpPr>
          <p:cNvPr id="6" name="Substituent subsol 5">
            <a:extLst>
              <a:ext uri="{FF2B5EF4-FFF2-40B4-BE49-F238E27FC236}">
                <a16:creationId xmlns:a16="http://schemas.microsoft.com/office/drawing/2014/main" id="{8CAB086C-F0DB-3021-AD6A-CB3390798996}"/>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31085633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ubstituent conținut 4">
            <a:extLst>
              <a:ext uri="{FF2B5EF4-FFF2-40B4-BE49-F238E27FC236}">
                <a16:creationId xmlns:a16="http://schemas.microsoft.com/office/drawing/2014/main" id="{21B12DE0-CBD3-07C1-4C21-D9CD7D04FF93}"/>
              </a:ext>
            </a:extLst>
          </p:cNvPr>
          <p:cNvPicPr>
            <a:picLocks noGrp="1" noChangeAspect="1"/>
          </p:cNvPicPr>
          <p:nvPr>
            <p:ph idx="1"/>
          </p:nvPr>
        </p:nvPicPr>
        <p:blipFill>
          <a:blip r:embed="rId2"/>
          <a:stretch>
            <a:fillRect/>
          </a:stretch>
        </p:blipFill>
        <p:spPr>
          <a:xfrm>
            <a:off x="-20424" y="0"/>
            <a:ext cx="12212424" cy="6929120"/>
          </a:xfrm>
          <a:prstGeom prst="rect">
            <a:avLst/>
          </a:prstGeom>
        </p:spPr>
      </p:pic>
      <p:sp>
        <p:nvSpPr>
          <p:cNvPr id="2" name="Titlu 1">
            <a:extLst>
              <a:ext uri="{FF2B5EF4-FFF2-40B4-BE49-F238E27FC236}">
                <a16:creationId xmlns:a16="http://schemas.microsoft.com/office/drawing/2014/main" id="{DC292AF3-1FE1-20D8-6314-F83B8E05905D}"/>
              </a:ext>
            </a:extLst>
          </p:cNvPr>
          <p:cNvSpPr>
            <a:spLocks noGrp="1"/>
          </p:cNvSpPr>
          <p:nvPr>
            <p:ph type="title"/>
          </p:nvPr>
        </p:nvSpPr>
        <p:spPr>
          <a:xfrm>
            <a:off x="3154680" y="-203835"/>
            <a:ext cx="9189720" cy="1325563"/>
          </a:xfrm>
        </p:spPr>
        <p:txBody>
          <a:bodyPr>
            <a:normAutofit/>
          </a:bodyPr>
          <a:lstStyle/>
          <a:p>
            <a:r>
              <a:rPr lang="en-US" sz="3000" noProof="1"/>
              <a:t>Social innovation when reporting for 2025</a:t>
            </a:r>
          </a:p>
        </p:txBody>
      </p:sp>
      <p:sp>
        <p:nvSpPr>
          <p:cNvPr id="3" name="Substituent dată 2">
            <a:extLst>
              <a:ext uri="{FF2B5EF4-FFF2-40B4-BE49-F238E27FC236}">
                <a16:creationId xmlns:a16="http://schemas.microsoft.com/office/drawing/2014/main" id="{02AD4ED0-88D5-50B9-D11F-0B5A63004A0B}"/>
              </a:ext>
            </a:extLst>
          </p:cNvPr>
          <p:cNvSpPr>
            <a:spLocks noGrp="1"/>
          </p:cNvSpPr>
          <p:nvPr>
            <p:ph type="dt" sz="half" idx="10"/>
          </p:nvPr>
        </p:nvSpPr>
        <p:spPr/>
        <p:txBody>
          <a:bodyPr/>
          <a:lstStyle/>
          <a:p>
            <a:fld id="{4ECA145E-A445-49C4-9470-1DA6BFA0FFC3}" type="datetime1">
              <a:rPr lang="en-US" noProof="1" smtClean="0"/>
              <a:t>3/11/2026</a:t>
            </a:fld>
            <a:endParaRPr lang="en-US" noProof="1"/>
          </a:p>
        </p:txBody>
      </p:sp>
      <p:sp>
        <p:nvSpPr>
          <p:cNvPr id="4" name="Substituent subsol 3">
            <a:extLst>
              <a:ext uri="{FF2B5EF4-FFF2-40B4-BE49-F238E27FC236}">
                <a16:creationId xmlns:a16="http://schemas.microsoft.com/office/drawing/2014/main" id="{7C396917-2BA3-B263-748F-74F490537FC5}"/>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37739295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5B66A633-2F3F-AD66-0466-15C31B372F95}"/>
              </a:ext>
            </a:extLst>
          </p:cNvPr>
          <p:cNvSpPr>
            <a:spLocks noGrp="1"/>
          </p:cNvSpPr>
          <p:nvPr>
            <p:ph type="title"/>
          </p:nvPr>
        </p:nvSpPr>
        <p:spPr/>
        <p:txBody>
          <a:bodyPr/>
          <a:lstStyle/>
          <a:p>
            <a:r>
              <a:rPr lang="en-US" noProof="1"/>
              <a:t>Players on the global market</a:t>
            </a:r>
          </a:p>
        </p:txBody>
      </p:sp>
      <p:pic>
        <p:nvPicPr>
          <p:cNvPr id="6150" name="Picture 6" descr="Plant Tissue Culture Market Size, Share &amp; Forecast to 2030">
            <a:extLst>
              <a:ext uri="{FF2B5EF4-FFF2-40B4-BE49-F238E27FC236}">
                <a16:creationId xmlns:a16="http://schemas.microsoft.com/office/drawing/2014/main" id="{27B6F23B-300E-E853-396E-A01348B8B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791" y="2565402"/>
            <a:ext cx="5212330" cy="3476624"/>
          </a:xfrm>
          <a:prstGeom prst="rect">
            <a:avLst/>
          </a:prstGeom>
          <a:noFill/>
          <a:extLst>
            <a:ext uri="{909E8E84-426E-40DD-AFC4-6F175D3DCCD1}">
              <a14:hiddenFill xmlns:a14="http://schemas.microsoft.com/office/drawing/2010/main">
                <a:solidFill>
                  <a:srgbClr val="FFFFFF"/>
                </a:solidFill>
              </a14:hiddenFill>
            </a:ext>
          </a:extLst>
        </p:spPr>
      </p:pic>
      <p:pic>
        <p:nvPicPr>
          <p:cNvPr id="6" name="Substituent conținut 5">
            <a:extLst>
              <a:ext uri="{FF2B5EF4-FFF2-40B4-BE49-F238E27FC236}">
                <a16:creationId xmlns:a16="http://schemas.microsoft.com/office/drawing/2014/main" id="{3744D945-7EA9-DF93-65DD-21A8E51ED5A3}"/>
              </a:ext>
            </a:extLst>
          </p:cNvPr>
          <p:cNvPicPr>
            <a:picLocks noGrp="1" noChangeAspect="1"/>
          </p:cNvPicPr>
          <p:nvPr>
            <p:ph idx="1"/>
          </p:nvPr>
        </p:nvPicPr>
        <p:blipFill>
          <a:blip r:embed="rId3"/>
          <a:stretch>
            <a:fillRect/>
          </a:stretch>
        </p:blipFill>
        <p:spPr>
          <a:xfrm>
            <a:off x="0" y="1690688"/>
            <a:ext cx="7735712" cy="4351338"/>
          </a:xfrm>
          <a:prstGeom prst="rect">
            <a:avLst/>
          </a:prstGeom>
        </p:spPr>
      </p:pic>
      <p:sp>
        <p:nvSpPr>
          <p:cNvPr id="3" name="Substituent dată 2">
            <a:extLst>
              <a:ext uri="{FF2B5EF4-FFF2-40B4-BE49-F238E27FC236}">
                <a16:creationId xmlns:a16="http://schemas.microsoft.com/office/drawing/2014/main" id="{1CF08F12-FD1D-2ACA-0E33-F34C2CAAD151}"/>
              </a:ext>
            </a:extLst>
          </p:cNvPr>
          <p:cNvSpPr>
            <a:spLocks noGrp="1"/>
          </p:cNvSpPr>
          <p:nvPr>
            <p:ph type="dt" sz="half" idx="10"/>
          </p:nvPr>
        </p:nvSpPr>
        <p:spPr/>
        <p:txBody>
          <a:bodyPr/>
          <a:lstStyle/>
          <a:p>
            <a:fld id="{DE4FD31F-9B54-495D-A35E-C2C1E90324BA}" type="datetime1">
              <a:rPr lang="en-US" noProof="1" smtClean="0"/>
              <a:t>3/11/2026</a:t>
            </a:fld>
            <a:endParaRPr lang="en-US" noProof="1"/>
          </a:p>
        </p:txBody>
      </p:sp>
      <p:sp>
        <p:nvSpPr>
          <p:cNvPr id="4" name="Substituent subsol 3">
            <a:extLst>
              <a:ext uri="{FF2B5EF4-FFF2-40B4-BE49-F238E27FC236}">
                <a16:creationId xmlns:a16="http://schemas.microsoft.com/office/drawing/2014/main" id="{6C4131FA-2CF9-1785-7E6C-5C99154A7679}"/>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1938677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B8761D6-ED02-81D1-A9CD-EEFB5D6AEA65}"/>
              </a:ext>
            </a:extLst>
          </p:cNvPr>
          <p:cNvSpPr>
            <a:spLocks noGrp="1"/>
          </p:cNvSpPr>
          <p:nvPr>
            <p:ph type="title"/>
          </p:nvPr>
        </p:nvSpPr>
        <p:spPr>
          <a:xfrm>
            <a:off x="4572000" y="273685"/>
            <a:ext cx="6781800" cy="1325563"/>
          </a:xfrm>
        </p:spPr>
        <p:txBody>
          <a:bodyPr/>
          <a:lstStyle/>
          <a:p>
            <a:r>
              <a:rPr lang="en-US" noProof="1"/>
              <a:t>Bioeconomy and plant tissue culture at the global level</a:t>
            </a:r>
          </a:p>
        </p:txBody>
      </p:sp>
      <p:pic>
        <p:nvPicPr>
          <p:cNvPr id="4098" name="Picture 2" descr="Plant Tissue Culture Market Size, Share | CAGR Of 9.2%">
            <a:extLst>
              <a:ext uri="{FF2B5EF4-FFF2-40B4-BE49-F238E27FC236}">
                <a16:creationId xmlns:a16="http://schemas.microsoft.com/office/drawing/2014/main" id="{27A3F82B-167C-D479-6595-873BED4BC3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000" y="369248"/>
            <a:ext cx="4320000" cy="2460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lant Tissue Culture Market Size, Growth, Analysis | Report 2031">
            <a:extLst>
              <a:ext uri="{FF2B5EF4-FFF2-40B4-BE49-F238E27FC236}">
                <a16:creationId xmlns:a16="http://schemas.microsoft.com/office/drawing/2014/main" id="{96F0241A-C94B-8516-009E-86C3320F21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000" y="2920688"/>
            <a:ext cx="4320000" cy="142368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lant Cell Culture Equipment Market Size | Industry Report ...">
            <a:extLst>
              <a:ext uri="{FF2B5EF4-FFF2-40B4-BE49-F238E27FC236}">
                <a16:creationId xmlns:a16="http://schemas.microsoft.com/office/drawing/2014/main" id="{CC9C6F57-3E62-1B81-9B9B-6B335BD54A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80" y="4435816"/>
            <a:ext cx="4320000" cy="2124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Plant Tissue Culture Market Demand, Volume, Growth Ratio,">
            <a:extLst>
              <a:ext uri="{FF2B5EF4-FFF2-40B4-BE49-F238E27FC236}">
                <a16:creationId xmlns:a16="http://schemas.microsoft.com/office/drawing/2014/main" id="{547727F2-F9F0-F33B-206F-66E352049F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690688"/>
            <a:ext cx="7620000" cy="4362450"/>
          </a:xfrm>
          <a:prstGeom prst="rect">
            <a:avLst/>
          </a:prstGeom>
          <a:noFill/>
          <a:extLst>
            <a:ext uri="{909E8E84-426E-40DD-AFC4-6F175D3DCCD1}">
              <a14:hiddenFill xmlns:a14="http://schemas.microsoft.com/office/drawing/2010/main">
                <a:solidFill>
                  <a:srgbClr val="FFFFFF"/>
                </a:solidFill>
              </a14:hiddenFill>
            </a:ext>
          </a:extLst>
        </p:spPr>
      </p:pic>
      <p:sp>
        <p:nvSpPr>
          <p:cNvPr id="5" name="CasetăText 4">
            <a:extLst>
              <a:ext uri="{FF2B5EF4-FFF2-40B4-BE49-F238E27FC236}">
                <a16:creationId xmlns:a16="http://schemas.microsoft.com/office/drawing/2014/main" id="{8437E988-A614-3848-DA56-85D2D8C1B08E}"/>
              </a:ext>
            </a:extLst>
          </p:cNvPr>
          <p:cNvSpPr txBox="1"/>
          <p:nvPr/>
        </p:nvSpPr>
        <p:spPr>
          <a:xfrm>
            <a:off x="252000" y="6420423"/>
            <a:ext cx="6096000" cy="461665"/>
          </a:xfrm>
          <a:prstGeom prst="rect">
            <a:avLst/>
          </a:prstGeom>
          <a:noFill/>
        </p:spPr>
        <p:txBody>
          <a:bodyPr wrap="square">
            <a:spAutoFit/>
          </a:bodyPr>
          <a:lstStyle/>
          <a:p>
            <a:r>
              <a:rPr lang="en-US" sz="1200" noProof="1"/>
              <a:t>https://www.openpr.com/news/2686760/plant-tissue-culture-market-demand-volume-growth-ratio</a:t>
            </a:r>
          </a:p>
        </p:txBody>
      </p:sp>
      <p:sp>
        <p:nvSpPr>
          <p:cNvPr id="3" name="Substituent dată 2">
            <a:extLst>
              <a:ext uri="{FF2B5EF4-FFF2-40B4-BE49-F238E27FC236}">
                <a16:creationId xmlns:a16="http://schemas.microsoft.com/office/drawing/2014/main" id="{7A2CD179-C3D1-C304-6B43-9B04238A818F}"/>
              </a:ext>
            </a:extLst>
          </p:cNvPr>
          <p:cNvSpPr>
            <a:spLocks noGrp="1"/>
          </p:cNvSpPr>
          <p:nvPr>
            <p:ph type="dt" sz="half" idx="10"/>
          </p:nvPr>
        </p:nvSpPr>
        <p:spPr/>
        <p:txBody>
          <a:bodyPr/>
          <a:lstStyle/>
          <a:p>
            <a:fld id="{30FAC4A7-5D8E-4017-9893-82668C9477B6}" type="datetime1">
              <a:rPr lang="en-US" noProof="1" smtClean="0"/>
              <a:t>3/11/2026</a:t>
            </a:fld>
            <a:endParaRPr lang="en-US" noProof="1"/>
          </a:p>
        </p:txBody>
      </p:sp>
      <p:sp>
        <p:nvSpPr>
          <p:cNvPr id="4" name="Substituent subsol 3">
            <a:extLst>
              <a:ext uri="{FF2B5EF4-FFF2-40B4-BE49-F238E27FC236}">
                <a16:creationId xmlns:a16="http://schemas.microsoft.com/office/drawing/2014/main" id="{12F818E8-FE9D-8ADF-6FE0-47E580AE3B51}"/>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34310137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D730484-1326-C744-3505-C9CC067F72C6}"/>
              </a:ext>
            </a:extLst>
          </p:cNvPr>
          <p:cNvSpPr>
            <a:spLocks noGrp="1"/>
          </p:cNvSpPr>
          <p:nvPr>
            <p:ph type="title"/>
          </p:nvPr>
        </p:nvSpPr>
        <p:spPr/>
        <p:txBody>
          <a:bodyPr/>
          <a:lstStyle/>
          <a:p>
            <a:r>
              <a:rPr lang="en-US" dirty="0"/>
              <a:t>News</a:t>
            </a:r>
          </a:p>
        </p:txBody>
      </p:sp>
      <p:sp>
        <p:nvSpPr>
          <p:cNvPr id="4" name="Substituent dată 3">
            <a:extLst>
              <a:ext uri="{FF2B5EF4-FFF2-40B4-BE49-F238E27FC236}">
                <a16:creationId xmlns:a16="http://schemas.microsoft.com/office/drawing/2014/main" id="{689BBE22-5C4D-EFD2-FB6F-8E989E489BF7}"/>
              </a:ext>
            </a:extLst>
          </p:cNvPr>
          <p:cNvSpPr>
            <a:spLocks noGrp="1"/>
          </p:cNvSpPr>
          <p:nvPr>
            <p:ph type="dt" sz="half" idx="10"/>
          </p:nvPr>
        </p:nvSpPr>
        <p:spPr/>
        <p:txBody>
          <a:bodyPr/>
          <a:lstStyle/>
          <a:p>
            <a:fld id="{ABD09F4F-46D5-46F5-B768-8FDDFB45126F}" type="datetime1">
              <a:rPr lang="en-US" smtClean="0"/>
              <a:t>3/11/2026</a:t>
            </a:fld>
            <a:endParaRPr lang="en-US"/>
          </a:p>
        </p:txBody>
      </p:sp>
      <p:sp>
        <p:nvSpPr>
          <p:cNvPr id="5" name="Substituent subsol 4">
            <a:extLst>
              <a:ext uri="{FF2B5EF4-FFF2-40B4-BE49-F238E27FC236}">
                <a16:creationId xmlns:a16="http://schemas.microsoft.com/office/drawing/2014/main" id="{28A59948-5E9E-BB5C-5CEF-60E3ABC42E4A}"/>
              </a:ext>
            </a:extLst>
          </p:cNvPr>
          <p:cNvSpPr>
            <a:spLocks noGrp="1"/>
          </p:cNvSpPr>
          <p:nvPr>
            <p:ph type="ftr" sz="quarter" idx="11"/>
          </p:nvPr>
        </p:nvSpPr>
        <p:spPr/>
        <p:txBody>
          <a:bodyPr/>
          <a:lstStyle/>
          <a:p>
            <a:r>
              <a:rPr lang="en-US"/>
              <a:t>SMART DIASPORA 2025, USAMV CLUJ NAPOCA</a:t>
            </a:r>
          </a:p>
        </p:txBody>
      </p:sp>
      <p:pic>
        <p:nvPicPr>
          <p:cNvPr id="7" name="Imagine 6">
            <a:extLst>
              <a:ext uri="{FF2B5EF4-FFF2-40B4-BE49-F238E27FC236}">
                <a16:creationId xmlns:a16="http://schemas.microsoft.com/office/drawing/2014/main" id="{99098D01-53CA-F676-781F-86BD4B76115E}"/>
              </a:ext>
            </a:extLst>
          </p:cNvPr>
          <p:cNvPicPr>
            <a:picLocks noChangeAspect="1"/>
          </p:cNvPicPr>
          <p:nvPr/>
        </p:nvPicPr>
        <p:blipFill>
          <a:blip r:embed="rId2"/>
          <a:stretch>
            <a:fillRect/>
          </a:stretch>
        </p:blipFill>
        <p:spPr>
          <a:xfrm>
            <a:off x="3210560" y="0"/>
            <a:ext cx="8661400" cy="5905820"/>
          </a:xfrm>
          <a:prstGeom prst="rect">
            <a:avLst/>
          </a:prstGeom>
        </p:spPr>
      </p:pic>
    </p:spTree>
    <p:extLst>
      <p:ext uri="{BB962C8B-B14F-4D97-AF65-F5344CB8AC3E}">
        <p14:creationId xmlns:p14="http://schemas.microsoft.com/office/powerpoint/2010/main" val="36047806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AA8134F-A130-6FBF-8D58-3390E40194FC}"/>
              </a:ext>
            </a:extLst>
          </p:cNvPr>
          <p:cNvSpPr>
            <a:spLocks noGrp="1"/>
          </p:cNvSpPr>
          <p:nvPr>
            <p:ph type="title"/>
          </p:nvPr>
        </p:nvSpPr>
        <p:spPr/>
        <p:txBody>
          <a:bodyPr/>
          <a:lstStyle/>
          <a:p>
            <a:r>
              <a:rPr lang="en-US" dirty="0"/>
              <a:t>News</a:t>
            </a:r>
          </a:p>
        </p:txBody>
      </p:sp>
      <p:sp>
        <p:nvSpPr>
          <p:cNvPr id="4" name="Substituent dată 3">
            <a:extLst>
              <a:ext uri="{FF2B5EF4-FFF2-40B4-BE49-F238E27FC236}">
                <a16:creationId xmlns:a16="http://schemas.microsoft.com/office/drawing/2014/main" id="{E346A3E3-DAE7-16C9-E99D-F4B3E99E380F}"/>
              </a:ext>
            </a:extLst>
          </p:cNvPr>
          <p:cNvSpPr>
            <a:spLocks noGrp="1"/>
          </p:cNvSpPr>
          <p:nvPr>
            <p:ph type="dt" sz="half" idx="10"/>
          </p:nvPr>
        </p:nvSpPr>
        <p:spPr/>
        <p:txBody>
          <a:bodyPr/>
          <a:lstStyle/>
          <a:p>
            <a:fld id="{ABD09F4F-46D5-46F5-B768-8FDDFB45126F}" type="datetime1">
              <a:rPr lang="en-US" smtClean="0"/>
              <a:t>3/11/2026</a:t>
            </a:fld>
            <a:endParaRPr lang="en-US"/>
          </a:p>
        </p:txBody>
      </p:sp>
      <p:sp>
        <p:nvSpPr>
          <p:cNvPr id="5" name="Substituent subsol 4">
            <a:extLst>
              <a:ext uri="{FF2B5EF4-FFF2-40B4-BE49-F238E27FC236}">
                <a16:creationId xmlns:a16="http://schemas.microsoft.com/office/drawing/2014/main" id="{1807053A-9125-A18F-0ABA-D99A40516333}"/>
              </a:ext>
            </a:extLst>
          </p:cNvPr>
          <p:cNvSpPr>
            <a:spLocks noGrp="1"/>
          </p:cNvSpPr>
          <p:nvPr>
            <p:ph type="ftr" sz="quarter" idx="11"/>
          </p:nvPr>
        </p:nvSpPr>
        <p:spPr/>
        <p:txBody>
          <a:bodyPr/>
          <a:lstStyle/>
          <a:p>
            <a:r>
              <a:rPr lang="en-US"/>
              <a:t>SMART DIASPORA 2025, USAMV CLUJ NAPOCA</a:t>
            </a:r>
          </a:p>
        </p:txBody>
      </p:sp>
      <p:pic>
        <p:nvPicPr>
          <p:cNvPr id="8" name="Picture 2" descr="Nu este furnizată o descriere text alternativă pentru această imagine">
            <a:extLst>
              <a:ext uri="{FF2B5EF4-FFF2-40B4-BE49-F238E27FC236}">
                <a16:creationId xmlns:a16="http://schemas.microsoft.com/office/drawing/2014/main" id="{7A7845D2-D7F6-25E3-2944-3D9DF94A6985}"/>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18416" b="18416"/>
          <a:stretch>
            <a:fillRect/>
          </a:stretch>
        </p:blipFill>
        <p:spPr bwMode="auto">
          <a:xfrm>
            <a:off x="6853397" y="386081"/>
            <a:ext cx="5365591" cy="423671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ine 9">
            <a:extLst>
              <a:ext uri="{FF2B5EF4-FFF2-40B4-BE49-F238E27FC236}">
                <a16:creationId xmlns:a16="http://schemas.microsoft.com/office/drawing/2014/main" id="{A29538D0-B287-A729-E50B-9843EBFF9DCE}"/>
              </a:ext>
            </a:extLst>
          </p:cNvPr>
          <p:cNvPicPr>
            <a:picLocks noChangeAspect="1"/>
          </p:cNvPicPr>
          <p:nvPr/>
        </p:nvPicPr>
        <p:blipFill>
          <a:blip r:embed="rId3"/>
          <a:stretch>
            <a:fillRect/>
          </a:stretch>
        </p:blipFill>
        <p:spPr>
          <a:xfrm>
            <a:off x="247224" y="3036201"/>
            <a:ext cx="6544588" cy="3077004"/>
          </a:xfrm>
          <a:prstGeom prst="rect">
            <a:avLst/>
          </a:prstGeom>
        </p:spPr>
      </p:pic>
      <p:sp>
        <p:nvSpPr>
          <p:cNvPr id="12" name="CasetăText 11">
            <a:extLst>
              <a:ext uri="{FF2B5EF4-FFF2-40B4-BE49-F238E27FC236}">
                <a16:creationId xmlns:a16="http://schemas.microsoft.com/office/drawing/2014/main" id="{F9DBFE41-0BE0-C552-CD93-6E6A4828A1B5}"/>
              </a:ext>
            </a:extLst>
          </p:cNvPr>
          <p:cNvSpPr txBox="1"/>
          <p:nvPr/>
        </p:nvSpPr>
        <p:spPr>
          <a:xfrm>
            <a:off x="680572" y="526275"/>
            <a:ext cx="6111240" cy="276999"/>
          </a:xfrm>
          <a:prstGeom prst="rect">
            <a:avLst/>
          </a:prstGeom>
          <a:noFill/>
        </p:spPr>
        <p:txBody>
          <a:bodyPr wrap="square">
            <a:spAutoFit/>
          </a:bodyPr>
          <a:lstStyle/>
          <a:p>
            <a:r>
              <a:rPr lang="en-US" sz="1200" dirty="0"/>
              <a:t>https://www.britishecologicalsociety.org/content/a-beginners-guide-to-biodiversity-credits/</a:t>
            </a:r>
          </a:p>
        </p:txBody>
      </p:sp>
      <p:sp>
        <p:nvSpPr>
          <p:cNvPr id="14" name="CasetăText 13">
            <a:extLst>
              <a:ext uri="{FF2B5EF4-FFF2-40B4-BE49-F238E27FC236}">
                <a16:creationId xmlns:a16="http://schemas.microsoft.com/office/drawing/2014/main" id="{0C7012A5-44B6-DAAF-1F2D-2874BB0FBB21}"/>
              </a:ext>
            </a:extLst>
          </p:cNvPr>
          <p:cNvSpPr txBox="1"/>
          <p:nvPr/>
        </p:nvSpPr>
        <p:spPr>
          <a:xfrm>
            <a:off x="680572" y="769420"/>
            <a:ext cx="6111240" cy="276999"/>
          </a:xfrm>
          <a:prstGeom prst="rect">
            <a:avLst/>
          </a:prstGeom>
          <a:noFill/>
        </p:spPr>
        <p:txBody>
          <a:bodyPr wrap="square">
            <a:spAutoFit/>
          </a:bodyPr>
          <a:lstStyle/>
          <a:p>
            <a:r>
              <a:rPr lang="en-US" sz="1200" dirty="0"/>
              <a:t>https://www.biodiversitycreditalliance.org/</a:t>
            </a:r>
          </a:p>
        </p:txBody>
      </p:sp>
    </p:spTree>
    <p:extLst>
      <p:ext uri="{BB962C8B-B14F-4D97-AF65-F5344CB8AC3E}">
        <p14:creationId xmlns:p14="http://schemas.microsoft.com/office/powerpoint/2010/main" val="2052804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E9F6A89-36DF-0ED3-DA49-054F03B3876F}"/>
              </a:ext>
            </a:extLst>
          </p:cNvPr>
          <p:cNvSpPr>
            <a:spLocks noGrp="1"/>
          </p:cNvSpPr>
          <p:nvPr>
            <p:ph type="title"/>
          </p:nvPr>
        </p:nvSpPr>
        <p:spPr/>
        <p:txBody>
          <a:bodyPr/>
          <a:lstStyle/>
          <a:p>
            <a:r>
              <a:rPr lang="en-US" noProof="1"/>
              <a:t>We still need to consider </a:t>
            </a:r>
            <a:br>
              <a:rPr lang="en-US" noProof="1"/>
            </a:br>
            <a:r>
              <a:rPr lang="en-US" noProof="1"/>
              <a:t>long term policies</a:t>
            </a:r>
          </a:p>
        </p:txBody>
      </p:sp>
      <p:sp>
        <p:nvSpPr>
          <p:cNvPr id="3" name="Substituent conținut 2">
            <a:extLst>
              <a:ext uri="{FF2B5EF4-FFF2-40B4-BE49-F238E27FC236}">
                <a16:creationId xmlns:a16="http://schemas.microsoft.com/office/drawing/2014/main" id="{4C28192D-9A56-28A5-7F78-E73CBF056DDF}"/>
              </a:ext>
            </a:extLst>
          </p:cNvPr>
          <p:cNvSpPr>
            <a:spLocks noGrp="1"/>
          </p:cNvSpPr>
          <p:nvPr>
            <p:ph idx="1"/>
          </p:nvPr>
        </p:nvSpPr>
        <p:spPr>
          <a:xfrm>
            <a:off x="838200" y="1825625"/>
            <a:ext cx="4871720" cy="4351338"/>
          </a:xfrm>
        </p:spPr>
        <p:txBody>
          <a:bodyPr>
            <a:normAutofit fontScale="92500" lnSpcReduction="20000"/>
          </a:bodyPr>
          <a:lstStyle/>
          <a:p>
            <a:r>
              <a:rPr lang="en-US" noProof="1"/>
              <a:t>Policies to real support - PPP – public private partnership </a:t>
            </a:r>
          </a:p>
          <a:p>
            <a:r>
              <a:rPr lang="en-US" noProof="1"/>
              <a:t>Policies to support long life learning / education</a:t>
            </a:r>
          </a:p>
          <a:p>
            <a:r>
              <a:rPr lang="en-US" noProof="1"/>
              <a:t>Policies to support public engagement in improving education up to university level </a:t>
            </a:r>
          </a:p>
          <a:p>
            <a:r>
              <a:rPr lang="en-US" noProof="1"/>
              <a:t>Policies to real develop - IPO - Initial Public Oferring</a:t>
            </a:r>
          </a:p>
          <a:p>
            <a:r>
              <a:rPr lang="en-US" noProof="1"/>
              <a:t>Policies to support social innovation – as temporary or permanent structures and ensure communication exists</a:t>
            </a:r>
          </a:p>
          <a:p>
            <a:endParaRPr lang="en-US" noProof="1"/>
          </a:p>
        </p:txBody>
      </p:sp>
      <p:sp>
        <p:nvSpPr>
          <p:cNvPr id="4" name="Substituent dată 3">
            <a:extLst>
              <a:ext uri="{FF2B5EF4-FFF2-40B4-BE49-F238E27FC236}">
                <a16:creationId xmlns:a16="http://schemas.microsoft.com/office/drawing/2014/main" id="{EE9B1F37-24C3-5C26-1811-27630351A7A3}"/>
              </a:ext>
            </a:extLst>
          </p:cNvPr>
          <p:cNvSpPr>
            <a:spLocks noGrp="1"/>
          </p:cNvSpPr>
          <p:nvPr>
            <p:ph type="dt" sz="half" idx="10"/>
          </p:nvPr>
        </p:nvSpPr>
        <p:spPr/>
        <p:txBody>
          <a:bodyPr/>
          <a:lstStyle/>
          <a:p>
            <a:fld id="{ABD09F4F-46D5-46F5-B768-8FDDFB45126F}" type="datetime1">
              <a:rPr lang="en-US" noProof="1" smtClean="0"/>
              <a:t>3/11/2026</a:t>
            </a:fld>
            <a:endParaRPr lang="en-US" noProof="1"/>
          </a:p>
        </p:txBody>
      </p:sp>
      <p:sp>
        <p:nvSpPr>
          <p:cNvPr id="5" name="Substituent subsol 4">
            <a:extLst>
              <a:ext uri="{FF2B5EF4-FFF2-40B4-BE49-F238E27FC236}">
                <a16:creationId xmlns:a16="http://schemas.microsoft.com/office/drawing/2014/main" id="{E43007F6-AC80-F16B-83A3-71A305DAD62D}"/>
              </a:ext>
            </a:extLst>
          </p:cNvPr>
          <p:cNvSpPr>
            <a:spLocks noGrp="1"/>
          </p:cNvSpPr>
          <p:nvPr>
            <p:ph type="ftr" sz="quarter" idx="11"/>
          </p:nvPr>
        </p:nvSpPr>
        <p:spPr/>
        <p:txBody>
          <a:bodyPr/>
          <a:lstStyle/>
          <a:p>
            <a:r>
              <a:rPr lang="en-US" noProof="1"/>
              <a:t>SMART DIASPORA 2025, USAMV CLUJ NAPOCA</a:t>
            </a:r>
          </a:p>
        </p:txBody>
      </p:sp>
      <p:pic>
        <p:nvPicPr>
          <p:cNvPr id="2050" name="Picture 2" descr="intellectual property protection">
            <a:extLst>
              <a:ext uri="{FF2B5EF4-FFF2-40B4-BE49-F238E27FC236}">
                <a16:creationId xmlns:a16="http://schemas.microsoft.com/office/drawing/2014/main" id="{DF2064F5-385F-3480-B04E-DB0E06E7A4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48" t="8519" r="15438" b="10629"/>
          <a:stretch>
            <a:fillRect/>
          </a:stretch>
        </p:blipFill>
        <p:spPr bwMode="auto">
          <a:xfrm>
            <a:off x="5003800" y="899160"/>
            <a:ext cx="6350000" cy="5059680"/>
          </a:xfrm>
          <a:prstGeom prst="rect">
            <a:avLst/>
          </a:prstGeom>
          <a:noFill/>
          <a:extLst>
            <a:ext uri="{909E8E84-426E-40DD-AFC4-6F175D3DCCD1}">
              <a14:hiddenFill xmlns:a14="http://schemas.microsoft.com/office/drawing/2010/main">
                <a:solidFill>
                  <a:srgbClr val="FFFFFF"/>
                </a:solidFill>
              </a14:hiddenFill>
            </a:ext>
          </a:extLst>
        </p:spPr>
      </p:pic>
      <p:sp>
        <p:nvSpPr>
          <p:cNvPr id="7" name="CasetăText 6">
            <a:extLst>
              <a:ext uri="{FF2B5EF4-FFF2-40B4-BE49-F238E27FC236}">
                <a16:creationId xmlns:a16="http://schemas.microsoft.com/office/drawing/2014/main" id="{7F5170C5-2CFC-73B1-94AF-02F811E120BA}"/>
              </a:ext>
            </a:extLst>
          </p:cNvPr>
          <p:cNvSpPr txBox="1"/>
          <p:nvPr/>
        </p:nvSpPr>
        <p:spPr>
          <a:xfrm>
            <a:off x="5821680" y="5897325"/>
            <a:ext cx="6096000" cy="276999"/>
          </a:xfrm>
          <a:prstGeom prst="rect">
            <a:avLst/>
          </a:prstGeom>
          <a:noFill/>
        </p:spPr>
        <p:txBody>
          <a:bodyPr wrap="square">
            <a:spAutoFit/>
          </a:bodyPr>
          <a:lstStyle/>
          <a:p>
            <a:r>
              <a:rPr lang="en-US" sz="1200" dirty="0"/>
              <a:t>https://jelvix.com/blog/protect-intellectual-property</a:t>
            </a:r>
          </a:p>
        </p:txBody>
      </p:sp>
    </p:spTree>
    <p:extLst>
      <p:ext uri="{BB962C8B-B14F-4D97-AF65-F5344CB8AC3E}">
        <p14:creationId xmlns:p14="http://schemas.microsoft.com/office/powerpoint/2010/main" val="15308752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a:extLst>
              <a:ext uri="{FF2B5EF4-FFF2-40B4-BE49-F238E27FC236}">
                <a16:creationId xmlns:a16="http://schemas.microsoft.com/office/drawing/2014/main" id="{CA4B4113-F34C-720F-36FC-099D4208C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1" y="5868000"/>
            <a:ext cx="959349" cy="972000"/>
          </a:xfrm>
          <a:prstGeom prst="rect">
            <a:avLst/>
          </a:prstGeom>
        </p:spPr>
      </p:pic>
      <p:pic>
        <p:nvPicPr>
          <p:cNvPr id="35" name="Immagine 34">
            <a:extLst>
              <a:ext uri="{FF2B5EF4-FFF2-40B4-BE49-F238E27FC236}">
                <a16:creationId xmlns:a16="http://schemas.microsoft.com/office/drawing/2014/main" id="{690C783B-45EF-67C5-DBB6-7230FC8B0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4600" y="6006338"/>
            <a:ext cx="1147401" cy="695325"/>
          </a:xfrm>
          <a:prstGeom prst="rect">
            <a:avLst/>
          </a:prstGeom>
        </p:spPr>
      </p:pic>
      <p:graphicFrame>
        <p:nvGraphicFramePr>
          <p:cNvPr id="3" name="Diagramma 2">
            <a:extLst>
              <a:ext uri="{FF2B5EF4-FFF2-40B4-BE49-F238E27FC236}">
                <a16:creationId xmlns:a16="http://schemas.microsoft.com/office/drawing/2014/main" id="{89C5B124-DEFD-6593-C3EE-B68D495FDEFA}"/>
              </a:ext>
            </a:extLst>
          </p:cNvPr>
          <p:cNvGraphicFramePr/>
          <p:nvPr>
            <p:extLst>
              <p:ext uri="{D42A27DB-BD31-4B8C-83A1-F6EECF244321}">
                <p14:modId xmlns:p14="http://schemas.microsoft.com/office/powerpoint/2010/main" val="1178799534"/>
              </p:ext>
            </p:extLst>
          </p:nvPr>
        </p:nvGraphicFramePr>
        <p:xfrm>
          <a:off x="180000" y="1150408"/>
          <a:ext cx="11832000" cy="45571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Date Placeholder 1">
            <a:extLst>
              <a:ext uri="{FF2B5EF4-FFF2-40B4-BE49-F238E27FC236}">
                <a16:creationId xmlns:a16="http://schemas.microsoft.com/office/drawing/2014/main" id="{E7D71CC2-70BD-D580-EB08-EAAC6858B85B}"/>
              </a:ext>
            </a:extLst>
          </p:cNvPr>
          <p:cNvSpPr>
            <a:spLocks noGrp="1"/>
          </p:cNvSpPr>
          <p:nvPr>
            <p:ph type="dt" sz="half" idx="10"/>
          </p:nvPr>
        </p:nvSpPr>
        <p:spPr/>
        <p:txBody>
          <a:bodyPr/>
          <a:lstStyle/>
          <a:p>
            <a:fld id="{5C7775F4-2AA8-4CE1-A7FD-4C85409DD843}" type="datetime1">
              <a:rPr lang="en-US" noProof="1" smtClean="0"/>
              <a:t>3/11/2026</a:t>
            </a:fld>
            <a:endParaRPr lang="en-US" noProof="1"/>
          </a:p>
        </p:txBody>
      </p:sp>
      <p:sp>
        <p:nvSpPr>
          <p:cNvPr id="4" name="Substituent subsol 3">
            <a:extLst>
              <a:ext uri="{FF2B5EF4-FFF2-40B4-BE49-F238E27FC236}">
                <a16:creationId xmlns:a16="http://schemas.microsoft.com/office/drawing/2014/main" id="{D4BD041B-637B-88D7-3CC0-938CA3BC1054}"/>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4355397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DAC33FB6-8919-4F60-839D-C699ABD598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 b="16146"/>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45E98A3-8719-4268-8DA0-AE9AD27A3EA4}"/>
              </a:ext>
            </a:extLst>
          </p:cNvPr>
          <p:cNvSpPr>
            <a:spLocks noGrp="1"/>
          </p:cNvSpPr>
          <p:nvPr>
            <p:ph type="title"/>
          </p:nvPr>
        </p:nvSpPr>
        <p:spPr/>
        <p:txBody>
          <a:bodyPr/>
          <a:lstStyle/>
          <a:p>
            <a:r>
              <a:rPr lang="en-US" b="1" noProof="1">
                <a:solidFill>
                  <a:schemeClr val="bg1"/>
                </a:solidFill>
              </a:rPr>
              <a:t>Final houghts </a:t>
            </a:r>
          </a:p>
        </p:txBody>
      </p:sp>
      <p:sp>
        <p:nvSpPr>
          <p:cNvPr id="3" name="Content Placeholder 2">
            <a:extLst>
              <a:ext uri="{FF2B5EF4-FFF2-40B4-BE49-F238E27FC236}">
                <a16:creationId xmlns:a16="http://schemas.microsoft.com/office/drawing/2014/main" id="{7B8F07FE-C24A-45CB-8CB2-B1BF10ED5F7F}"/>
              </a:ext>
            </a:extLst>
          </p:cNvPr>
          <p:cNvSpPr>
            <a:spLocks noGrp="1"/>
          </p:cNvSpPr>
          <p:nvPr>
            <p:ph idx="1"/>
          </p:nvPr>
        </p:nvSpPr>
        <p:spPr>
          <a:xfrm>
            <a:off x="3886329" y="373869"/>
            <a:ext cx="8105646" cy="2633638"/>
          </a:xfrm>
        </p:spPr>
        <p:txBody>
          <a:bodyPr>
            <a:normAutofit fontScale="70000" lnSpcReduction="20000"/>
          </a:bodyPr>
          <a:lstStyle/>
          <a:p>
            <a:pPr algn="r"/>
            <a:r>
              <a:rPr lang="en-US" sz="3600" b="1" i="1" noProof="1">
                <a:solidFill>
                  <a:schemeClr val="bg1"/>
                </a:solidFill>
                <a:effectLst>
                  <a:outerShdw blurRad="38100" dist="38100" dir="2700000" algn="tl">
                    <a:srgbClr val="000000">
                      <a:alpha val="43137"/>
                    </a:srgbClr>
                  </a:outerShdw>
                </a:effectLst>
              </a:rPr>
              <a:t>One way of defining biotech is as a source of new research tools for probing biology and providing new insights into the workings of living cells and organisms </a:t>
            </a:r>
            <a:r>
              <a:rPr lang="en-US" sz="3600" b="1" noProof="1">
                <a:solidFill>
                  <a:schemeClr val="bg1"/>
                </a:solidFill>
                <a:effectLst>
                  <a:outerShdw blurRad="38100" dist="38100" dir="2700000" algn="tl">
                    <a:srgbClr val="000000">
                      <a:alpha val="43137"/>
                    </a:srgbClr>
                  </a:outerShdw>
                </a:effectLst>
              </a:rPr>
              <a:t>(Azvolinsky et al., 2016).</a:t>
            </a:r>
          </a:p>
          <a:p>
            <a:pPr algn="r"/>
            <a:endParaRPr lang="en-US" sz="3600" b="1" noProof="1">
              <a:solidFill>
                <a:schemeClr val="bg1"/>
              </a:solidFill>
              <a:effectLst>
                <a:outerShdw blurRad="38100" dist="38100" dir="2700000" algn="tl">
                  <a:srgbClr val="000000">
                    <a:alpha val="43137"/>
                  </a:srgbClr>
                </a:outerShdw>
              </a:effectLst>
            </a:endParaRPr>
          </a:p>
          <a:p>
            <a:pPr algn="r"/>
            <a:endParaRPr lang="en-US" sz="3600" b="1" noProof="1">
              <a:solidFill>
                <a:schemeClr val="bg1"/>
              </a:solidFill>
              <a:effectLst>
                <a:outerShdw blurRad="38100" dist="38100" dir="2700000" algn="tl">
                  <a:srgbClr val="000000">
                    <a:alpha val="43137"/>
                  </a:srgbClr>
                </a:outerShdw>
              </a:effectLst>
            </a:endParaRPr>
          </a:p>
          <a:p>
            <a:pPr algn="r"/>
            <a:r>
              <a:rPr lang="en-US" sz="3600" b="1" noProof="1">
                <a:solidFill>
                  <a:schemeClr val="bg1"/>
                </a:solidFill>
                <a:effectLst>
                  <a:outerShdw blurRad="38100" dist="38100" dir="2700000" algn="tl">
                    <a:srgbClr val="000000">
                      <a:alpha val="43137"/>
                    </a:srgbClr>
                  </a:outerShdw>
                </a:effectLst>
              </a:rPr>
              <a:t>Living in harmony with nature should be completed when we will understand that we also need to share with nature</a:t>
            </a:r>
          </a:p>
        </p:txBody>
      </p:sp>
      <p:sp>
        <p:nvSpPr>
          <p:cNvPr id="7" name="TextBox 6">
            <a:extLst>
              <a:ext uri="{FF2B5EF4-FFF2-40B4-BE49-F238E27FC236}">
                <a16:creationId xmlns:a16="http://schemas.microsoft.com/office/drawing/2014/main" id="{ABE9C898-93F2-47C9-80AF-2F3DB36D815F}"/>
              </a:ext>
            </a:extLst>
          </p:cNvPr>
          <p:cNvSpPr txBox="1"/>
          <p:nvPr/>
        </p:nvSpPr>
        <p:spPr>
          <a:xfrm>
            <a:off x="0" y="6228039"/>
            <a:ext cx="11991975" cy="646331"/>
          </a:xfrm>
          <a:prstGeom prst="rect">
            <a:avLst/>
          </a:prstGeom>
          <a:noFill/>
        </p:spPr>
        <p:txBody>
          <a:bodyPr wrap="square">
            <a:spAutoFit/>
          </a:bodyPr>
          <a:lstStyle/>
          <a:p>
            <a:r>
              <a:rPr lang="en-US" noProof="1">
                <a:solidFill>
                  <a:schemeClr val="bg1"/>
                </a:solidFill>
              </a:rPr>
              <a:t>https://www.nasdaq.com/sites/acquia.prod/files/image/29525db076bcc42505a356e55dbe94f38b28530b_getty-stock-market-data.jpg?1930919888</a:t>
            </a:r>
          </a:p>
        </p:txBody>
      </p:sp>
      <p:sp>
        <p:nvSpPr>
          <p:cNvPr id="4" name="Substituent dată 3">
            <a:extLst>
              <a:ext uri="{FF2B5EF4-FFF2-40B4-BE49-F238E27FC236}">
                <a16:creationId xmlns:a16="http://schemas.microsoft.com/office/drawing/2014/main" id="{635B633F-9618-34C2-03EF-4D0EEBB6D8C8}"/>
              </a:ext>
            </a:extLst>
          </p:cNvPr>
          <p:cNvSpPr>
            <a:spLocks noGrp="1"/>
          </p:cNvSpPr>
          <p:nvPr>
            <p:ph type="dt" sz="half" idx="10"/>
          </p:nvPr>
        </p:nvSpPr>
        <p:spPr/>
        <p:txBody>
          <a:bodyPr/>
          <a:lstStyle/>
          <a:p>
            <a:fld id="{DD8C44C5-AD3D-44AD-B09E-0A68BDB9D1F2}" type="datetime1">
              <a:rPr lang="en-US" noProof="1" smtClean="0"/>
              <a:t>3/11/2026</a:t>
            </a:fld>
            <a:endParaRPr lang="en-US" noProof="1"/>
          </a:p>
        </p:txBody>
      </p:sp>
      <p:sp>
        <p:nvSpPr>
          <p:cNvPr id="5" name="Substituent subsol 4">
            <a:extLst>
              <a:ext uri="{FF2B5EF4-FFF2-40B4-BE49-F238E27FC236}">
                <a16:creationId xmlns:a16="http://schemas.microsoft.com/office/drawing/2014/main" id="{A868AFD2-9D52-1E78-AE31-DF88D250DC09}"/>
              </a:ext>
            </a:extLst>
          </p:cNvPr>
          <p:cNvSpPr>
            <a:spLocks noGrp="1"/>
          </p:cNvSpPr>
          <p:nvPr>
            <p:ph type="ftr" sz="quarter" idx="11"/>
          </p:nvPr>
        </p:nvSpPr>
        <p:spPr/>
        <p:txBody>
          <a:bodyPr/>
          <a:lstStyle/>
          <a:p>
            <a:r>
              <a:rPr lang="en-US" noProof="1"/>
              <a:t>SMART DIASPORA 2025, USAMV CLUJ NAPOCA</a:t>
            </a:r>
          </a:p>
        </p:txBody>
      </p:sp>
    </p:spTree>
    <p:extLst>
      <p:ext uri="{BB962C8B-B14F-4D97-AF65-F5344CB8AC3E}">
        <p14:creationId xmlns:p14="http://schemas.microsoft.com/office/powerpoint/2010/main" val="1508716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Immagine 33">
            <a:extLst>
              <a:ext uri="{FF2B5EF4-FFF2-40B4-BE49-F238E27FC236}">
                <a16:creationId xmlns:a16="http://schemas.microsoft.com/office/drawing/2014/main" id="{CA4B4113-F34C-720F-36FC-099D4208CC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01" y="5868000"/>
            <a:ext cx="959349" cy="972000"/>
          </a:xfrm>
          <a:prstGeom prst="rect">
            <a:avLst/>
          </a:prstGeom>
        </p:spPr>
      </p:pic>
      <p:pic>
        <p:nvPicPr>
          <p:cNvPr id="35" name="Immagine 34">
            <a:extLst>
              <a:ext uri="{FF2B5EF4-FFF2-40B4-BE49-F238E27FC236}">
                <a16:creationId xmlns:a16="http://schemas.microsoft.com/office/drawing/2014/main" id="{690C783B-45EF-67C5-DBB6-7230FC8B03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4600" y="6006338"/>
            <a:ext cx="1147401" cy="695325"/>
          </a:xfrm>
          <a:prstGeom prst="rect">
            <a:avLst/>
          </a:prstGeom>
        </p:spPr>
      </p:pic>
      <p:sp>
        <p:nvSpPr>
          <p:cNvPr id="12" name="Rettangolo 11">
            <a:extLst>
              <a:ext uri="{FF2B5EF4-FFF2-40B4-BE49-F238E27FC236}">
                <a16:creationId xmlns:a16="http://schemas.microsoft.com/office/drawing/2014/main" id="{EB379F93-1682-1E5A-55EC-FCCBFCB76563}"/>
              </a:ext>
            </a:extLst>
          </p:cNvPr>
          <p:cNvSpPr/>
          <p:nvPr/>
        </p:nvSpPr>
        <p:spPr>
          <a:xfrm>
            <a:off x="314326" y="1251183"/>
            <a:ext cx="5257798" cy="136819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Expected Outcome 1: </a:t>
            </a:r>
          </a:p>
          <a:p>
            <a:pPr algn="just">
              <a:defRPr/>
            </a:pPr>
            <a:r>
              <a:rPr lang="en-US" sz="1400" noProof="1">
                <a:solidFill>
                  <a:srgbClr val="00975F"/>
                </a:solidFill>
                <a:latin typeface="Bahnschrift" panose="020B0502040204020203" pitchFamily="34" charset="0"/>
              </a:rPr>
              <a:t>Higher impact of bio-based innovation to accelerate the transition from a linear fossil-based economy, which leads to overuse and depletion of natural resources, into a resource-efficient and circular bio-based systems operating within safe planetary boundaries</a:t>
            </a:r>
          </a:p>
        </p:txBody>
      </p:sp>
      <p:sp>
        <p:nvSpPr>
          <p:cNvPr id="13" name="Rettangolo 12">
            <a:extLst>
              <a:ext uri="{FF2B5EF4-FFF2-40B4-BE49-F238E27FC236}">
                <a16:creationId xmlns:a16="http://schemas.microsoft.com/office/drawing/2014/main" id="{03A65BD4-0877-6C7E-15ED-C8E0E0542245}"/>
              </a:ext>
            </a:extLst>
          </p:cNvPr>
          <p:cNvSpPr/>
          <p:nvPr/>
        </p:nvSpPr>
        <p:spPr>
          <a:xfrm>
            <a:off x="5781675" y="1251183"/>
            <a:ext cx="6096000" cy="136819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Facilitate innovation, co-development and upscaling through the development of 9 multi-actor transformative forums (MTFs)</a:t>
            </a:r>
          </a:p>
          <a:p>
            <a:pPr marL="180984" indent="-180984" algn="just">
              <a:spcAft>
                <a:spcPts val="600"/>
              </a:spcAft>
              <a:buFont typeface="Arial" panose="020B0604020202020204" pitchFamily="34" charset="0"/>
              <a:buChar char="•"/>
              <a:defRPr/>
            </a:pPr>
            <a:r>
              <a:rPr lang="en-US" sz="1400" noProof="1">
                <a:solidFill>
                  <a:srgbClr val="196B24"/>
                </a:solidFill>
                <a:latin typeface="Bahnschrift" panose="020B0502040204020203" pitchFamily="34" charset="0"/>
              </a:rPr>
              <a:t>Stimulate the transition towards more sustainable bio-based systems with enhanced circularity</a:t>
            </a:r>
          </a:p>
          <a:p>
            <a:pPr marL="180984" indent="-180984" algn="just">
              <a:spcAft>
                <a:spcPts val="600"/>
              </a:spcAft>
              <a:buFont typeface="Arial" panose="020B0604020202020204" pitchFamily="34" charset="0"/>
              <a:buChar char="•"/>
              <a:defRPr/>
            </a:pPr>
            <a:r>
              <a:rPr lang="en-US" sz="1400" noProof="1">
                <a:solidFill>
                  <a:srgbClr val="196B24"/>
                </a:solidFill>
                <a:latin typeface="Bahnschrift" panose="020B0502040204020203" pitchFamily="34" charset="0"/>
              </a:rPr>
              <a:t>Prevent environmental degradation and reduce social inequality</a:t>
            </a:r>
          </a:p>
        </p:txBody>
      </p:sp>
      <p:sp>
        <p:nvSpPr>
          <p:cNvPr id="14" name="Rettangolo 13">
            <a:extLst>
              <a:ext uri="{FF2B5EF4-FFF2-40B4-BE49-F238E27FC236}">
                <a16:creationId xmlns:a16="http://schemas.microsoft.com/office/drawing/2014/main" id="{04E62202-0CA5-4F7B-E38D-6CAEDA336C7B}"/>
              </a:ext>
            </a:extLst>
          </p:cNvPr>
          <p:cNvSpPr/>
          <p:nvPr/>
        </p:nvSpPr>
        <p:spPr>
          <a:xfrm>
            <a:off x="314326" y="2812399"/>
            <a:ext cx="5257798" cy="136819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Expected Outcome 2: </a:t>
            </a:r>
          </a:p>
          <a:p>
            <a:pPr algn="just">
              <a:defRPr/>
            </a:pPr>
            <a:r>
              <a:rPr lang="en-US" sz="1400" noProof="1">
                <a:solidFill>
                  <a:srgbClr val="00975F"/>
                </a:solidFill>
                <a:latin typeface="Bahnschrift" panose="020B0502040204020203" pitchFamily="34" charset="0"/>
              </a:rPr>
              <a:t>Improved and informed public awareness, governance and social innovation contributing to reduced resource consumption and increased innovation capacity of all CBE actors, reduced risk of leaving anyone behind, particularly in the areas and communities in need of revitalization</a:t>
            </a:r>
          </a:p>
        </p:txBody>
      </p:sp>
      <p:sp>
        <p:nvSpPr>
          <p:cNvPr id="15" name="Rettangolo 14">
            <a:extLst>
              <a:ext uri="{FF2B5EF4-FFF2-40B4-BE49-F238E27FC236}">
                <a16:creationId xmlns:a16="http://schemas.microsoft.com/office/drawing/2014/main" id="{2EB5BE90-584B-0A04-E9A9-A2A52E74C58F}"/>
              </a:ext>
            </a:extLst>
          </p:cNvPr>
          <p:cNvSpPr/>
          <p:nvPr/>
        </p:nvSpPr>
        <p:spPr>
          <a:xfrm>
            <a:off x="5781675" y="2884446"/>
            <a:ext cx="6096000" cy="12240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Enhance innovation capacity and understanding of social innovation</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Address the need for public engagement </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Revitalise communities by promoting social sustainability and inclusion </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Foster circularity in the bio-based sector</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Boost sustainable consumption patterns in the general public</a:t>
            </a:r>
          </a:p>
        </p:txBody>
      </p:sp>
      <p:sp>
        <p:nvSpPr>
          <p:cNvPr id="16" name="Rettangolo 15">
            <a:extLst>
              <a:ext uri="{FF2B5EF4-FFF2-40B4-BE49-F238E27FC236}">
                <a16:creationId xmlns:a16="http://schemas.microsoft.com/office/drawing/2014/main" id="{AFE72861-1846-9E40-EC8A-2946A8BF68A4}"/>
              </a:ext>
            </a:extLst>
          </p:cNvPr>
          <p:cNvSpPr/>
          <p:nvPr/>
        </p:nvSpPr>
        <p:spPr>
          <a:xfrm>
            <a:off x="314326" y="4405585"/>
            <a:ext cx="5257798" cy="136819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Expected Outcome 3: </a:t>
            </a:r>
          </a:p>
          <a:p>
            <a:pPr algn="just">
              <a:defRPr/>
            </a:pPr>
            <a:r>
              <a:rPr lang="en-US" sz="1400" noProof="1">
                <a:solidFill>
                  <a:srgbClr val="00975F"/>
                </a:solidFill>
                <a:latin typeface="Bahnschrift" panose="020B0502040204020203" pitchFamily="34" charset="0"/>
              </a:rPr>
              <a:t>Higher level of innovation at local scale and inclusive engagement of all actors (especially focusing on the ‘social enterprise’ model relevant for vulnerable populations).</a:t>
            </a:r>
          </a:p>
        </p:txBody>
      </p:sp>
      <p:sp>
        <p:nvSpPr>
          <p:cNvPr id="17" name="Rettangolo 16">
            <a:extLst>
              <a:ext uri="{FF2B5EF4-FFF2-40B4-BE49-F238E27FC236}">
                <a16:creationId xmlns:a16="http://schemas.microsoft.com/office/drawing/2014/main" id="{D67A5FE9-21B2-E312-C960-132B1FC72DD9}"/>
              </a:ext>
            </a:extLst>
          </p:cNvPr>
          <p:cNvSpPr/>
          <p:nvPr/>
        </p:nvSpPr>
        <p:spPr>
          <a:xfrm>
            <a:off x="5781674" y="4477632"/>
            <a:ext cx="6096001" cy="12240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Setting up an encouraging ecosystem for innovation (scientific, societal</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Unlocking social innovation and social entrepreneurship</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Empowerment and engagement of actors in the decision-making process by framing the governance dimension of social innovation </a:t>
            </a:r>
          </a:p>
        </p:txBody>
      </p:sp>
      <p:sp>
        <p:nvSpPr>
          <p:cNvPr id="2" name="Date Placeholder 1">
            <a:extLst>
              <a:ext uri="{FF2B5EF4-FFF2-40B4-BE49-F238E27FC236}">
                <a16:creationId xmlns:a16="http://schemas.microsoft.com/office/drawing/2014/main" id="{579ADB27-5E7F-94DC-B440-4AE70751493E}"/>
              </a:ext>
            </a:extLst>
          </p:cNvPr>
          <p:cNvSpPr>
            <a:spLocks noGrp="1"/>
          </p:cNvSpPr>
          <p:nvPr>
            <p:ph type="dt" sz="half" idx="10"/>
          </p:nvPr>
        </p:nvSpPr>
        <p:spPr/>
        <p:txBody>
          <a:bodyPr/>
          <a:lstStyle/>
          <a:p>
            <a:fld id="{89CABB1C-4969-4F2B-B112-E67413CFEA4A}" type="datetime1">
              <a:rPr lang="en-US" noProof="1" smtClean="0"/>
              <a:t>3/11/2026</a:t>
            </a:fld>
            <a:endParaRPr lang="en-US" noProof="1"/>
          </a:p>
        </p:txBody>
      </p:sp>
    </p:spTree>
    <p:extLst>
      <p:ext uri="{BB962C8B-B14F-4D97-AF65-F5344CB8AC3E}">
        <p14:creationId xmlns:p14="http://schemas.microsoft.com/office/powerpoint/2010/main" val="411563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id="{03A65BD4-0877-6C7E-15ED-C8E0E0542245}"/>
              </a:ext>
            </a:extLst>
          </p:cNvPr>
          <p:cNvSpPr/>
          <p:nvPr/>
        </p:nvSpPr>
        <p:spPr>
          <a:xfrm>
            <a:off x="5772150" y="1302833"/>
            <a:ext cx="6096000" cy="9720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Empowering actors’ capacity in the decision-making processes (technical, economic, societal, environmental </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Mainstreaming societal engagement and innovation (research, societal)</a:t>
            </a:r>
          </a:p>
        </p:txBody>
      </p:sp>
      <p:sp>
        <p:nvSpPr>
          <p:cNvPr id="15" name="Rettangolo 14">
            <a:extLst>
              <a:ext uri="{FF2B5EF4-FFF2-40B4-BE49-F238E27FC236}">
                <a16:creationId xmlns:a16="http://schemas.microsoft.com/office/drawing/2014/main" id="{2EB5BE90-584B-0A04-E9A9-A2A52E74C58F}"/>
              </a:ext>
            </a:extLst>
          </p:cNvPr>
          <p:cNvSpPr/>
          <p:nvPr/>
        </p:nvSpPr>
        <p:spPr>
          <a:xfrm>
            <a:off x="5772149" y="2367108"/>
            <a:ext cx="6096000" cy="97200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Rural economies revitalisation and limiting local resistance (societal, economic)</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Facilitating the knowledge exchange to support the wider adoption of bio-based innovation in other areas of EU (scientific, technological)</a:t>
            </a:r>
          </a:p>
        </p:txBody>
      </p:sp>
      <p:sp>
        <p:nvSpPr>
          <p:cNvPr id="17" name="Rettangolo 16">
            <a:extLst>
              <a:ext uri="{FF2B5EF4-FFF2-40B4-BE49-F238E27FC236}">
                <a16:creationId xmlns:a16="http://schemas.microsoft.com/office/drawing/2014/main" id="{D67A5FE9-21B2-E312-C960-132B1FC72DD9}"/>
              </a:ext>
            </a:extLst>
          </p:cNvPr>
          <p:cNvSpPr/>
          <p:nvPr/>
        </p:nvSpPr>
        <p:spPr>
          <a:xfrm>
            <a:off x="5772149" y="3437313"/>
            <a:ext cx="6096001" cy="97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Contributing towards transparency and knowledge sharing across the entire value chain (scientific, societal, economic)</a:t>
            </a:r>
          </a:p>
        </p:txBody>
      </p:sp>
      <p:sp>
        <p:nvSpPr>
          <p:cNvPr id="4" name="Rettangolo 3">
            <a:extLst>
              <a:ext uri="{FF2B5EF4-FFF2-40B4-BE49-F238E27FC236}">
                <a16:creationId xmlns:a16="http://schemas.microsoft.com/office/drawing/2014/main" id="{87B2C0BD-D3B6-A43F-40C5-ED61F3EAFC7C}"/>
              </a:ext>
            </a:extLst>
          </p:cNvPr>
          <p:cNvSpPr/>
          <p:nvPr/>
        </p:nvSpPr>
        <p:spPr>
          <a:xfrm>
            <a:off x="5772149" y="4503512"/>
            <a:ext cx="6096001" cy="97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Boosting open innovation, inclusive structures and knowledge flows across European local communities:</a:t>
            </a:r>
          </a:p>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Breaking geographical barriers of knowledge transfer (societal, economic)</a:t>
            </a:r>
          </a:p>
        </p:txBody>
      </p:sp>
      <p:grpSp>
        <p:nvGrpSpPr>
          <p:cNvPr id="2" name="Group 1">
            <a:extLst>
              <a:ext uri="{FF2B5EF4-FFF2-40B4-BE49-F238E27FC236}">
                <a16:creationId xmlns:a16="http://schemas.microsoft.com/office/drawing/2014/main" id="{8B2EFE09-BC65-803F-D80C-5B3939A1048D}"/>
              </a:ext>
            </a:extLst>
          </p:cNvPr>
          <p:cNvGrpSpPr/>
          <p:nvPr/>
        </p:nvGrpSpPr>
        <p:grpSpPr>
          <a:xfrm>
            <a:off x="304800" y="1302834"/>
            <a:ext cx="5257798" cy="5238878"/>
            <a:chOff x="457200" y="1954250"/>
            <a:chExt cx="7886697" cy="7858317"/>
          </a:xfrm>
        </p:grpSpPr>
        <p:sp>
          <p:nvSpPr>
            <p:cNvPr id="12" name="Rettangolo 11">
              <a:extLst>
                <a:ext uri="{FF2B5EF4-FFF2-40B4-BE49-F238E27FC236}">
                  <a16:creationId xmlns:a16="http://schemas.microsoft.com/office/drawing/2014/main" id="{EB379F93-1682-1E5A-55EC-FCCBFCB76563}"/>
                </a:ext>
              </a:extLst>
            </p:cNvPr>
            <p:cNvSpPr/>
            <p:nvPr/>
          </p:nvSpPr>
          <p:spPr>
            <a:xfrm>
              <a:off x="457200" y="1954250"/>
              <a:ext cx="7886697" cy="14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Wider Impact 1: </a:t>
              </a:r>
            </a:p>
            <a:p>
              <a:pPr algn="just">
                <a:defRPr/>
              </a:pPr>
              <a:r>
                <a:rPr lang="en-US" sz="1400" noProof="1">
                  <a:solidFill>
                    <a:srgbClr val="00975F"/>
                  </a:solidFill>
                  <a:latin typeface="Bahnschrift" panose="020B0502040204020203" pitchFamily="34" charset="0"/>
                </a:rPr>
                <a:t>Innovative governance models enabling sustainability and resilience notably to achieve better informed decision-making processes, societal engagement and innovation</a:t>
              </a:r>
            </a:p>
          </p:txBody>
        </p:sp>
        <p:sp>
          <p:nvSpPr>
            <p:cNvPr id="14" name="Rettangolo 13">
              <a:extLst>
                <a:ext uri="{FF2B5EF4-FFF2-40B4-BE49-F238E27FC236}">
                  <a16:creationId xmlns:a16="http://schemas.microsoft.com/office/drawing/2014/main" id="{04E62202-0CA5-4F7B-E38D-6CAEDA336C7B}"/>
                </a:ext>
              </a:extLst>
            </p:cNvPr>
            <p:cNvSpPr/>
            <p:nvPr/>
          </p:nvSpPr>
          <p:spPr>
            <a:xfrm>
              <a:off x="457200" y="3550661"/>
              <a:ext cx="7886697" cy="1458002"/>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Wider Impact 2: </a:t>
              </a:r>
            </a:p>
            <a:p>
              <a:pPr algn="just">
                <a:defRPr/>
              </a:pPr>
              <a:r>
                <a:rPr lang="en-US" sz="1400" noProof="1">
                  <a:solidFill>
                    <a:srgbClr val="00975F"/>
                  </a:solidFill>
                  <a:latin typeface="Bahnschrift" panose="020B0502040204020203" pitchFamily="34" charset="0"/>
                </a:rPr>
                <a:t>Areas related to the European Green Deal benefit from further deployment and exploitation of environmental observation data, products and “green” solutions.</a:t>
              </a:r>
            </a:p>
          </p:txBody>
        </p:sp>
        <p:sp>
          <p:nvSpPr>
            <p:cNvPr id="16" name="Rettangolo 15">
              <a:extLst>
                <a:ext uri="{FF2B5EF4-FFF2-40B4-BE49-F238E27FC236}">
                  <a16:creationId xmlns:a16="http://schemas.microsoft.com/office/drawing/2014/main" id="{AFE72861-1846-9E40-EC8A-2946A8BF68A4}"/>
                </a:ext>
              </a:extLst>
            </p:cNvPr>
            <p:cNvSpPr/>
            <p:nvPr/>
          </p:nvSpPr>
          <p:spPr>
            <a:xfrm>
              <a:off x="457200" y="5155970"/>
              <a:ext cx="7886697" cy="14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Wider Impact 3: </a:t>
              </a:r>
            </a:p>
            <a:p>
              <a:pPr algn="just">
                <a:defRPr/>
              </a:pPr>
              <a:r>
                <a:rPr lang="en-US" sz="1400" noProof="1">
                  <a:solidFill>
                    <a:srgbClr val="00975F"/>
                  </a:solidFill>
                  <a:latin typeface="Bahnschrift" panose="020B0502040204020203" pitchFamily="34" charset="0"/>
                </a:rPr>
                <a:t>Sustainability performance and competitiveness in the areas covered by Cluster 6 are improved through further deployment of </a:t>
              </a:r>
              <a:r>
                <a:rPr lang="en-US" sz="1400" noProof="1">
                  <a:solidFill>
                    <a:srgbClr val="FF0000"/>
                  </a:solidFill>
                  <a:latin typeface="Bahnschrift" panose="020B0502040204020203" pitchFamily="34" charset="0"/>
                </a:rPr>
                <a:t>digital and data technologies </a:t>
              </a:r>
              <a:r>
                <a:rPr lang="en-US" sz="1400" noProof="1">
                  <a:solidFill>
                    <a:srgbClr val="00975F"/>
                  </a:solidFill>
                  <a:latin typeface="Bahnschrift" panose="020B0502040204020203" pitchFamily="34" charset="0"/>
                </a:rPr>
                <a:t>as key enablers</a:t>
              </a:r>
            </a:p>
          </p:txBody>
        </p:sp>
        <p:sp>
          <p:nvSpPr>
            <p:cNvPr id="3" name="Rettangolo 2">
              <a:extLst>
                <a:ext uri="{FF2B5EF4-FFF2-40B4-BE49-F238E27FC236}">
                  <a16:creationId xmlns:a16="http://schemas.microsoft.com/office/drawing/2014/main" id="{DFE91691-0291-1B33-FB00-F375C2D9C4B3}"/>
                </a:ext>
              </a:extLst>
            </p:cNvPr>
            <p:cNvSpPr/>
            <p:nvPr/>
          </p:nvSpPr>
          <p:spPr>
            <a:xfrm>
              <a:off x="457200" y="6755268"/>
              <a:ext cx="7886697" cy="14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Wider Impact 4: </a:t>
              </a:r>
            </a:p>
            <a:p>
              <a:pPr algn="just">
                <a:defRPr/>
              </a:pPr>
              <a:r>
                <a:rPr lang="en-US" sz="1400" noProof="1">
                  <a:solidFill>
                    <a:srgbClr val="00975F"/>
                  </a:solidFill>
                  <a:latin typeface="Bahnschrift" panose="020B0502040204020203" pitchFamily="34" charset="0"/>
                </a:rPr>
                <a:t>Stakeholders and end users including primary producers and consumers are better informed and engaged thanks to effective platforms such as AKIS</a:t>
              </a:r>
            </a:p>
          </p:txBody>
        </p:sp>
        <p:sp>
          <p:nvSpPr>
            <p:cNvPr id="6" name="Rettangolo 5">
              <a:extLst>
                <a:ext uri="{FF2B5EF4-FFF2-40B4-BE49-F238E27FC236}">
                  <a16:creationId xmlns:a16="http://schemas.microsoft.com/office/drawing/2014/main" id="{F9B37D95-1A72-8F90-2312-A6F6FF519DBF}"/>
                </a:ext>
              </a:extLst>
            </p:cNvPr>
            <p:cNvSpPr/>
            <p:nvPr/>
          </p:nvSpPr>
          <p:spPr>
            <a:xfrm>
              <a:off x="457200" y="8354567"/>
              <a:ext cx="7886697" cy="1458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defRPr/>
              </a:pPr>
              <a:r>
                <a:rPr lang="en-US" sz="1600" b="1" noProof="1">
                  <a:solidFill>
                    <a:srgbClr val="00975F"/>
                  </a:solidFill>
                  <a:latin typeface="Bahnschrift" panose="020B0502040204020203" pitchFamily="34" charset="0"/>
                </a:rPr>
                <a:t>Wider Impact 5: </a:t>
              </a:r>
            </a:p>
            <a:p>
              <a:pPr algn="just">
                <a:defRPr/>
              </a:pPr>
              <a:r>
                <a:rPr lang="en-US" sz="1400" noProof="1">
                  <a:solidFill>
                    <a:srgbClr val="00975F"/>
                  </a:solidFill>
                  <a:latin typeface="Bahnschrift" panose="020B0502040204020203" pitchFamily="34" charset="0"/>
                </a:rPr>
                <a:t>Strengthened EU and international science-policy interfaces to achieve the Sustainable Development Goals</a:t>
              </a:r>
            </a:p>
          </p:txBody>
        </p:sp>
      </p:grpSp>
      <p:sp>
        <p:nvSpPr>
          <p:cNvPr id="7" name="Rettangolo 6">
            <a:extLst>
              <a:ext uri="{FF2B5EF4-FFF2-40B4-BE49-F238E27FC236}">
                <a16:creationId xmlns:a16="http://schemas.microsoft.com/office/drawing/2014/main" id="{ED9CE9A5-77CC-DDBF-D2EA-16F84455AB93}"/>
              </a:ext>
            </a:extLst>
          </p:cNvPr>
          <p:cNvSpPr/>
          <p:nvPr/>
        </p:nvSpPr>
        <p:spPr>
          <a:xfrm>
            <a:off x="5772149" y="5569711"/>
            <a:ext cx="6096001" cy="972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0984" indent="-180984" algn="just">
              <a:spcAft>
                <a:spcPts val="600"/>
              </a:spcAft>
              <a:buFont typeface="Arial" panose="020B0604020202020204" pitchFamily="34" charset="0"/>
              <a:buChar char="•"/>
              <a:defRPr/>
            </a:pPr>
            <a:r>
              <a:rPr lang="en-US" sz="1400" spc="-10" noProof="1">
                <a:solidFill>
                  <a:srgbClr val="196B24"/>
                </a:solidFill>
                <a:latin typeface="Bahnschrift" panose="020B0502040204020203" pitchFamily="34" charset="0"/>
              </a:rPr>
              <a:t>Promote policy conditions for innovation and circular bio-based systems with safe planetary conditions</a:t>
            </a:r>
          </a:p>
        </p:txBody>
      </p:sp>
      <p:sp>
        <p:nvSpPr>
          <p:cNvPr id="5" name="Date Placeholder 4">
            <a:extLst>
              <a:ext uri="{FF2B5EF4-FFF2-40B4-BE49-F238E27FC236}">
                <a16:creationId xmlns:a16="http://schemas.microsoft.com/office/drawing/2014/main" id="{9F9347BC-FC00-7A81-B3E9-C47734EDD68F}"/>
              </a:ext>
            </a:extLst>
          </p:cNvPr>
          <p:cNvSpPr>
            <a:spLocks noGrp="1"/>
          </p:cNvSpPr>
          <p:nvPr>
            <p:ph type="dt" sz="half" idx="10"/>
          </p:nvPr>
        </p:nvSpPr>
        <p:spPr/>
        <p:txBody>
          <a:bodyPr/>
          <a:lstStyle/>
          <a:p>
            <a:fld id="{4DE350CA-C94D-4A99-80A9-03CAC12679A8}" type="datetime1">
              <a:rPr lang="en-US" noProof="1" smtClean="0"/>
              <a:t>3/11/2026</a:t>
            </a:fld>
            <a:endParaRPr lang="en-US" noProof="1"/>
          </a:p>
        </p:txBody>
      </p:sp>
    </p:spTree>
    <p:extLst>
      <p:ext uri="{BB962C8B-B14F-4D97-AF65-F5344CB8AC3E}">
        <p14:creationId xmlns:p14="http://schemas.microsoft.com/office/powerpoint/2010/main" val="2524846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ESIZE" val="Yes"/>
  <p:tag name="THINKCELLSHAPEDONOTDELETE" val="pgZVMlZQVekWDbxM4fr_ggw"/>
</p:tagLst>
</file>

<file path=ppt/tags/tag2.xml><?xml version="1.0" encoding="utf-8"?>
<p:tagLst xmlns:a="http://schemas.openxmlformats.org/drawingml/2006/main" xmlns:r="http://schemas.openxmlformats.org/officeDocument/2006/relationships" xmlns:p="http://schemas.openxmlformats.org/presentationml/2006/main">
  <p:tag name="RESIZE" val="Yes"/>
  <p:tag name="THINKCELLSHAPEDONOTDELETE" val="pgZVMlZQVekWDbxM4fr_ggw"/>
</p:tagLst>
</file>

<file path=ppt/tags/tag3.xml><?xml version="1.0" encoding="utf-8"?>
<p:tagLst xmlns:a="http://schemas.openxmlformats.org/drawingml/2006/main" xmlns:r="http://schemas.openxmlformats.org/officeDocument/2006/relationships" xmlns:p="http://schemas.openxmlformats.org/presentationml/2006/main">
  <p:tag name="RESIZE" val="Yes"/>
  <p:tag name="THINKCELLSHAPEDONOTDELETE" val="pgZVMlZQVekWDbxM4fr_ggw"/>
</p:tagLst>
</file>

<file path=ppt/tags/tag4.xml><?xml version="1.0" encoding="utf-8"?>
<p:tagLst xmlns:a="http://schemas.openxmlformats.org/drawingml/2006/main" xmlns:r="http://schemas.openxmlformats.org/officeDocument/2006/relationships" xmlns:p="http://schemas.openxmlformats.org/presentationml/2006/main">
  <p:tag name="RESIZE" val="Yes"/>
  <p:tag name="THINKCELLSHAPEDONOTDELETE" val="pgZVMlZQVekWDbxM4fr_ggw"/>
</p:tagLst>
</file>

<file path=ppt/tags/tag5.xml><?xml version="1.0" encoding="utf-8"?>
<p:tagLst xmlns:a="http://schemas.openxmlformats.org/drawingml/2006/main" xmlns:r="http://schemas.openxmlformats.org/officeDocument/2006/relationships" xmlns:p="http://schemas.openxmlformats.org/presentationml/2006/main">
  <p:tag name="RESIZE" val="Yes"/>
  <p:tag name="THINKCELLSHAPEDONOTDELETE" val="pgZVMlZQVekWDbxM4fr_ggw"/>
</p:tagLst>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 dockstate="right" visibility="0" width="438" row="1">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260EA656-22DC-4E98-BB99-1E0D85B983D3}">
  <we:reference id="wa200005566" version="3.0.0.3" store="ro-RO" storeType="OMEX"/>
  <we:alternateReferences>
    <we:reference id="WA200005566" version="3.0.0.3" store="WA200005566"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A357BA37-7F36-4560-A9CB-93CCDA96AAF0}">
  <we:reference id="wa200005669" version="2.0.0.0" store="ro-RO" storeType="OMEX"/>
  <we:alternateReferences>
    <we:reference id="WA200005669" version="2.0.0.0" store="WA20000566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1253</TotalTime>
  <Words>5237</Words>
  <Application>Microsoft Office PowerPoint</Application>
  <PresentationFormat>Ecran lat</PresentationFormat>
  <Paragraphs>854</Paragraphs>
  <Slides>70</Slides>
  <Notes>20</Notes>
  <HiddenSlides>4</HiddenSlides>
  <MMClips>0</MMClips>
  <ScaleCrop>false</ScaleCrop>
  <HeadingPairs>
    <vt:vector size="6" baseType="variant">
      <vt:variant>
        <vt:lpstr>Fonturi utilizate</vt:lpstr>
      </vt:variant>
      <vt:variant>
        <vt:i4>17</vt:i4>
      </vt:variant>
      <vt:variant>
        <vt:lpstr>Temă</vt:lpstr>
      </vt:variant>
      <vt:variant>
        <vt:i4>5</vt:i4>
      </vt:variant>
      <vt:variant>
        <vt:lpstr>Titluri diapozitive</vt:lpstr>
      </vt:variant>
      <vt:variant>
        <vt:i4>70</vt:i4>
      </vt:variant>
    </vt:vector>
  </HeadingPairs>
  <TitlesOfParts>
    <vt:vector size="92" baseType="lpstr">
      <vt:lpstr>Amasis MT Pro Black</vt:lpstr>
      <vt:lpstr>Aptos</vt:lpstr>
      <vt:lpstr>Aptos Display</vt:lpstr>
      <vt:lpstr>Aptos Narrow</vt:lpstr>
      <vt:lpstr>Arial</vt:lpstr>
      <vt:lpstr>Arial Narrow</vt:lpstr>
      <vt:lpstr>Bahnschrift</vt:lpstr>
      <vt:lpstr>Calibri</vt:lpstr>
      <vt:lpstr>Calibri Light</vt:lpstr>
      <vt:lpstr>HelveticaNeueLT Pro 55 Roman</vt:lpstr>
      <vt:lpstr>Lucida Calligraphy</vt:lpstr>
      <vt:lpstr>Open Sans</vt:lpstr>
      <vt:lpstr>Roboto</vt:lpstr>
      <vt:lpstr>Roboto Black</vt:lpstr>
      <vt:lpstr>Roboto Condensed</vt:lpstr>
      <vt:lpstr>Times New Roman</vt:lpstr>
      <vt:lpstr>Wingdings</vt:lpstr>
      <vt:lpstr>Temă Office</vt:lpstr>
      <vt:lpstr>office theme</vt:lpstr>
      <vt:lpstr>1_Office Theme</vt:lpstr>
      <vt:lpstr>2_Office Theme</vt:lpstr>
      <vt:lpstr>3_office theme</vt:lpstr>
      <vt:lpstr>Prezentare PowerPoint</vt:lpstr>
      <vt:lpstr>Ribes project</vt:lpstr>
      <vt:lpstr>Lead CENTRAL EUROPEAN INITIATIVE – EXECUTIVE SECRETARIAT (IT) </vt:lpstr>
      <vt:lpstr>Ribes objective</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Prezentare PowerPoint</vt:lpstr>
      <vt:lpstr>Change Theory in action  to transf</vt:lpstr>
      <vt:lpstr>In action</vt:lpstr>
      <vt:lpstr>Contents:</vt:lpstr>
      <vt:lpstr>Prezentare PowerPoint</vt:lpstr>
      <vt:lpstr>Many organisations are better at describing what they do rather than the difference they make to people’s lives</vt:lpstr>
      <vt:lpstr>What is a Theory of Change?</vt:lpstr>
      <vt:lpstr>Why use a Theory of Change?</vt:lpstr>
      <vt:lpstr>Process of creating a theory of change</vt:lpstr>
      <vt:lpstr>Definitions</vt:lpstr>
      <vt:lpstr>Prezentare PowerPoint</vt:lpstr>
      <vt:lpstr>Prezentare PowerPoint</vt:lpstr>
      <vt:lpstr>Prezentare PowerPoint</vt:lpstr>
      <vt:lpstr>Prezentare PowerPoint</vt:lpstr>
      <vt:lpstr>Outcome examples </vt:lpstr>
      <vt:lpstr>Intermediate state</vt:lpstr>
      <vt:lpstr>Impact</vt:lpstr>
      <vt:lpstr>Prezentare PowerPoint</vt:lpstr>
      <vt:lpstr>Outcomes</vt:lpstr>
      <vt:lpstr>A recommended reource</vt:lpstr>
      <vt:lpstr>Prezentare PowerPoint</vt:lpstr>
      <vt:lpstr>Prezentare PowerPoint</vt:lpstr>
      <vt:lpstr>Situation / System</vt:lpstr>
      <vt:lpstr>Prezentare PowerPoint</vt:lpstr>
      <vt:lpstr>Prezentare PowerPoint</vt:lpstr>
      <vt:lpstr>Situation or context analysis</vt:lpstr>
      <vt:lpstr>Intervention logic </vt:lpstr>
      <vt:lpstr>Prezentare PowerPoint</vt:lpstr>
      <vt:lpstr>What does a Theory of Change look like?</vt:lpstr>
      <vt:lpstr>Messy first drafts</vt:lpstr>
      <vt:lpstr>Prezentare PowerPoint</vt:lpstr>
      <vt:lpstr>Prezentare PowerPoint</vt:lpstr>
      <vt:lpstr>Prezentare PowerPoint</vt:lpstr>
      <vt:lpstr>Problem Tree</vt:lpstr>
      <vt:lpstr>Prezentare PowerPoint</vt:lpstr>
      <vt:lpstr>Prezentare PowerPoint</vt:lpstr>
      <vt:lpstr>Impact Pathways: Example from TRADE Hub</vt:lpstr>
      <vt:lpstr>Prezentare PowerPoint</vt:lpstr>
      <vt:lpstr>Prezentare PowerPoint</vt:lpstr>
      <vt:lpstr>Refine / Revise / Track changes </vt:lpstr>
      <vt:lpstr>Drivers for monitoring impact</vt:lpstr>
      <vt:lpstr>Prezentare PowerPoint</vt:lpstr>
      <vt:lpstr>BioEconomy Cluster Central Region First in Romania 15 oct 2025, USAMV Bucharest Road map for developing a bioeconomy strategy and action plan – synergically with SDG, Climate Change, Biodiversity, Circular Economy</vt:lpstr>
      <vt:lpstr>Prezentare PowerPoint</vt:lpstr>
      <vt:lpstr>Catalytic ideas for conceptualization</vt:lpstr>
      <vt:lpstr>Main Triggers: IPCC reports  </vt:lpstr>
      <vt:lpstr>IPCC timeline</vt:lpstr>
      <vt:lpstr>Main triggers: IPBES reports</vt:lpstr>
      <vt:lpstr>International Panel on Chemical Pollution 2025</vt:lpstr>
      <vt:lpstr>Synergies among scientific platforms </vt:lpstr>
      <vt:lpstr>Social innovation of today</vt:lpstr>
      <vt:lpstr>Social innovation when reporting for 2025</vt:lpstr>
      <vt:lpstr>Players on the global market</vt:lpstr>
      <vt:lpstr>Bioeconomy and plant tissue culture at the global level</vt:lpstr>
      <vt:lpstr>News</vt:lpstr>
      <vt:lpstr>News</vt:lpstr>
      <vt:lpstr>We still need to consider  long term policies</vt:lpstr>
      <vt:lpstr>Final houghts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ANTOFIE MIHAELA</dc:creator>
  <cp:lastModifiedBy>ANTOFIE MIHAELA</cp:lastModifiedBy>
  <cp:revision>11</cp:revision>
  <dcterms:created xsi:type="dcterms:W3CDTF">2025-11-03T09:34:41Z</dcterms:created>
  <dcterms:modified xsi:type="dcterms:W3CDTF">2026-03-11T12:55:58Z</dcterms:modified>
</cp:coreProperties>
</file>