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1"/>
  </p:notesMasterIdLst>
  <p:handoutMasterIdLst>
    <p:handoutMasterId r:id="rId32"/>
  </p:handoutMasterIdLst>
  <p:sldIdLst>
    <p:sldId id="256" r:id="rId2"/>
    <p:sldId id="306" r:id="rId3"/>
    <p:sldId id="307" r:id="rId4"/>
    <p:sldId id="308" r:id="rId5"/>
    <p:sldId id="309" r:id="rId6"/>
    <p:sldId id="291" r:id="rId7"/>
    <p:sldId id="260" r:id="rId8"/>
    <p:sldId id="257" r:id="rId9"/>
    <p:sldId id="258" r:id="rId10"/>
    <p:sldId id="261" r:id="rId11"/>
    <p:sldId id="265" r:id="rId12"/>
    <p:sldId id="267" r:id="rId13"/>
    <p:sldId id="270" r:id="rId14"/>
    <p:sldId id="262" r:id="rId15"/>
    <p:sldId id="266" r:id="rId16"/>
    <p:sldId id="271" r:id="rId17"/>
    <p:sldId id="282" r:id="rId18"/>
    <p:sldId id="293" r:id="rId19"/>
    <p:sldId id="294" r:id="rId20"/>
    <p:sldId id="295" r:id="rId21"/>
    <p:sldId id="296" r:id="rId22"/>
    <p:sldId id="297" r:id="rId23"/>
    <p:sldId id="299" r:id="rId24"/>
    <p:sldId id="303" r:id="rId25"/>
    <p:sldId id="311" r:id="rId26"/>
    <p:sldId id="312" r:id="rId27"/>
    <p:sldId id="313" r:id="rId28"/>
    <p:sldId id="314" r:id="rId29"/>
    <p:sldId id="305" r:id="rId30"/>
  </p:sldIdLst>
  <p:sldSz cx="9144000" cy="5143500" type="screen16x9"/>
  <p:notesSz cx="6858000" cy="9144000"/>
  <p:embeddedFontLst>
    <p:embeddedFont>
      <p:font typeface="Aharoni" panose="02010803020104030203" pitchFamily="2" charset="-79"/>
      <p:bold r:id="rId33"/>
    </p:embeddedFont>
    <p:embeddedFont>
      <p:font typeface="Aptos Narrow" panose="020B0004020202020204" pitchFamily="34" charset="0"/>
      <p:regular r:id="rId34"/>
      <p:bold r:id="rId35"/>
      <p:italic r:id="rId36"/>
      <p:boldItalic r:id="rId37"/>
    </p:embeddedFont>
    <p:embeddedFont>
      <p:font typeface="Noto Sans" panose="020B0502040504020204"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Roboto Light" panose="02000000000000000000" pitchFamily="2" charset="0"/>
      <p:regular r:id="rId46"/>
      <p:italic r:id="rId47"/>
    </p:embeddedFont>
    <p:embeddedFont>
      <p:font typeface="Ubuntu" panose="020B0504030602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1E5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Stil luminos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73" autoAdjust="0"/>
    <p:restoredTop sz="94667" autoAdjust="0"/>
  </p:normalViewPr>
  <p:slideViewPr>
    <p:cSldViewPr snapToGrid="0">
      <p:cViewPr varScale="1">
        <p:scale>
          <a:sx n="99" d="100"/>
          <a:sy n="99" d="100"/>
        </p:scale>
        <p:origin x="1152"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FIE MIHAELA" userId="38f74a76-2820-4f7c-8009-1f2b1eb5c38d" providerId="ADAL" clId="{D5EAF6D7-97F5-4692-9900-8745F5EBD0B3}"/>
    <pc:docChg chg="undo custSel addSld delSld modSld">
      <pc:chgData name="ANTOFIE MIHAELA" userId="38f74a76-2820-4f7c-8009-1f2b1eb5c38d" providerId="ADAL" clId="{D5EAF6D7-97F5-4692-9900-8745F5EBD0B3}" dt="2026-03-11T13:01:13.373" v="217" actId="1076"/>
      <pc:docMkLst>
        <pc:docMk/>
      </pc:docMkLst>
      <pc:sldChg chg="addSp delSp modSp mod">
        <pc:chgData name="ANTOFIE MIHAELA" userId="38f74a76-2820-4f7c-8009-1f2b1eb5c38d" providerId="ADAL" clId="{D5EAF6D7-97F5-4692-9900-8745F5EBD0B3}" dt="2026-03-11T13:01:13.373" v="217" actId="1076"/>
        <pc:sldMkLst>
          <pc:docMk/>
          <pc:sldMk cId="0" sldId="256"/>
        </pc:sldMkLst>
        <pc:spChg chg="add mod">
          <ac:chgData name="ANTOFIE MIHAELA" userId="38f74a76-2820-4f7c-8009-1f2b1eb5c38d" providerId="ADAL" clId="{D5EAF6D7-97F5-4692-9900-8745F5EBD0B3}" dt="2026-03-10T15:22:22.290" v="206" actId="1076"/>
          <ac:spMkLst>
            <pc:docMk/>
            <pc:sldMk cId="0" sldId="256"/>
            <ac:spMk id="6" creationId="{973E8EF2-FC84-816E-699D-0E6B2814FE6D}"/>
          </ac:spMkLst>
        </pc:spChg>
        <pc:spChg chg="mod">
          <ac:chgData name="ANTOFIE MIHAELA" userId="38f74a76-2820-4f7c-8009-1f2b1eb5c38d" providerId="ADAL" clId="{D5EAF6D7-97F5-4692-9900-8745F5EBD0B3}" dt="2026-03-10T14:17:20.975" v="0" actId="1076"/>
          <ac:spMkLst>
            <pc:docMk/>
            <pc:sldMk cId="0" sldId="256"/>
            <ac:spMk id="64" creationId="{00000000-0000-0000-0000-000000000000}"/>
          </ac:spMkLst>
        </pc:spChg>
        <pc:spChg chg="mod">
          <ac:chgData name="ANTOFIE MIHAELA" userId="38f74a76-2820-4f7c-8009-1f2b1eb5c38d" providerId="ADAL" clId="{D5EAF6D7-97F5-4692-9900-8745F5EBD0B3}" dt="2026-03-10T15:22:25.087" v="207" actId="1076"/>
          <ac:spMkLst>
            <pc:docMk/>
            <pc:sldMk cId="0" sldId="256"/>
            <ac:spMk id="65" creationId="{00000000-0000-0000-0000-000000000000}"/>
          </ac:spMkLst>
        </pc:spChg>
        <pc:spChg chg="del">
          <ac:chgData name="ANTOFIE MIHAELA" userId="38f74a76-2820-4f7c-8009-1f2b1eb5c38d" providerId="ADAL" clId="{D5EAF6D7-97F5-4692-9900-8745F5EBD0B3}" dt="2026-03-10T15:00:59.709" v="133" actId="478"/>
          <ac:spMkLst>
            <pc:docMk/>
            <pc:sldMk cId="0" sldId="256"/>
            <ac:spMk id="66" creationId="{00000000-0000-0000-0000-000000000000}"/>
          </ac:spMkLst>
        </pc:spChg>
        <pc:picChg chg="mod">
          <ac:chgData name="ANTOFIE MIHAELA" userId="38f74a76-2820-4f7c-8009-1f2b1eb5c38d" providerId="ADAL" clId="{D5EAF6D7-97F5-4692-9900-8745F5EBD0B3}" dt="2026-03-11T13:01:09.853" v="216" actId="1076"/>
          <ac:picMkLst>
            <pc:docMk/>
            <pc:sldMk cId="0" sldId="256"/>
            <ac:picMk id="3" creationId="{95BED3CE-9637-FDA3-56E2-67245DFB41DC}"/>
          </ac:picMkLst>
        </pc:picChg>
        <pc:picChg chg="mod">
          <ac:chgData name="ANTOFIE MIHAELA" userId="38f74a76-2820-4f7c-8009-1f2b1eb5c38d" providerId="ADAL" clId="{D5EAF6D7-97F5-4692-9900-8745F5EBD0B3}" dt="2026-03-11T13:01:13.373" v="217" actId="1076"/>
          <ac:picMkLst>
            <pc:docMk/>
            <pc:sldMk cId="0" sldId="256"/>
            <ac:picMk id="67" creationId="{00000000-0000-0000-0000-000000000000}"/>
          </ac:picMkLst>
        </pc:picChg>
      </pc:sldChg>
      <pc:sldChg chg="del">
        <pc:chgData name="ANTOFIE MIHAELA" userId="38f74a76-2820-4f7c-8009-1f2b1eb5c38d" providerId="ADAL" clId="{D5EAF6D7-97F5-4692-9900-8745F5EBD0B3}" dt="2026-03-10T14:21:59.259" v="48" actId="47"/>
        <pc:sldMkLst>
          <pc:docMk/>
          <pc:sldMk cId="736138159" sldId="276"/>
        </pc:sldMkLst>
      </pc:sldChg>
      <pc:sldChg chg="del">
        <pc:chgData name="ANTOFIE MIHAELA" userId="38f74a76-2820-4f7c-8009-1f2b1eb5c38d" providerId="ADAL" clId="{D5EAF6D7-97F5-4692-9900-8745F5EBD0B3}" dt="2026-03-10T14:21:25.648" v="46" actId="47"/>
        <pc:sldMkLst>
          <pc:docMk/>
          <pc:sldMk cId="1788771766" sldId="277"/>
        </pc:sldMkLst>
      </pc:sldChg>
      <pc:sldChg chg="del">
        <pc:chgData name="ANTOFIE MIHAELA" userId="38f74a76-2820-4f7c-8009-1f2b1eb5c38d" providerId="ADAL" clId="{D5EAF6D7-97F5-4692-9900-8745F5EBD0B3}" dt="2026-03-10T14:21:15.805" v="44" actId="47"/>
        <pc:sldMkLst>
          <pc:docMk/>
          <pc:sldMk cId="2891408283" sldId="278"/>
        </pc:sldMkLst>
      </pc:sldChg>
      <pc:sldChg chg="del">
        <pc:chgData name="ANTOFIE MIHAELA" userId="38f74a76-2820-4f7c-8009-1f2b1eb5c38d" providerId="ADAL" clId="{D5EAF6D7-97F5-4692-9900-8745F5EBD0B3}" dt="2026-03-10T14:21:22.477" v="45" actId="47"/>
        <pc:sldMkLst>
          <pc:docMk/>
          <pc:sldMk cId="3642214506" sldId="281"/>
        </pc:sldMkLst>
      </pc:sldChg>
      <pc:sldChg chg="del">
        <pc:chgData name="ANTOFIE MIHAELA" userId="38f74a76-2820-4f7c-8009-1f2b1eb5c38d" providerId="ADAL" clId="{D5EAF6D7-97F5-4692-9900-8745F5EBD0B3}" dt="2026-03-10T14:22:31.523" v="49" actId="47"/>
        <pc:sldMkLst>
          <pc:docMk/>
          <pc:sldMk cId="4196960543" sldId="287"/>
        </pc:sldMkLst>
      </pc:sldChg>
      <pc:sldChg chg="del">
        <pc:chgData name="ANTOFIE MIHAELA" userId="38f74a76-2820-4f7c-8009-1f2b1eb5c38d" providerId="ADAL" clId="{D5EAF6D7-97F5-4692-9900-8745F5EBD0B3}" dt="2026-03-10T14:21:59.259" v="48" actId="47"/>
        <pc:sldMkLst>
          <pc:docMk/>
          <pc:sldMk cId="2154745226" sldId="288"/>
        </pc:sldMkLst>
      </pc:sldChg>
      <pc:sldChg chg="del">
        <pc:chgData name="ANTOFIE MIHAELA" userId="38f74a76-2820-4f7c-8009-1f2b1eb5c38d" providerId="ADAL" clId="{D5EAF6D7-97F5-4692-9900-8745F5EBD0B3}" dt="2026-03-10T14:21:45.259" v="47" actId="47"/>
        <pc:sldMkLst>
          <pc:docMk/>
          <pc:sldMk cId="2967452768" sldId="289"/>
        </pc:sldMkLst>
      </pc:sldChg>
      <pc:sldChg chg="del">
        <pc:chgData name="ANTOFIE MIHAELA" userId="38f74a76-2820-4f7c-8009-1f2b1eb5c38d" providerId="ADAL" clId="{D5EAF6D7-97F5-4692-9900-8745F5EBD0B3}" dt="2026-03-10T14:21:45.259" v="47" actId="47"/>
        <pc:sldMkLst>
          <pc:docMk/>
          <pc:sldMk cId="1553750006" sldId="290"/>
        </pc:sldMkLst>
      </pc:sldChg>
      <pc:sldChg chg="modSp mod">
        <pc:chgData name="ANTOFIE MIHAELA" userId="38f74a76-2820-4f7c-8009-1f2b1eb5c38d" providerId="ADAL" clId="{D5EAF6D7-97F5-4692-9900-8745F5EBD0B3}" dt="2026-03-10T14:20:44.757" v="43" actId="20577"/>
        <pc:sldMkLst>
          <pc:docMk/>
          <pc:sldMk cId="1351437618" sldId="291"/>
        </pc:sldMkLst>
        <pc:graphicFrameChg chg="modGraphic">
          <ac:chgData name="ANTOFIE MIHAELA" userId="38f74a76-2820-4f7c-8009-1f2b1eb5c38d" providerId="ADAL" clId="{D5EAF6D7-97F5-4692-9900-8745F5EBD0B3}" dt="2026-03-10T14:20:44.757" v="43" actId="20577"/>
          <ac:graphicFrameMkLst>
            <pc:docMk/>
            <pc:sldMk cId="1351437618" sldId="291"/>
            <ac:graphicFrameMk id="5" creationId="{C3548D04-687E-E709-43FD-7F0841A91699}"/>
          </ac:graphicFrameMkLst>
        </pc:graphicFrameChg>
      </pc:sldChg>
      <pc:sldChg chg="del">
        <pc:chgData name="ANTOFIE MIHAELA" userId="38f74a76-2820-4f7c-8009-1f2b1eb5c38d" providerId="ADAL" clId="{D5EAF6D7-97F5-4692-9900-8745F5EBD0B3}" dt="2026-03-10T14:21:59.259" v="48" actId="47"/>
        <pc:sldMkLst>
          <pc:docMk/>
          <pc:sldMk cId="184352723" sldId="292"/>
        </pc:sldMkLst>
      </pc:sldChg>
      <pc:sldChg chg="del">
        <pc:chgData name="ANTOFIE MIHAELA" userId="38f74a76-2820-4f7c-8009-1f2b1eb5c38d" providerId="ADAL" clId="{D5EAF6D7-97F5-4692-9900-8745F5EBD0B3}" dt="2026-03-10T14:22:31.523" v="49" actId="47"/>
        <pc:sldMkLst>
          <pc:docMk/>
          <pc:sldMk cId="1658602249" sldId="298"/>
        </pc:sldMkLst>
      </pc:sldChg>
      <pc:sldChg chg="modSp mod">
        <pc:chgData name="ANTOFIE MIHAELA" userId="38f74a76-2820-4f7c-8009-1f2b1eb5c38d" providerId="ADAL" clId="{D5EAF6D7-97F5-4692-9900-8745F5EBD0B3}" dt="2026-03-10T15:23:41.810" v="215" actId="207"/>
        <pc:sldMkLst>
          <pc:docMk/>
          <pc:sldMk cId="526950799" sldId="299"/>
        </pc:sldMkLst>
        <pc:graphicFrameChg chg="modGraphic">
          <ac:chgData name="ANTOFIE MIHAELA" userId="38f74a76-2820-4f7c-8009-1f2b1eb5c38d" providerId="ADAL" clId="{D5EAF6D7-97F5-4692-9900-8745F5EBD0B3}" dt="2026-03-10T15:23:41.810" v="215" actId="207"/>
          <ac:graphicFrameMkLst>
            <pc:docMk/>
            <pc:sldMk cId="526950799" sldId="299"/>
            <ac:graphicFrameMk id="4" creationId="{B8C95A56-4500-6720-529F-66120F4F3B69}"/>
          </ac:graphicFrameMkLst>
        </pc:graphicFrameChg>
      </pc:sldChg>
      <pc:sldChg chg="del">
        <pc:chgData name="ANTOFIE MIHAELA" userId="38f74a76-2820-4f7c-8009-1f2b1eb5c38d" providerId="ADAL" clId="{D5EAF6D7-97F5-4692-9900-8745F5EBD0B3}" dt="2026-03-10T14:22:34.218" v="51" actId="47"/>
        <pc:sldMkLst>
          <pc:docMk/>
          <pc:sldMk cId="3901707171" sldId="300"/>
        </pc:sldMkLst>
      </pc:sldChg>
      <pc:sldChg chg="del">
        <pc:chgData name="ANTOFIE MIHAELA" userId="38f74a76-2820-4f7c-8009-1f2b1eb5c38d" providerId="ADAL" clId="{D5EAF6D7-97F5-4692-9900-8745F5EBD0B3}" dt="2026-03-10T14:22:31.523" v="49" actId="47"/>
        <pc:sldMkLst>
          <pc:docMk/>
          <pc:sldMk cId="2091276097" sldId="301"/>
        </pc:sldMkLst>
      </pc:sldChg>
      <pc:sldChg chg="del">
        <pc:chgData name="ANTOFIE MIHAELA" userId="38f74a76-2820-4f7c-8009-1f2b1eb5c38d" providerId="ADAL" clId="{D5EAF6D7-97F5-4692-9900-8745F5EBD0B3}" dt="2026-03-10T14:22:33.227" v="50" actId="47"/>
        <pc:sldMkLst>
          <pc:docMk/>
          <pc:sldMk cId="328557078" sldId="302"/>
        </pc:sldMkLst>
      </pc:sldChg>
      <pc:sldChg chg="del">
        <pc:chgData name="ANTOFIE MIHAELA" userId="38f74a76-2820-4f7c-8009-1f2b1eb5c38d" providerId="ADAL" clId="{D5EAF6D7-97F5-4692-9900-8745F5EBD0B3}" dt="2026-03-10T14:32:20.844" v="130" actId="47"/>
        <pc:sldMkLst>
          <pc:docMk/>
          <pc:sldMk cId="3786148184" sldId="304"/>
        </pc:sldMkLst>
      </pc:sldChg>
      <pc:sldChg chg="modSp mod">
        <pc:chgData name="ANTOFIE MIHAELA" userId="38f74a76-2820-4f7c-8009-1f2b1eb5c38d" providerId="ADAL" clId="{D5EAF6D7-97F5-4692-9900-8745F5EBD0B3}" dt="2026-03-10T14:32:00.295" v="128" actId="6549"/>
        <pc:sldMkLst>
          <pc:docMk/>
          <pc:sldMk cId="4212505677" sldId="305"/>
        </pc:sldMkLst>
        <pc:spChg chg="mod">
          <ac:chgData name="ANTOFIE MIHAELA" userId="38f74a76-2820-4f7c-8009-1f2b1eb5c38d" providerId="ADAL" clId="{D5EAF6D7-97F5-4692-9900-8745F5EBD0B3}" dt="2026-03-10T14:31:56.939" v="127" actId="20577"/>
          <ac:spMkLst>
            <pc:docMk/>
            <pc:sldMk cId="4212505677" sldId="305"/>
            <ac:spMk id="2" creationId="{FDDA8720-DBB4-F79C-FD36-0C568C29F257}"/>
          </ac:spMkLst>
        </pc:spChg>
        <pc:spChg chg="mod">
          <ac:chgData name="ANTOFIE MIHAELA" userId="38f74a76-2820-4f7c-8009-1f2b1eb5c38d" providerId="ADAL" clId="{D5EAF6D7-97F5-4692-9900-8745F5EBD0B3}" dt="2026-03-10T14:32:00.295" v="128" actId="6549"/>
          <ac:spMkLst>
            <pc:docMk/>
            <pc:sldMk cId="4212505677" sldId="305"/>
            <ac:spMk id="3" creationId="{6D0245C2-B7C9-FF49-FC31-DD4C1A230FF5}"/>
          </ac:spMkLst>
        </pc:spChg>
      </pc:sldChg>
      <pc:sldChg chg="addSp delSp modSp mod">
        <pc:chgData name="ANTOFIE MIHAELA" userId="38f74a76-2820-4f7c-8009-1f2b1eb5c38d" providerId="ADAL" clId="{D5EAF6D7-97F5-4692-9900-8745F5EBD0B3}" dt="2026-03-10T14:19:23.111" v="18" actId="1076"/>
        <pc:sldMkLst>
          <pc:docMk/>
          <pc:sldMk cId="1610326003" sldId="306"/>
        </pc:sldMkLst>
        <pc:spChg chg="del mod">
          <ac:chgData name="ANTOFIE MIHAELA" userId="38f74a76-2820-4f7c-8009-1f2b1eb5c38d" providerId="ADAL" clId="{D5EAF6D7-97F5-4692-9900-8745F5EBD0B3}" dt="2026-03-10T14:18:14.583" v="8" actId="478"/>
          <ac:spMkLst>
            <pc:docMk/>
            <pc:sldMk cId="1610326003" sldId="306"/>
            <ac:spMk id="2" creationId="{45B5466E-58F7-E2CA-22B5-973F10B6075C}"/>
          </ac:spMkLst>
        </pc:spChg>
        <pc:spChg chg="add del mod">
          <ac:chgData name="ANTOFIE MIHAELA" userId="38f74a76-2820-4f7c-8009-1f2b1eb5c38d" providerId="ADAL" clId="{D5EAF6D7-97F5-4692-9900-8745F5EBD0B3}" dt="2026-03-10T14:18:19.282" v="9" actId="478"/>
          <ac:spMkLst>
            <pc:docMk/>
            <pc:sldMk cId="1610326003" sldId="306"/>
            <ac:spMk id="8" creationId="{E885D464-33B9-1563-B2D5-F257D015FDFE}"/>
          </ac:spMkLst>
        </pc:spChg>
        <pc:spChg chg="add mod">
          <ac:chgData name="ANTOFIE MIHAELA" userId="38f74a76-2820-4f7c-8009-1f2b1eb5c38d" providerId="ADAL" clId="{D5EAF6D7-97F5-4692-9900-8745F5EBD0B3}" dt="2026-03-10T14:19:23.111" v="18" actId="1076"/>
          <ac:spMkLst>
            <pc:docMk/>
            <pc:sldMk cId="1610326003" sldId="306"/>
            <ac:spMk id="9" creationId="{3799ACCB-9D71-1360-9250-FBA5C20D9825}"/>
          </ac:spMkLst>
        </pc:spChg>
        <pc:picChg chg="del mod">
          <ac:chgData name="ANTOFIE MIHAELA" userId="38f74a76-2820-4f7c-8009-1f2b1eb5c38d" providerId="ADAL" clId="{D5EAF6D7-97F5-4692-9900-8745F5EBD0B3}" dt="2026-03-10T14:18:06.971" v="6" actId="478"/>
          <ac:picMkLst>
            <pc:docMk/>
            <pc:sldMk cId="1610326003" sldId="306"/>
            <ac:picMk id="4" creationId="{650B43D6-5B88-1142-9D57-8DD8C765A588}"/>
          </ac:picMkLst>
        </pc:picChg>
        <pc:picChg chg="add mod ord">
          <ac:chgData name="ANTOFIE MIHAELA" userId="38f74a76-2820-4f7c-8009-1f2b1eb5c38d" providerId="ADAL" clId="{D5EAF6D7-97F5-4692-9900-8745F5EBD0B3}" dt="2026-03-10T14:17:43.716" v="3" actId="167"/>
          <ac:picMkLst>
            <pc:docMk/>
            <pc:sldMk cId="1610326003" sldId="306"/>
            <ac:picMk id="5" creationId="{FDA2D1F3-6F4E-BD72-460D-7CD113612430}"/>
          </ac:picMkLst>
        </pc:picChg>
        <pc:picChg chg="add mod">
          <ac:chgData name="ANTOFIE MIHAELA" userId="38f74a76-2820-4f7c-8009-1f2b1eb5c38d" providerId="ADAL" clId="{D5EAF6D7-97F5-4692-9900-8745F5EBD0B3}" dt="2026-03-10T14:18:07.683" v="7"/>
          <ac:picMkLst>
            <pc:docMk/>
            <pc:sldMk cId="1610326003" sldId="306"/>
            <ac:picMk id="6" creationId="{FE94D79C-EEB9-FFC7-2395-57CE63BD2E07}"/>
          </ac:picMkLst>
        </pc:picChg>
      </pc:sldChg>
      <pc:sldChg chg="addSp delSp modSp mod">
        <pc:chgData name="ANTOFIE MIHAELA" userId="38f74a76-2820-4f7c-8009-1f2b1eb5c38d" providerId="ADAL" clId="{D5EAF6D7-97F5-4692-9900-8745F5EBD0B3}" dt="2026-03-10T15:21:31.271" v="204" actId="14100"/>
        <pc:sldMkLst>
          <pc:docMk/>
          <pc:sldMk cId="893125103" sldId="307"/>
        </pc:sldMkLst>
        <pc:spChg chg="del">
          <ac:chgData name="ANTOFIE MIHAELA" userId="38f74a76-2820-4f7c-8009-1f2b1eb5c38d" providerId="ADAL" clId="{D5EAF6D7-97F5-4692-9900-8745F5EBD0B3}" dt="2026-03-10T14:19:51.790" v="30" actId="478"/>
          <ac:spMkLst>
            <pc:docMk/>
            <pc:sldMk cId="893125103" sldId="307"/>
            <ac:spMk id="2" creationId="{1FF4981C-5539-9AFA-5BFC-065570228DED}"/>
          </ac:spMkLst>
        </pc:spChg>
        <pc:spChg chg="add del mod">
          <ac:chgData name="ANTOFIE MIHAELA" userId="38f74a76-2820-4f7c-8009-1f2b1eb5c38d" providerId="ADAL" clId="{D5EAF6D7-97F5-4692-9900-8745F5EBD0B3}" dt="2026-03-10T15:03:46.678" v="139" actId="478"/>
          <ac:spMkLst>
            <pc:docMk/>
            <pc:sldMk cId="893125103" sldId="307"/>
            <ac:spMk id="6" creationId="{AC1CA153-F569-0558-B755-63A5DE850DC2}"/>
          </ac:spMkLst>
        </pc:spChg>
        <pc:spChg chg="add del mod">
          <ac:chgData name="ANTOFIE MIHAELA" userId="38f74a76-2820-4f7c-8009-1f2b1eb5c38d" providerId="ADAL" clId="{D5EAF6D7-97F5-4692-9900-8745F5EBD0B3}" dt="2026-03-10T15:17:30.422" v="143" actId="478"/>
          <ac:spMkLst>
            <pc:docMk/>
            <pc:sldMk cId="893125103" sldId="307"/>
            <ac:spMk id="8" creationId="{71CA4E08-C8C8-AAC6-B11B-76489CA2210A}"/>
          </ac:spMkLst>
        </pc:spChg>
        <pc:spChg chg="add del mod">
          <ac:chgData name="ANTOFIE MIHAELA" userId="38f74a76-2820-4f7c-8009-1f2b1eb5c38d" providerId="ADAL" clId="{D5EAF6D7-97F5-4692-9900-8745F5EBD0B3}" dt="2026-03-10T14:19:54.147" v="31" actId="478"/>
          <ac:spMkLst>
            <pc:docMk/>
            <pc:sldMk cId="893125103" sldId="307"/>
            <ac:spMk id="10" creationId="{BA68500E-C05A-17BE-AF53-8FFD653681C2}"/>
          </ac:spMkLst>
        </pc:spChg>
        <pc:spChg chg="mod">
          <ac:chgData name="ANTOFIE MIHAELA" userId="38f74a76-2820-4f7c-8009-1f2b1eb5c38d" providerId="ADAL" clId="{D5EAF6D7-97F5-4692-9900-8745F5EBD0B3}" dt="2026-03-10T15:21:03.318" v="198" actId="1076"/>
          <ac:spMkLst>
            <pc:docMk/>
            <pc:sldMk cId="893125103" sldId="307"/>
            <ac:spMk id="27" creationId="{4498F93C-0187-251A-08F9-60CDFAFA2CE8}"/>
          </ac:spMkLst>
        </pc:spChg>
        <pc:spChg chg="mod">
          <ac:chgData name="ANTOFIE MIHAELA" userId="38f74a76-2820-4f7c-8009-1f2b1eb5c38d" providerId="ADAL" clId="{D5EAF6D7-97F5-4692-9900-8745F5EBD0B3}" dt="2026-03-10T15:20:44.182" v="196" actId="1037"/>
          <ac:spMkLst>
            <pc:docMk/>
            <pc:sldMk cId="893125103" sldId="307"/>
            <ac:spMk id="28" creationId="{1E05C10B-10A2-95A2-87E8-ED6E684C1768}"/>
          </ac:spMkLst>
        </pc:spChg>
        <pc:spChg chg="mod">
          <ac:chgData name="ANTOFIE MIHAELA" userId="38f74a76-2820-4f7c-8009-1f2b1eb5c38d" providerId="ADAL" clId="{D5EAF6D7-97F5-4692-9900-8745F5EBD0B3}" dt="2026-03-10T15:20:44.182" v="196" actId="1037"/>
          <ac:spMkLst>
            <pc:docMk/>
            <pc:sldMk cId="893125103" sldId="307"/>
            <ac:spMk id="29" creationId="{875D0975-AC6E-4975-02E5-63CB962E0BA9}"/>
          </ac:spMkLst>
        </pc:spChg>
        <pc:spChg chg="mod">
          <ac:chgData name="ANTOFIE MIHAELA" userId="38f74a76-2820-4f7c-8009-1f2b1eb5c38d" providerId="ADAL" clId="{D5EAF6D7-97F5-4692-9900-8745F5EBD0B3}" dt="2026-03-10T15:20:05.515" v="164" actId="166"/>
          <ac:spMkLst>
            <pc:docMk/>
            <pc:sldMk cId="893125103" sldId="307"/>
            <ac:spMk id="30" creationId="{2FD365EB-9E70-02C3-9F00-7037BD04FEDA}"/>
          </ac:spMkLst>
        </pc:spChg>
        <pc:picChg chg="add mod">
          <ac:chgData name="ANTOFIE MIHAELA" userId="38f74a76-2820-4f7c-8009-1f2b1eb5c38d" providerId="ADAL" clId="{D5EAF6D7-97F5-4692-9900-8745F5EBD0B3}" dt="2026-03-10T14:19:39.985" v="19"/>
          <ac:picMkLst>
            <pc:docMk/>
            <pc:sldMk cId="893125103" sldId="307"/>
            <ac:picMk id="3" creationId="{A8F8A0FD-686A-9418-2986-A563EDD78BD0}"/>
          </ac:picMkLst>
        </pc:picChg>
        <pc:picChg chg="add mod">
          <ac:chgData name="ANTOFIE MIHAELA" userId="38f74a76-2820-4f7c-8009-1f2b1eb5c38d" providerId="ADAL" clId="{D5EAF6D7-97F5-4692-9900-8745F5EBD0B3}" dt="2026-03-10T14:19:39.985" v="19"/>
          <ac:picMkLst>
            <pc:docMk/>
            <pc:sldMk cId="893125103" sldId="307"/>
            <ac:picMk id="4" creationId="{879889A6-70C6-BDC5-475B-BC6153F715A9}"/>
          </ac:picMkLst>
        </pc:picChg>
        <pc:picChg chg="del mod">
          <ac:chgData name="ANTOFIE MIHAELA" userId="38f74a76-2820-4f7c-8009-1f2b1eb5c38d" providerId="ADAL" clId="{D5EAF6D7-97F5-4692-9900-8745F5EBD0B3}" dt="2026-03-10T15:17:26.726" v="142" actId="478"/>
          <ac:picMkLst>
            <pc:docMk/>
            <pc:sldMk cId="893125103" sldId="307"/>
            <ac:picMk id="5" creationId="{24FBA704-1D1E-7E39-A167-1853802E725F}"/>
          </ac:picMkLst>
        </pc:picChg>
        <pc:picChg chg="add">
          <ac:chgData name="ANTOFIE MIHAELA" userId="38f74a76-2820-4f7c-8009-1f2b1eb5c38d" providerId="ADAL" clId="{D5EAF6D7-97F5-4692-9900-8745F5EBD0B3}" dt="2026-03-10T15:19:14.453" v="159"/>
          <ac:picMkLst>
            <pc:docMk/>
            <pc:sldMk cId="893125103" sldId="307"/>
            <ac:picMk id="21" creationId="{EF0936DD-B872-A75A-9A45-C908909EE574}"/>
          </ac:picMkLst>
        </pc:picChg>
        <pc:picChg chg="add mod">
          <ac:chgData name="ANTOFIE MIHAELA" userId="38f74a76-2820-4f7c-8009-1f2b1eb5c38d" providerId="ADAL" clId="{D5EAF6D7-97F5-4692-9900-8745F5EBD0B3}" dt="2026-03-10T15:19:51.014" v="163" actId="171"/>
          <ac:picMkLst>
            <pc:docMk/>
            <pc:sldMk cId="893125103" sldId="307"/>
            <ac:picMk id="23" creationId="{4CAF3A6D-B191-B284-D2F9-B2110DB68E6F}"/>
          </ac:picMkLst>
        </pc:picChg>
        <pc:picChg chg="add mod">
          <ac:chgData name="ANTOFIE MIHAELA" userId="38f74a76-2820-4f7c-8009-1f2b1eb5c38d" providerId="ADAL" clId="{D5EAF6D7-97F5-4692-9900-8745F5EBD0B3}" dt="2026-03-10T15:18:14.267" v="152" actId="1076"/>
          <ac:picMkLst>
            <pc:docMk/>
            <pc:sldMk cId="893125103" sldId="307"/>
            <ac:picMk id="1026" creationId="{17661979-CD4A-5014-14C7-E47174930575}"/>
          </ac:picMkLst>
        </pc:picChg>
        <pc:picChg chg="mod">
          <ac:chgData name="ANTOFIE MIHAELA" userId="38f74a76-2820-4f7c-8009-1f2b1eb5c38d" providerId="ADAL" clId="{D5EAF6D7-97F5-4692-9900-8745F5EBD0B3}" dt="2026-03-10T15:20:53.182" v="197" actId="1076"/>
          <ac:picMkLst>
            <pc:docMk/>
            <pc:sldMk cId="893125103" sldId="307"/>
            <ac:picMk id="1028" creationId="{E49BA8DE-41A7-9C81-02A2-EC6D20C6D3E2}"/>
          </ac:picMkLst>
        </pc:picChg>
        <pc:picChg chg="mod">
          <ac:chgData name="ANTOFIE MIHAELA" userId="38f74a76-2820-4f7c-8009-1f2b1eb5c38d" providerId="ADAL" clId="{D5EAF6D7-97F5-4692-9900-8745F5EBD0B3}" dt="2026-03-10T15:20:44.182" v="196" actId="1037"/>
          <ac:picMkLst>
            <pc:docMk/>
            <pc:sldMk cId="893125103" sldId="307"/>
            <ac:picMk id="1030" creationId="{A640C96D-DB10-7A6B-E275-28595B0DB9FB}"/>
          </ac:picMkLst>
        </pc:picChg>
        <pc:picChg chg="mod">
          <ac:chgData name="ANTOFIE MIHAELA" userId="38f74a76-2820-4f7c-8009-1f2b1eb5c38d" providerId="ADAL" clId="{D5EAF6D7-97F5-4692-9900-8745F5EBD0B3}" dt="2026-03-10T15:20:44.182" v="196" actId="1037"/>
          <ac:picMkLst>
            <pc:docMk/>
            <pc:sldMk cId="893125103" sldId="307"/>
            <ac:picMk id="1032" creationId="{23CE278C-C53D-C90A-8768-BFFE6CFAA4BF}"/>
          </ac:picMkLst>
        </pc:picChg>
        <pc:picChg chg="mod">
          <ac:chgData name="ANTOFIE MIHAELA" userId="38f74a76-2820-4f7c-8009-1f2b1eb5c38d" providerId="ADAL" clId="{D5EAF6D7-97F5-4692-9900-8745F5EBD0B3}" dt="2026-03-10T15:20:05.515" v="164" actId="166"/>
          <ac:picMkLst>
            <pc:docMk/>
            <pc:sldMk cId="893125103" sldId="307"/>
            <ac:picMk id="1034" creationId="{A37AF6BB-B691-D51C-DBA0-2B55FAB64BD0}"/>
          </ac:picMkLst>
        </pc:picChg>
        <pc:cxnChg chg="mod">
          <ac:chgData name="ANTOFIE MIHAELA" userId="38f74a76-2820-4f7c-8009-1f2b1eb5c38d" providerId="ADAL" clId="{D5EAF6D7-97F5-4692-9900-8745F5EBD0B3}" dt="2026-03-10T15:21:07.383" v="199" actId="14100"/>
          <ac:cxnSpMkLst>
            <pc:docMk/>
            <pc:sldMk cId="893125103" sldId="307"/>
            <ac:cxnSpMk id="7" creationId="{200DBD38-A5A5-7998-5359-67C31E913C09}"/>
          </ac:cxnSpMkLst>
        </pc:cxnChg>
        <pc:cxnChg chg="mod">
          <ac:chgData name="ANTOFIE MIHAELA" userId="38f74a76-2820-4f7c-8009-1f2b1eb5c38d" providerId="ADAL" clId="{D5EAF6D7-97F5-4692-9900-8745F5EBD0B3}" dt="2026-03-10T15:21:11.491" v="200" actId="14100"/>
          <ac:cxnSpMkLst>
            <pc:docMk/>
            <pc:sldMk cId="893125103" sldId="307"/>
            <ac:cxnSpMk id="9" creationId="{7451306E-4C95-9067-14BF-C2CF4E074B36}"/>
          </ac:cxnSpMkLst>
        </pc:cxnChg>
        <pc:cxnChg chg="mod">
          <ac:chgData name="ANTOFIE MIHAELA" userId="38f74a76-2820-4f7c-8009-1f2b1eb5c38d" providerId="ADAL" clId="{D5EAF6D7-97F5-4692-9900-8745F5EBD0B3}" dt="2026-03-10T15:21:31.271" v="204" actId="14100"/>
          <ac:cxnSpMkLst>
            <pc:docMk/>
            <pc:sldMk cId="893125103" sldId="307"/>
            <ac:cxnSpMk id="12" creationId="{8A79A018-7E6B-6FA7-12CD-F53C1CF1157E}"/>
          </ac:cxnSpMkLst>
        </pc:cxnChg>
        <pc:cxnChg chg="mod">
          <ac:chgData name="ANTOFIE MIHAELA" userId="38f74a76-2820-4f7c-8009-1f2b1eb5c38d" providerId="ADAL" clId="{D5EAF6D7-97F5-4692-9900-8745F5EBD0B3}" dt="2026-03-10T15:21:21.533" v="202" actId="14100"/>
          <ac:cxnSpMkLst>
            <pc:docMk/>
            <pc:sldMk cId="893125103" sldId="307"/>
            <ac:cxnSpMk id="15" creationId="{BB6DDFE0-6002-3CCB-8C63-3E79CF4BB7C0}"/>
          </ac:cxnSpMkLst>
        </pc:cxnChg>
        <pc:cxnChg chg="mod">
          <ac:chgData name="ANTOFIE MIHAELA" userId="38f74a76-2820-4f7c-8009-1f2b1eb5c38d" providerId="ADAL" clId="{D5EAF6D7-97F5-4692-9900-8745F5EBD0B3}" dt="2026-03-10T15:18:39.915" v="158" actId="14100"/>
          <ac:cxnSpMkLst>
            <pc:docMk/>
            <pc:sldMk cId="893125103" sldId="307"/>
            <ac:cxnSpMk id="17" creationId="{55688269-E117-89F2-9873-775C1AA734D5}"/>
          </ac:cxnSpMkLst>
        </pc:cxnChg>
        <pc:cxnChg chg="mod">
          <ac:chgData name="ANTOFIE MIHAELA" userId="38f74a76-2820-4f7c-8009-1f2b1eb5c38d" providerId="ADAL" clId="{D5EAF6D7-97F5-4692-9900-8745F5EBD0B3}" dt="2026-03-10T15:18:28.595" v="156" actId="14100"/>
          <ac:cxnSpMkLst>
            <pc:docMk/>
            <pc:sldMk cId="893125103" sldId="307"/>
            <ac:cxnSpMk id="20" creationId="{C60DAAF7-7479-34E9-815E-3B13D0E8AAAB}"/>
          </ac:cxnSpMkLst>
        </pc:cxnChg>
        <pc:cxnChg chg="mod">
          <ac:chgData name="ANTOFIE MIHAELA" userId="38f74a76-2820-4f7c-8009-1f2b1eb5c38d" providerId="ADAL" clId="{D5EAF6D7-97F5-4692-9900-8745F5EBD0B3}" dt="2026-03-10T15:18:32.548" v="157" actId="14100"/>
          <ac:cxnSpMkLst>
            <pc:docMk/>
            <pc:sldMk cId="893125103" sldId="307"/>
            <ac:cxnSpMk id="22" creationId="{930DAA07-9D57-096A-A61F-BCDA0FE899C4}"/>
          </ac:cxnSpMkLst>
        </pc:cxnChg>
      </pc:sldChg>
      <pc:sldChg chg="del">
        <pc:chgData name="ANTOFIE MIHAELA" userId="38f74a76-2820-4f7c-8009-1f2b1eb5c38d" providerId="ADAL" clId="{D5EAF6D7-97F5-4692-9900-8745F5EBD0B3}" dt="2026-03-10T14:32:02.875" v="129" actId="47"/>
        <pc:sldMkLst>
          <pc:docMk/>
          <pc:sldMk cId="3896285516" sldId="310"/>
        </pc:sldMkLst>
      </pc:sldChg>
      <pc:sldChg chg="addSp delSp modSp new mod">
        <pc:chgData name="ANTOFIE MIHAELA" userId="38f74a76-2820-4f7c-8009-1f2b1eb5c38d" providerId="ADAL" clId="{D5EAF6D7-97F5-4692-9900-8745F5EBD0B3}" dt="2026-03-10T14:25:06.305" v="101" actId="1076"/>
        <pc:sldMkLst>
          <pc:docMk/>
          <pc:sldMk cId="1719055201" sldId="311"/>
        </pc:sldMkLst>
        <pc:spChg chg="mod">
          <ac:chgData name="ANTOFIE MIHAELA" userId="38f74a76-2820-4f7c-8009-1f2b1eb5c38d" providerId="ADAL" clId="{D5EAF6D7-97F5-4692-9900-8745F5EBD0B3}" dt="2026-03-10T14:25:06.305" v="101" actId="1076"/>
          <ac:spMkLst>
            <pc:docMk/>
            <pc:sldMk cId="1719055201" sldId="311"/>
            <ac:spMk id="2" creationId="{3F506121-1F99-01AE-4164-FD216E939CC6}"/>
          </ac:spMkLst>
        </pc:spChg>
        <pc:spChg chg="del">
          <ac:chgData name="ANTOFIE MIHAELA" userId="38f74a76-2820-4f7c-8009-1f2b1eb5c38d" providerId="ADAL" clId="{D5EAF6D7-97F5-4692-9900-8745F5EBD0B3}" dt="2026-03-10T14:23:39.464" v="68" actId="478"/>
          <ac:spMkLst>
            <pc:docMk/>
            <pc:sldMk cId="1719055201" sldId="311"/>
            <ac:spMk id="3" creationId="{296B2384-90AD-7C42-9EAA-CCD0E4F7BBC2}"/>
          </ac:spMkLst>
        </pc:spChg>
        <pc:picChg chg="add mod ord">
          <ac:chgData name="ANTOFIE MIHAELA" userId="38f74a76-2820-4f7c-8009-1f2b1eb5c38d" providerId="ADAL" clId="{D5EAF6D7-97F5-4692-9900-8745F5EBD0B3}" dt="2026-03-10T14:25:01.491" v="100" actId="1076"/>
          <ac:picMkLst>
            <pc:docMk/>
            <pc:sldMk cId="1719055201" sldId="311"/>
            <ac:picMk id="5" creationId="{7E96452C-3669-8B1E-D800-448A5CA59E48}"/>
          </ac:picMkLst>
        </pc:picChg>
      </pc:sldChg>
      <pc:sldChg chg="addSp delSp new mod">
        <pc:chgData name="ANTOFIE MIHAELA" userId="38f74a76-2820-4f7c-8009-1f2b1eb5c38d" providerId="ADAL" clId="{D5EAF6D7-97F5-4692-9900-8745F5EBD0B3}" dt="2026-03-10T14:26:08.622" v="103" actId="22"/>
        <pc:sldMkLst>
          <pc:docMk/>
          <pc:sldMk cId="1205765867" sldId="312"/>
        </pc:sldMkLst>
        <pc:spChg chg="del">
          <ac:chgData name="ANTOFIE MIHAELA" userId="38f74a76-2820-4f7c-8009-1f2b1eb5c38d" providerId="ADAL" clId="{D5EAF6D7-97F5-4692-9900-8745F5EBD0B3}" dt="2026-03-10T14:26:07.784" v="102" actId="478"/>
          <ac:spMkLst>
            <pc:docMk/>
            <pc:sldMk cId="1205765867" sldId="312"/>
            <ac:spMk id="2" creationId="{196D2422-68E1-8ED9-E37B-AAF87E639AB9}"/>
          </ac:spMkLst>
        </pc:spChg>
        <pc:spChg chg="del">
          <ac:chgData name="ANTOFIE MIHAELA" userId="38f74a76-2820-4f7c-8009-1f2b1eb5c38d" providerId="ADAL" clId="{D5EAF6D7-97F5-4692-9900-8745F5EBD0B3}" dt="2026-03-10T14:26:07.784" v="102" actId="478"/>
          <ac:spMkLst>
            <pc:docMk/>
            <pc:sldMk cId="1205765867" sldId="312"/>
            <ac:spMk id="3" creationId="{3EF16AF4-4E39-EF16-DBEF-E9D98482DB96}"/>
          </ac:spMkLst>
        </pc:spChg>
        <pc:picChg chg="add">
          <ac:chgData name="ANTOFIE MIHAELA" userId="38f74a76-2820-4f7c-8009-1f2b1eb5c38d" providerId="ADAL" clId="{D5EAF6D7-97F5-4692-9900-8745F5EBD0B3}" dt="2026-03-10T14:26:08.622" v="103" actId="22"/>
          <ac:picMkLst>
            <pc:docMk/>
            <pc:sldMk cId="1205765867" sldId="312"/>
            <ac:picMk id="5" creationId="{C589D163-AFB1-E659-731C-5FC3D6CC2534}"/>
          </ac:picMkLst>
        </pc:picChg>
      </pc:sldChg>
      <pc:sldChg chg="addSp delSp new mod">
        <pc:chgData name="ANTOFIE MIHAELA" userId="38f74a76-2820-4f7c-8009-1f2b1eb5c38d" providerId="ADAL" clId="{D5EAF6D7-97F5-4692-9900-8745F5EBD0B3}" dt="2026-03-10T14:28:09.779" v="106" actId="22"/>
        <pc:sldMkLst>
          <pc:docMk/>
          <pc:sldMk cId="654794277" sldId="313"/>
        </pc:sldMkLst>
        <pc:spChg chg="del">
          <ac:chgData name="ANTOFIE MIHAELA" userId="38f74a76-2820-4f7c-8009-1f2b1eb5c38d" providerId="ADAL" clId="{D5EAF6D7-97F5-4692-9900-8745F5EBD0B3}" dt="2026-03-10T14:28:09.301" v="105" actId="478"/>
          <ac:spMkLst>
            <pc:docMk/>
            <pc:sldMk cId="654794277" sldId="313"/>
            <ac:spMk id="2" creationId="{C7B16AAC-924A-B979-1F67-79545DACA586}"/>
          </ac:spMkLst>
        </pc:spChg>
        <pc:spChg chg="del">
          <ac:chgData name="ANTOFIE MIHAELA" userId="38f74a76-2820-4f7c-8009-1f2b1eb5c38d" providerId="ADAL" clId="{D5EAF6D7-97F5-4692-9900-8745F5EBD0B3}" dt="2026-03-10T14:28:09.301" v="105" actId="478"/>
          <ac:spMkLst>
            <pc:docMk/>
            <pc:sldMk cId="654794277" sldId="313"/>
            <ac:spMk id="3" creationId="{924B0751-A8C1-FA45-CFED-D45EF78430E4}"/>
          </ac:spMkLst>
        </pc:spChg>
        <pc:picChg chg="add">
          <ac:chgData name="ANTOFIE MIHAELA" userId="38f74a76-2820-4f7c-8009-1f2b1eb5c38d" providerId="ADAL" clId="{D5EAF6D7-97F5-4692-9900-8745F5EBD0B3}" dt="2026-03-10T14:28:09.779" v="106" actId="22"/>
          <ac:picMkLst>
            <pc:docMk/>
            <pc:sldMk cId="654794277" sldId="313"/>
            <ac:picMk id="5" creationId="{DE49E748-C03D-E348-34E8-ED9944F2F8BB}"/>
          </ac:picMkLst>
        </pc:picChg>
      </pc:sldChg>
      <pc:sldChg chg="addSp delSp modSp new mod">
        <pc:chgData name="ANTOFIE MIHAELA" userId="38f74a76-2820-4f7c-8009-1f2b1eb5c38d" providerId="ADAL" clId="{D5EAF6D7-97F5-4692-9900-8745F5EBD0B3}" dt="2026-03-10T14:31:43.005" v="118" actId="22"/>
        <pc:sldMkLst>
          <pc:docMk/>
          <pc:sldMk cId="671864716" sldId="314"/>
        </pc:sldMkLst>
        <pc:spChg chg="mod">
          <ac:chgData name="ANTOFIE MIHAELA" userId="38f74a76-2820-4f7c-8009-1f2b1eb5c38d" providerId="ADAL" clId="{D5EAF6D7-97F5-4692-9900-8745F5EBD0B3}" dt="2026-03-10T14:28:21.738" v="116" actId="20577"/>
          <ac:spMkLst>
            <pc:docMk/>
            <pc:sldMk cId="671864716" sldId="314"/>
            <ac:spMk id="2" creationId="{675704DF-58D7-CE22-3F7C-93DB4F74E110}"/>
          </ac:spMkLst>
        </pc:spChg>
        <pc:spChg chg="del">
          <ac:chgData name="ANTOFIE MIHAELA" userId="38f74a76-2820-4f7c-8009-1f2b1eb5c38d" providerId="ADAL" clId="{D5EAF6D7-97F5-4692-9900-8745F5EBD0B3}" dt="2026-03-10T14:28:25.924" v="117" actId="478"/>
          <ac:spMkLst>
            <pc:docMk/>
            <pc:sldMk cId="671864716" sldId="314"/>
            <ac:spMk id="3" creationId="{2ACCF81F-4148-5C9B-5DCA-3077102AF68E}"/>
          </ac:spMkLst>
        </pc:spChg>
        <pc:picChg chg="add">
          <ac:chgData name="ANTOFIE MIHAELA" userId="38f74a76-2820-4f7c-8009-1f2b1eb5c38d" providerId="ADAL" clId="{D5EAF6D7-97F5-4692-9900-8745F5EBD0B3}" dt="2026-03-10T14:31:43.005" v="118" actId="22"/>
          <ac:picMkLst>
            <pc:docMk/>
            <pc:sldMk cId="671864716" sldId="314"/>
            <ac:picMk id="5" creationId="{93AD446F-CDF6-32AE-8828-D359799C2E40}"/>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diagrams/_rels/data5.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diagrams/_rels/data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1AC1B-EF30-4A22-8A8B-72EC87F471C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D26087E7-EA4E-4D58-B3A0-52D18EE547D1}">
      <dgm:prSet/>
      <dgm:spPr/>
      <dgm:t>
        <a:bodyPr/>
        <a:lstStyle/>
        <a:p>
          <a:r>
            <a:rPr lang="en-US" noProof="0" dirty="0"/>
            <a:t>ULBS, 26 Feb 2025, Santiago de Compostela, Spain</a:t>
          </a:r>
        </a:p>
      </dgm:t>
    </dgm:pt>
    <dgm:pt modelId="{7997C578-866B-4C8C-A2B0-A97E3F996BF6}" type="parTrans" cxnId="{B96B9AD2-A1D7-4C63-BC41-17F0295C2D51}">
      <dgm:prSet/>
      <dgm:spPr/>
      <dgm:t>
        <a:bodyPr/>
        <a:lstStyle/>
        <a:p>
          <a:endParaRPr lang="en-US"/>
        </a:p>
      </dgm:t>
    </dgm:pt>
    <dgm:pt modelId="{82F01E37-05C7-484F-82A1-BED4B5C5E25A}" type="sibTrans" cxnId="{B96B9AD2-A1D7-4C63-BC41-17F0295C2D51}">
      <dgm:prSet/>
      <dgm:spPr/>
      <dgm:t>
        <a:bodyPr/>
        <a:lstStyle/>
        <a:p>
          <a:endParaRPr lang="en-US"/>
        </a:p>
      </dgm:t>
    </dgm:pt>
    <dgm:pt modelId="{1966FDFD-DEEA-4587-89D4-D242104F38A3}">
      <dgm:prSet/>
      <dgm:spPr/>
      <dgm:t>
        <a:bodyPr/>
        <a:lstStyle/>
        <a:p>
          <a:r>
            <a:rPr lang="en-US" noProof="0" dirty="0"/>
            <a:t>ULBS, 22 sept. 2025, Vientiane, Laos</a:t>
          </a:r>
        </a:p>
      </dgm:t>
    </dgm:pt>
    <dgm:pt modelId="{B4E21723-564D-4211-9FA5-7085DC8C4024}" type="parTrans" cxnId="{E378164A-E2F2-4EB2-B7F7-BEA4FFC74ABA}">
      <dgm:prSet/>
      <dgm:spPr/>
      <dgm:t>
        <a:bodyPr/>
        <a:lstStyle/>
        <a:p>
          <a:endParaRPr lang="en-US"/>
        </a:p>
      </dgm:t>
    </dgm:pt>
    <dgm:pt modelId="{38852156-BD8C-4A7E-82BA-1EFA515E10AB}" type="sibTrans" cxnId="{E378164A-E2F2-4EB2-B7F7-BEA4FFC74ABA}">
      <dgm:prSet/>
      <dgm:spPr/>
      <dgm:t>
        <a:bodyPr/>
        <a:lstStyle/>
        <a:p>
          <a:endParaRPr lang="en-US"/>
        </a:p>
      </dgm:t>
    </dgm:pt>
    <dgm:pt modelId="{DEFF728C-EC3F-4DE8-A628-D2B988F8485D}" type="pres">
      <dgm:prSet presAssocID="{C061AC1B-EF30-4A22-8A8B-72EC87F471C1}" presName="linear" presStyleCnt="0">
        <dgm:presLayoutVars>
          <dgm:animLvl val="lvl"/>
          <dgm:resizeHandles val="exact"/>
        </dgm:presLayoutVars>
      </dgm:prSet>
      <dgm:spPr/>
    </dgm:pt>
    <dgm:pt modelId="{BB733011-A15F-4144-8485-9DA51B9ABE09}" type="pres">
      <dgm:prSet presAssocID="{D26087E7-EA4E-4D58-B3A0-52D18EE547D1}" presName="parentText" presStyleLbl="node1" presStyleIdx="0" presStyleCnt="2">
        <dgm:presLayoutVars>
          <dgm:chMax val="0"/>
          <dgm:bulletEnabled val="1"/>
        </dgm:presLayoutVars>
      </dgm:prSet>
      <dgm:spPr/>
    </dgm:pt>
    <dgm:pt modelId="{95D4A574-A338-4A91-9AEA-12A35E3699D5}" type="pres">
      <dgm:prSet presAssocID="{82F01E37-05C7-484F-82A1-BED4B5C5E25A}" presName="spacer" presStyleCnt="0"/>
      <dgm:spPr/>
    </dgm:pt>
    <dgm:pt modelId="{C961ABBE-7A15-419D-8960-AE95E5FD2C55}" type="pres">
      <dgm:prSet presAssocID="{1966FDFD-DEEA-4587-89D4-D242104F38A3}" presName="parentText" presStyleLbl="node1" presStyleIdx="1" presStyleCnt="2">
        <dgm:presLayoutVars>
          <dgm:chMax val="0"/>
          <dgm:bulletEnabled val="1"/>
        </dgm:presLayoutVars>
      </dgm:prSet>
      <dgm:spPr/>
    </dgm:pt>
  </dgm:ptLst>
  <dgm:cxnLst>
    <dgm:cxn modelId="{01F6B037-DEAD-4E3D-8D79-9755259F7FDD}" type="presOf" srcId="{C061AC1B-EF30-4A22-8A8B-72EC87F471C1}" destId="{DEFF728C-EC3F-4DE8-A628-D2B988F8485D}" srcOrd="0" destOrd="0" presId="urn:microsoft.com/office/officeart/2005/8/layout/vList2"/>
    <dgm:cxn modelId="{E378164A-E2F2-4EB2-B7F7-BEA4FFC74ABA}" srcId="{C061AC1B-EF30-4A22-8A8B-72EC87F471C1}" destId="{1966FDFD-DEEA-4587-89D4-D242104F38A3}" srcOrd="1" destOrd="0" parTransId="{B4E21723-564D-4211-9FA5-7085DC8C4024}" sibTransId="{38852156-BD8C-4A7E-82BA-1EFA515E10AB}"/>
    <dgm:cxn modelId="{9E586AA8-7FB6-4BAE-9463-D42DEAE4BB5F}" type="presOf" srcId="{1966FDFD-DEEA-4587-89D4-D242104F38A3}" destId="{C961ABBE-7A15-419D-8960-AE95E5FD2C55}" srcOrd="0" destOrd="0" presId="urn:microsoft.com/office/officeart/2005/8/layout/vList2"/>
    <dgm:cxn modelId="{B96B9AD2-A1D7-4C63-BC41-17F0295C2D51}" srcId="{C061AC1B-EF30-4A22-8A8B-72EC87F471C1}" destId="{D26087E7-EA4E-4D58-B3A0-52D18EE547D1}" srcOrd="0" destOrd="0" parTransId="{7997C578-866B-4C8C-A2B0-A97E3F996BF6}" sibTransId="{82F01E37-05C7-484F-82A1-BED4B5C5E25A}"/>
    <dgm:cxn modelId="{09CF44FA-8A3D-4703-821C-BE2E606CA988}" type="presOf" srcId="{D26087E7-EA4E-4D58-B3A0-52D18EE547D1}" destId="{BB733011-A15F-4144-8485-9DA51B9ABE09}" srcOrd="0" destOrd="0" presId="urn:microsoft.com/office/officeart/2005/8/layout/vList2"/>
    <dgm:cxn modelId="{7F26705A-4A86-4D30-BC78-D7F17C2C23D7}" type="presParOf" srcId="{DEFF728C-EC3F-4DE8-A628-D2B988F8485D}" destId="{BB733011-A15F-4144-8485-9DA51B9ABE09}" srcOrd="0" destOrd="0" presId="urn:microsoft.com/office/officeart/2005/8/layout/vList2"/>
    <dgm:cxn modelId="{F866E304-347B-4E35-9CA9-8C9022A24D30}" type="presParOf" srcId="{DEFF728C-EC3F-4DE8-A628-D2B988F8485D}" destId="{95D4A574-A338-4A91-9AEA-12A35E3699D5}" srcOrd="1" destOrd="0" presId="urn:microsoft.com/office/officeart/2005/8/layout/vList2"/>
    <dgm:cxn modelId="{C32A9930-F70A-4027-BF5B-08C2EF53BC12}" type="presParOf" srcId="{DEFF728C-EC3F-4DE8-A628-D2B988F8485D}" destId="{C961ABBE-7A15-419D-8960-AE95E5FD2C5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5EE80-E1A0-4C8F-BA8A-9866C02412B1}"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AA6CBF47-D432-4D53-899E-CF556B4A1012}">
      <dgm:prSet custT="1"/>
      <dgm:spPr/>
      <dgm:t>
        <a:bodyPr/>
        <a:lstStyle/>
        <a:p>
          <a:pPr>
            <a:lnSpc>
              <a:spcPct val="100000"/>
            </a:lnSpc>
            <a:defRPr cap="all"/>
          </a:pPr>
          <a:r>
            <a:rPr lang="en-US" sz="1000" b="0" i="0" baseline="0" noProof="0" dirty="0"/>
            <a:t>Basics of sustainability and circular economy versus linear economic system (20 ECTS).</a:t>
          </a:r>
          <a:endParaRPr lang="en-US" sz="1000" noProof="0" dirty="0"/>
        </a:p>
      </dgm:t>
    </dgm:pt>
    <dgm:pt modelId="{855C7A2F-CC51-4C70-AD7E-22897DA2783A}" type="parTrans" cxnId="{0E49D57B-F0BC-4490-8422-E4D7C4867534}">
      <dgm:prSet/>
      <dgm:spPr/>
      <dgm:t>
        <a:bodyPr/>
        <a:lstStyle/>
        <a:p>
          <a:endParaRPr lang="en-US" sz="1000"/>
        </a:p>
      </dgm:t>
    </dgm:pt>
    <dgm:pt modelId="{F3A7A04E-1911-474C-9195-E4284BE27106}" type="sibTrans" cxnId="{0E49D57B-F0BC-4490-8422-E4D7C4867534}">
      <dgm:prSet/>
      <dgm:spPr/>
      <dgm:t>
        <a:bodyPr/>
        <a:lstStyle/>
        <a:p>
          <a:endParaRPr lang="en-US" sz="1000"/>
        </a:p>
      </dgm:t>
    </dgm:pt>
    <dgm:pt modelId="{AD6B91EC-6025-404A-BCD7-57FF3FCBFC29}">
      <dgm:prSet custT="1"/>
      <dgm:spPr/>
      <dgm:t>
        <a:bodyPr/>
        <a:lstStyle/>
        <a:p>
          <a:pPr>
            <a:lnSpc>
              <a:spcPct val="100000"/>
            </a:lnSpc>
            <a:defRPr cap="all"/>
          </a:pPr>
          <a:r>
            <a:rPr lang="en-US" sz="1000" b="0" i="0" baseline="0" noProof="0" dirty="0"/>
            <a:t>Air, soil and water pollution. Techniques and tools for measuring environmental impacts (10 ECTS).</a:t>
          </a:r>
          <a:endParaRPr lang="en-US" sz="1000" noProof="0" dirty="0"/>
        </a:p>
      </dgm:t>
    </dgm:pt>
    <dgm:pt modelId="{B33668B1-872D-4968-9680-6E279ACB281C}" type="parTrans" cxnId="{ED53A9B6-12E7-4F48-A709-95BFEF7C6677}">
      <dgm:prSet/>
      <dgm:spPr/>
      <dgm:t>
        <a:bodyPr/>
        <a:lstStyle/>
        <a:p>
          <a:endParaRPr lang="en-US" sz="1000"/>
        </a:p>
      </dgm:t>
    </dgm:pt>
    <dgm:pt modelId="{D40CA95A-03DC-4C0A-8476-34A6493F68A9}" type="sibTrans" cxnId="{ED53A9B6-12E7-4F48-A709-95BFEF7C6677}">
      <dgm:prSet/>
      <dgm:spPr/>
      <dgm:t>
        <a:bodyPr/>
        <a:lstStyle/>
        <a:p>
          <a:endParaRPr lang="en-US" sz="1000"/>
        </a:p>
      </dgm:t>
    </dgm:pt>
    <dgm:pt modelId="{4155BB3A-7A92-4428-8396-5BDFE9880575}">
      <dgm:prSet custT="1"/>
      <dgm:spPr/>
      <dgm:t>
        <a:bodyPr/>
        <a:lstStyle/>
        <a:p>
          <a:pPr>
            <a:lnSpc>
              <a:spcPct val="100000"/>
            </a:lnSpc>
            <a:defRPr cap="all"/>
          </a:pPr>
          <a:r>
            <a:rPr lang="en-US" sz="1000" b="0" i="0" baseline="0" noProof="0" dirty="0"/>
            <a:t>Energy transition: reducing the dependence on fossil fuels (30 ECTS).</a:t>
          </a:r>
          <a:endParaRPr lang="en-US" sz="1000" noProof="0" dirty="0"/>
        </a:p>
      </dgm:t>
    </dgm:pt>
    <dgm:pt modelId="{74DD9A99-3BD1-4BC3-9678-148DCDC4F501}" type="parTrans" cxnId="{ED9814F0-9E03-4093-9AC0-C2816D1E039B}">
      <dgm:prSet/>
      <dgm:spPr/>
      <dgm:t>
        <a:bodyPr/>
        <a:lstStyle/>
        <a:p>
          <a:endParaRPr lang="en-US" sz="1000"/>
        </a:p>
      </dgm:t>
    </dgm:pt>
    <dgm:pt modelId="{0C0BF55E-BEED-47CA-B9D8-85B27930ABE9}" type="sibTrans" cxnId="{ED9814F0-9E03-4093-9AC0-C2816D1E039B}">
      <dgm:prSet/>
      <dgm:spPr/>
      <dgm:t>
        <a:bodyPr/>
        <a:lstStyle/>
        <a:p>
          <a:endParaRPr lang="en-US" sz="1000"/>
        </a:p>
      </dgm:t>
    </dgm:pt>
    <dgm:pt modelId="{BB4E2327-208D-46C5-8357-C67485202203}">
      <dgm:prSet custT="1"/>
      <dgm:spPr/>
      <dgm:t>
        <a:bodyPr/>
        <a:lstStyle/>
        <a:p>
          <a:pPr>
            <a:lnSpc>
              <a:spcPct val="100000"/>
            </a:lnSpc>
            <a:defRPr cap="all"/>
          </a:pPr>
          <a:r>
            <a:rPr lang="en-US" sz="1000" b="0" i="0" baseline="0" noProof="0" dirty="0"/>
            <a:t>Closing the cycle in the automotive sector. From fossil fuels to green hydrogen (25 ECTS).</a:t>
          </a:r>
          <a:endParaRPr lang="en-US" sz="1000" noProof="0" dirty="0"/>
        </a:p>
      </dgm:t>
    </dgm:pt>
    <dgm:pt modelId="{8236A587-6BB1-47D6-8D70-8EA8C683BAD3}" type="parTrans" cxnId="{1DA64FB4-B101-4136-AAD2-7DD50F5ABF7A}">
      <dgm:prSet/>
      <dgm:spPr/>
      <dgm:t>
        <a:bodyPr/>
        <a:lstStyle/>
        <a:p>
          <a:endParaRPr lang="en-US" sz="1000"/>
        </a:p>
      </dgm:t>
    </dgm:pt>
    <dgm:pt modelId="{AD607F9C-B85B-4CDD-8BE9-3A5C2D4B5757}" type="sibTrans" cxnId="{1DA64FB4-B101-4136-AAD2-7DD50F5ABF7A}">
      <dgm:prSet/>
      <dgm:spPr/>
      <dgm:t>
        <a:bodyPr/>
        <a:lstStyle/>
        <a:p>
          <a:endParaRPr lang="en-US" sz="1000"/>
        </a:p>
      </dgm:t>
    </dgm:pt>
    <dgm:pt modelId="{586828DE-356A-43CB-A81D-320DE477AE3D}">
      <dgm:prSet custT="1"/>
      <dgm:spPr/>
      <dgm:t>
        <a:bodyPr/>
        <a:lstStyle/>
        <a:p>
          <a:pPr>
            <a:lnSpc>
              <a:spcPct val="100000"/>
            </a:lnSpc>
            <a:defRPr cap="all"/>
          </a:pPr>
          <a:r>
            <a:rPr lang="en-US" sz="1000" b="0" i="0" baseline="0" noProof="0" dirty="0"/>
            <a:t>National and international regulatory framework on sustainability and circularity: main proposals and measures for a transition in energy and automotive (10 ECTS).</a:t>
          </a:r>
          <a:endParaRPr lang="en-US" sz="1000" noProof="0" dirty="0"/>
        </a:p>
      </dgm:t>
    </dgm:pt>
    <dgm:pt modelId="{2654C4C6-C7F2-4A38-BD01-D0B7806790D1}" type="parTrans" cxnId="{6B1BEDC7-E6ED-4480-B0E1-B4E8FAFFB2B6}">
      <dgm:prSet/>
      <dgm:spPr/>
      <dgm:t>
        <a:bodyPr/>
        <a:lstStyle/>
        <a:p>
          <a:endParaRPr lang="en-US" sz="1000"/>
        </a:p>
      </dgm:t>
    </dgm:pt>
    <dgm:pt modelId="{868B0DC7-E386-4965-BC27-045A407155C8}" type="sibTrans" cxnId="{6B1BEDC7-E6ED-4480-B0E1-B4E8FAFFB2B6}">
      <dgm:prSet/>
      <dgm:spPr/>
      <dgm:t>
        <a:bodyPr/>
        <a:lstStyle/>
        <a:p>
          <a:endParaRPr lang="en-US" sz="1000"/>
        </a:p>
      </dgm:t>
    </dgm:pt>
    <dgm:pt modelId="{51181EEE-388A-44C6-97C2-E0C7CD4A65B3}">
      <dgm:prSet custT="1"/>
      <dgm:spPr/>
      <dgm:t>
        <a:bodyPr/>
        <a:lstStyle/>
        <a:p>
          <a:pPr>
            <a:lnSpc>
              <a:spcPct val="100000"/>
            </a:lnSpc>
            <a:defRPr cap="all"/>
          </a:pPr>
          <a:r>
            <a:rPr lang="en-US" sz="1000" b="0" i="0" baseline="0" noProof="0" dirty="0"/>
            <a:t>Techniques for reporting information: elaboration of reports and research papers (20 ECTS).</a:t>
          </a:r>
          <a:endParaRPr lang="en-US" sz="1000" noProof="0" dirty="0"/>
        </a:p>
      </dgm:t>
    </dgm:pt>
    <dgm:pt modelId="{26035904-7D91-4DDD-92C4-501835DA8880}" type="parTrans" cxnId="{F8718DA0-A34C-49F8-B192-15D16C138089}">
      <dgm:prSet/>
      <dgm:spPr/>
      <dgm:t>
        <a:bodyPr/>
        <a:lstStyle/>
        <a:p>
          <a:endParaRPr lang="en-US" sz="1000"/>
        </a:p>
      </dgm:t>
    </dgm:pt>
    <dgm:pt modelId="{802748CA-7651-4925-AE10-492A89D645CD}" type="sibTrans" cxnId="{F8718DA0-A34C-49F8-B192-15D16C138089}">
      <dgm:prSet/>
      <dgm:spPr/>
      <dgm:t>
        <a:bodyPr/>
        <a:lstStyle/>
        <a:p>
          <a:endParaRPr lang="en-US" sz="1000"/>
        </a:p>
      </dgm:t>
    </dgm:pt>
    <dgm:pt modelId="{E8ED7712-E9A9-4645-B9CC-0384184D3140}">
      <dgm:prSet custT="1"/>
      <dgm:spPr/>
      <dgm:t>
        <a:bodyPr/>
        <a:lstStyle/>
        <a:p>
          <a:pPr>
            <a:lnSpc>
              <a:spcPct val="100000"/>
            </a:lnSpc>
            <a:defRPr cap="all"/>
          </a:pPr>
          <a:r>
            <a:rPr lang="en-US" sz="1000" b="0" i="0" baseline="0" noProof="0" dirty="0"/>
            <a:t>Practical task: environmental impact analysis and policy proposals (10 ECTS).</a:t>
          </a:r>
          <a:endParaRPr lang="en-US" sz="1000" noProof="0" dirty="0"/>
        </a:p>
      </dgm:t>
    </dgm:pt>
    <dgm:pt modelId="{9938D07D-3A43-4E84-8E29-8F3D8C22E064}" type="parTrans" cxnId="{2A9F7A2A-C755-4FEC-8233-DAA3097E8FBF}">
      <dgm:prSet/>
      <dgm:spPr/>
      <dgm:t>
        <a:bodyPr/>
        <a:lstStyle/>
        <a:p>
          <a:endParaRPr lang="en-US" sz="1000"/>
        </a:p>
      </dgm:t>
    </dgm:pt>
    <dgm:pt modelId="{F67A2FCF-3DB0-46CA-81C5-8E6323840DD2}" type="sibTrans" cxnId="{2A9F7A2A-C755-4FEC-8233-DAA3097E8FBF}">
      <dgm:prSet/>
      <dgm:spPr/>
      <dgm:t>
        <a:bodyPr/>
        <a:lstStyle/>
        <a:p>
          <a:endParaRPr lang="en-US" sz="1000"/>
        </a:p>
      </dgm:t>
    </dgm:pt>
    <dgm:pt modelId="{5574C982-767E-457C-A953-3F2FC9A0C5EB}" type="pres">
      <dgm:prSet presAssocID="{48E5EE80-E1A0-4C8F-BA8A-9866C02412B1}" presName="root" presStyleCnt="0">
        <dgm:presLayoutVars>
          <dgm:dir/>
          <dgm:resizeHandles val="exact"/>
        </dgm:presLayoutVars>
      </dgm:prSet>
      <dgm:spPr/>
    </dgm:pt>
    <dgm:pt modelId="{0D031AC6-7AA3-402C-B2B8-58690813C764}" type="pres">
      <dgm:prSet presAssocID="{AA6CBF47-D432-4D53-899E-CF556B4A1012}" presName="compNode" presStyleCnt="0"/>
      <dgm:spPr/>
    </dgm:pt>
    <dgm:pt modelId="{90D154A8-7D86-45F3-8B04-A439DE54CC49}" type="pres">
      <dgm:prSet presAssocID="{AA6CBF47-D432-4D53-899E-CF556B4A1012}" presName="iconBgRect" presStyleLbl="bgShp" presStyleIdx="0" presStyleCnt="7"/>
      <dgm:spPr/>
    </dgm:pt>
    <dgm:pt modelId="{2A960EE9-2B41-4A68-9F0B-011EB2B975DA}" type="pres">
      <dgm:prSet presAssocID="{AA6CBF47-D432-4D53-899E-CF556B4A101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petare"/>
        </a:ext>
      </dgm:extLst>
    </dgm:pt>
    <dgm:pt modelId="{50C2DE3C-D6CA-4702-86AB-68C7B78DCA18}" type="pres">
      <dgm:prSet presAssocID="{AA6CBF47-D432-4D53-899E-CF556B4A1012}" presName="spaceRect" presStyleCnt="0"/>
      <dgm:spPr/>
    </dgm:pt>
    <dgm:pt modelId="{36BA023C-8C7E-4DF8-92BE-E897150CD093}" type="pres">
      <dgm:prSet presAssocID="{AA6CBF47-D432-4D53-899E-CF556B4A1012}" presName="textRect" presStyleLbl="revTx" presStyleIdx="0" presStyleCnt="7">
        <dgm:presLayoutVars>
          <dgm:chMax val="1"/>
          <dgm:chPref val="1"/>
        </dgm:presLayoutVars>
      </dgm:prSet>
      <dgm:spPr/>
    </dgm:pt>
    <dgm:pt modelId="{C1563FB7-7BFB-4758-85CB-AD5CB2866312}" type="pres">
      <dgm:prSet presAssocID="{F3A7A04E-1911-474C-9195-E4284BE27106}" presName="sibTrans" presStyleCnt="0"/>
      <dgm:spPr/>
    </dgm:pt>
    <dgm:pt modelId="{35D461BC-8EE9-4602-94C4-2C64C379A2A4}" type="pres">
      <dgm:prSet presAssocID="{AD6B91EC-6025-404A-BCD7-57FF3FCBFC29}" presName="compNode" presStyleCnt="0"/>
      <dgm:spPr/>
    </dgm:pt>
    <dgm:pt modelId="{639C3F2C-6F99-4D6A-A107-B11219A5E043}" type="pres">
      <dgm:prSet presAssocID="{AD6B91EC-6025-404A-BCD7-57FF3FCBFC29}" presName="iconBgRect" presStyleLbl="bgShp" presStyleIdx="1" presStyleCnt="7"/>
      <dgm:spPr/>
    </dgm:pt>
    <dgm:pt modelId="{66AEF2FC-0579-4585-B832-C85C696B562F}" type="pres">
      <dgm:prSet presAssocID="{AD6B91EC-6025-404A-BCD7-57FF3FCBFC2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ntă"/>
        </a:ext>
      </dgm:extLst>
    </dgm:pt>
    <dgm:pt modelId="{C7C3D932-D50A-4D40-9F80-747BAF43DD95}" type="pres">
      <dgm:prSet presAssocID="{AD6B91EC-6025-404A-BCD7-57FF3FCBFC29}" presName="spaceRect" presStyleCnt="0"/>
      <dgm:spPr/>
    </dgm:pt>
    <dgm:pt modelId="{02137EBA-AEF7-48E1-AF57-234A932DDDBD}" type="pres">
      <dgm:prSet presAssocID="{AD6B91EC-6025-404A-BCD7-57FF3FCBFC29}" presName="textRect" presStyleLbl="revTx" presStyleIdx="1" presStyleCnt="7">
        <dgm:presLayoutVars>
          <dgm:chMax val="1"/>
          <dgm:chPref val="1"/>
        </dgm:presLayoutVars>
      </dgm:prSet>
      <dgm:spPr/>
    </dgm:pt>
    <dgm:pt modelId="{7C039EA8-791F-4C56-95CE-6D0F6303A834}" type="pres">
      <dgm:prSet presAssocID="{D40CA95A-03DC-4C0A-8476-34A6493F68A9}" presName="sibTrans" presStyleCnt="0"/>
      <dgm:spPr/>
    </dgm:pt>
    <dgm:pt modelId="{CA279AAB-6E0B-48DA-880C-06E8EF0ABD82}" type="pres">
      <dgm:prSet presAssocID="{4155BB3A-7A92-4428-8396-5BDFE9880575}" presName="compNode" presStyleCnt="0"/>
      <dgm:spPr/>
    </dgm:pt>
    <dgm:pt modelId="{EC279BF8-4CCD-4BFF-9873-DF1213BCEDBF}" type="pres">
      <dgm:prSet presAssocID="{4155BB3A-7A92-4428-8396-5BDFE9880575}" presName="iconBgRect" presStyleLbl="bgShp" presStyleIdx="2" presStyleCnt="7"/>
      <dgm:spPr/>
    </dgm:pt>
    <dgm:pt modelId="{94BC26A9-A448-49E6-9A1E-5E7BAE6CEC1B}" type="pres">
      <dgm:prSet presAssocID="{4155BB3A-7A92-4428-8396-5BDFE988057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ară de vânt"/>
        </a:ext>
      </dgm:extLst>
    </dgm:pt>
    <dgm:pt modelId="{BAF213AF-9BD5-4D88-8B5C-4384C76650BD}" type="pres">
      <dgm:prSet presAssocID="{4155BB3A-7A92-4428-8396-5BDFE9880575}" presName="spaceRect" presStyleCnt="0"/>
      <dgm:spPr/>
    </dgm:pt>
    <dgm:pt modelId="{ED435394-F54E-4A96-B10A-6500CBD0EEC3}" type="pres">
      <dgm:prSet presAssocID="{4155BB3A-7A92-4428-8396-5BDFE9880575}" presName="textRect" presStyleLbl="revTx" presStyleIdx="2" presStyleCnt="7">
        <dgm:presLayoutVars>
          <dgm:chMax val="1"/>
          <dgm:chPref val="1"/>
        </dgm:presLayoutVars>
      </dgm:prSet>
      <dgm:spPr/>
    </dgm:pt>
    <dgm:pt modelId="{8BEB9649-C3C9-4C45-9370-1489F99DB2DE}" type="pres">
      <dgm:prSet presAssocID="{0C0BF55E-BEED-47CA-B9D8-85B27930ABE9}" presName="sibTrans" presStyleCnt="0"/>
      <dgm:spPr/>
    </dgm:pt>
    <dgm:pt modelId="{A051B750-878B-498F-8421-9AA78DD108E3}" type="pres">
      <dgm:prSet presAssocID="{BB4E2327-208D-46C5-8357-C67485202203}" presName="compNode" presStyleCnt="0"/>
      <dgm:spPr/>
    </dgm:pt>
    <dgm:pt modelId="{0F60196A-B21A-4260-8381-DE716752083C}" type="pres">
      <dgm:prSet presAssocID="{BB4E2327-208D-46C5-8357-C67485202203}" presName="iconBgRect" presStyleLbl="bgShp" presStyleIdx="3" presStyleCnt="7"/>
      <dgm:spPr/>
    </dgm:pt>
    <dgm:pt modelId="{24927A42-C6F9-449E-948A-715E9F7E65E1}" type="pres">
      <dgm:prSet presAssocID="{BB4E2327-208D-46C5-8357-C6748520220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lectric Car"/>
        </a:ext>
      </dgm:extLst>
    </dgm:pt>
    <dgm:pt modelId="{858EBDF5-2DB4-491C-B0F2-14F4B46F9A08}" type="pres">
      <dgm:prSet presAssocID="{BB4E2327-208D-46C5-8357-C67485202203}" presName="spaceRect" presStyleCnt="0"/>
      <dgm:spPr/>
    </dgm:pt>
    <dgm:pt modelId="{E81D02F4-6CBD-4BD4-A2F3-3459183482EC}" type="pres">
      <dgm:prSet presAssocID="{BB4E2327-208D-46C5-8357-C67485202203}" presName="textRect" presStyleLbl="revTx" presStyleIdx="3" presStyleCnt="7">
        <dgm:presLayoutVars>
          <dgm:chMax val="1"/>
          <dgm:chPref val="1"/>
        </dgm:presLayoutVars>
      </dgm:prSet>
      <dgm:spPr/>
    </dgm:pt>
    <dgm:pt modelId="{5506283D-433D-47D4-B010-195B858C3BBF}" type="pres">
      <dgm:prSet presAssocID="{AD607F9C-B85B-4CDD-8BE9-3A5C2D4B5757}" presName="sibTrans" presStyleCnt="0"/>
      <dgm:spPr/>
    </dgm:pt>
    <dgm:pt modelId="{7EA9559E-DDCC-4F44-9028-64BF84E94E90}" type="pres">
      <dgm:prSet presAssocID="{586828DE-356A-43CB-A81D-320DE477AE3D}" presName="compNode" presStyleCnt="0"/>
      <dgm:spPr/>
    </dgm:pt>
    <dgm:pt modelId="{F28011AC-034B-4F2B-864C-8A52F3DB9CD6}" type="pres">
      <dgm:prSet presAssocID="{586828DE-356A-43CB-A81D-320DE477AE3D}" presName="iconBgRect" presStyleLbl="bgShp" presStyleIdx="4" presStyleCnt="7"/>
      <dgm:spPr/>
    </dgm:pt>
    <dgm:pt modelId="{EFDCA84E-57EF-458C-A44A-0E3EE786F7A8}" type="pres">
      <dgm:prSet presAssocID="{586828DE-356A-43CB-A81D-320DE477AE3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șină"/>
        </a:ext>
      </dgm:extLst>
    </dgm:pt>
    <dgm:pt modelId="{668A9033-D61C-495F-940D-A7C9084A32BD}" type="pres">
      <dgm:prSet presAssocID="{586828DE-356A-43CB-A81D-320DE477AE3D}" presName="spaceRect" presStyleCnt="0"/>
      <dgm:spPr/>
    </dgm:pt>
    <dgm:pt modelId="{48BE54EF-695E-43FB-9219-ED3DFC9DB3F1}" type="pres">
      <dgm:prSet presAssocID="{586828DE-356A-43CB-A81D-320DE477AE3D}" presName="textRect" presStyleLbl="revTx" presStyleIdx="4" presStyleCnt="7">
        <dgm:presLayoutVars>
          <dgm:chMax val="1"/>
          <dgm:chPref val="1"/>
        </dgm:presLayoutVars>
      </dgm:prSet>
      <dgm:spPr/>
    </dgm:pt>
    <dgm:pt modelId="{6E5AC4E2-9B62-43BF-9FA9-9CA827860EFC}" type="pres">
      <dgm:prSet presAssocID="{868B0DC7-E386-4965-BC27-045A407155C8}" presName="sibTrans" presStyleCnt="0"/>
      <dgm:spPr/>
    </dgm:pt>
    <dgm:pt modelId="{6216F027-6856-4088-B8C6-94F5B2AC767D}" type="pres">
      <dgm:prSet presAssocID="{51181EEE-388A-44C6-97C2-E0C7CD4A65B3}" presName="compNode" presStyleCnt="0"/>
      <dgm:spPr/>
    </dgm:pt>
    <dgm:pt modelId="{505ECC09-F426-4C7E-9373-3EFAEC67D49B}" type="pres">
      <dgm:prSet presAssocID="{51181EEE-388A-44C6-97C2-E0C7CD4A65B3}" presName="iconBgRect" presStyleLbl="bgShp" presStyleIdx="5" presStyleCnt="7"/>
      <dgm:spPr/>
    </dgm:pt>
    <dgm:pt modelId="{B209CC60-7C14-4307-9F2D-5C81ECC02920}" type="pres">
      <dgm:prSet presAssocID="{51181EEE-388A-44C6-97C2-E0C7CD4A65B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atistică"/>
        </a:ext>
      </dgm:extLst>
    </dgm:pt>
    <dgm:pt modelId="{70E7628B-A6DF-464B-AFFA-726B53D86DE3}" type="pres">
      <dgm:prSet presAssocID="{51181EEE-388A-44C6-97C2-E0C7CD4A65B3}" presName="spaceRect" presStyleCnt="0"/>
      <dgm:spPr/>
    </dgm:pt>
    <dgm:pt modelId="{CCF185C1-5A27-46D7-9AC5-9AD09820866B}" type="pres">
      <dgm:prSet presAssocID="{51181EEE-388A-44C6-97C2-E0C7CD4A65B3}" presName="textRect" presStyleLbl="revTx" presStyleIdx="5" presStyleCnt="7">
        <dgm:presLayoutVars>
          <dgm:chMax val="1"/>
          <dgm:chPref val="1"/>
        </dgm:presLayoutVars>
      </dgm:prSet>
      <dgm:spPr/>
    </dgm:pt>
    <dgm:pt modelId="{3D093DD8-3BDE-4B10-8D09-B5D60197D6DE}" type="pres">
      <dgm:prSet presAssocID="{802748CA-7651-4925-AE10-492A89D645CD}" presName="sibTrans" presStyleCnt="0"/>
      <dgm:spPr/>
    </dgm:pt>
    <dgm:pt modelId="{2658AFB6-5F11-420E-8E57-9F2C4627F0CA}" type="pres">
      <dgm:prSet presAssocID="{E8ED7712-E9A9-4645-B9CC-0384184D3140}" presName="compNode" presStyleCnt="0"/>
      <dgm:spPr/>
    </dgm:pt>
    <dgm:pt modelId="{CB1D8D70-E234-4D53-BB68-DCCEC19F3375}" type="pres">
      <dgm:prSet presAssocID="{E8ED7712-E9A9-4645-B9CC-0384184D3140}" presName="iconBgRect" presStyleLbl="bgShp" presStyleIdx="6" presStyleCnt="7"/>
      <dgm:spPr/>
    </dgm:pt>
    <dgm:pt modelId="{E0B7ECE8-7BA9-4CF0-A7DC-5D4C6D5C0387}" type="pres">
      <dgm:prSet presAssocID="{E8ED7712-E9A9-4645-B9CC-0384184D314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ifă"/>
        </a:ext>
      </dgm:extLst>
    </dgm:pt>
    <dgm:pt modelId="{A0F7C4F5-282E-4FB9-A8AA-474A28792754}" type="pres">
      <dgm:prSet presAssocID="{E8ED7712-E9A9-4645-B9CC-0384184D3140}" presName="spaceRect" presStyleCnt="0"/>
      <dgm:spPr/>
    </dgm:pt>
    <dgm:pt modelId="{F16DFD9E-A2A3-4770-B89E-4CCDC0FF858A}" type="pres">
      <dgm:prSet presAssocID="{E8ED7712-E9A9-4645-B9CC-0384184D3140}" presName="textRect" presStyleLbl="revTx" presStyleIdx="6" presStyleCnt="7">
        <dgm:presLayoutVars>
          <dgm:chMax val="1"/>
          <dgm:chPref val="1"/>
        </dgm:presLayoutVars>
      </dgm:prSet>
      <dgm:spPr/>
    </dgm:pt>
  </dgm:ptLst>
  <dgm:cxnLst>
    <dgm:cxn modelId="{11A9F612-049E-4C61-9CBA-A66B15400811}" type="presOf" srcId="{586828DE-356A-43CB-A81D-320DE477AE3D}" destId="{48BE54EF-695E-43FB-9219-ED3DFC9DB3F1}" srcOrd="0" destOrd="0" presId="urn:microsoft.com/office/officeart/2018/5/layout/IconCircleLabelList"/>
    <dgm:cxn modelId="{2A9F7A2A-C755-4FEC-8233-DAA3097E8FBF}" srcId="{48E5EE80-E1A0-4C8F-BA8A-9866C02412B1}" destId="{E8ED7712-E9A9-4645-B9CC-0384184D3140}" srcOrd="6" destOrd="0" parTransId="{9938D07D-3A43-4E84-8E29-8F3D8C22E064}" sibTransId="{F67A2FCF-3DB0-46CA-81C5-8E6323840DD2}"/>
    <dgm:cxn modelId="{85449248-0E3F-4B72-8DF7-10CEB36F21CC}" type="presOf" srcId="{AD6B91EC-6025-404A-BCD7-57FF3FCBFC29}" destId="{02137EBA-AEF7-48E1-AF57-234A932DDDBD}" srcOrd="0" destOrd="0" presId="urn:microsoft.com/office/officeart/2018/5/layout/IconCircleLabelList"/>
    <dgm:cxn modelId="{0635434D-F07E-4B10-99CF-EBE08AB6C817}" type="presOf" srcId="{4155BB3A-7A92-4428-8396-5BDFE9880575}" destId="{ED435394-F54E-4A96-B10A-6500CBD0EEC3}" srcOrd="0" destOrd="0" presId="urn:microsoft.com/office/officeart/2018/5/layout/IconCircleLabelList"/>
    <dgm:cxn modelId="{2B831179-EAC9-4334-BA27-BDDD458C5ADF}" type="presOf" srcId="{AA6CBF47-D432-4D53-899E-CF556B4A1012}" destId="{36BA023C-8C7E-4DF8-92BE-E897150CD093}" srcOrd="0" destOrd="0" presId="urn:microsoft.com/office/officeart/2018/5/layout/IconCircleLabelList"/>
    <dgm:cxn modelId="{0E49D57B-F0BC-4490-8422-E4D7C4867534}" srcId="{48E5EE80-E1A0-4C8F-BA8A-9866C02412B1}" destId="{AA6CBF47-D432-4D53-899E-CF556B4A1012}" srcOrd="0" destOrd="0" parTransId="{855C7A2F-CC51-4C70-AD7E-22897DA2783A}" sibTransId="{F3A7A04E-1911-474C-9195-E4284BE27106}"/>
    <dgm:cxn modelId="{EDD3E78B-877F-441D-8CEA-7A4567FF37F7}" type="presOf" srcId="{E8ED7712-E9A9-4645-B9CC-0384184D3140}" destId="{F16DFD9E-A2A3-4770-B89E-4CCDC0FF858A}" srcOrd="0" destOrd="0" presId="urn:microsoft.com/office/officeart/2018/5/layout/IconCircleLabelList"/>
    <dgm:cxn modelId="{B9F8399D-BEAA-40D9-AF61-4609F04A74F3}" type="presOf" srcId="{51181EEE-388A-44C6-97C2-E0C7CD4A65B3}" destId="{CCF185C1-5A27-46D7-9AC5-9AD09820866B}" srcOrd="0" destOrd="0" presId="urn:microsoft.com/office/officeart/2018/5/layout/IconCircleLabelList"/>
    <dgm:cxn modelId="{F8718DA0-A34C-49F8-B192-15D16C138089}" srcId="{48E5EE80-E1A0-4C8F-BA8A-9866C02412B1}" destId="{51181EEE-388A-44C6-97C2-E0C7CD4A65B3}" srcOrd="5" destOrd="0" parTransId="{26035904-7D91-4DDD-92C4-501835DA8880}" sibTransId="{802748CA-7651-4925-AE10-492A89D645CD}"/>
    <dgm:cxn modelId="{4A91CBA0-9208-4B1F-97BB-0817C968244C}" type="presOf" srcId="{48E5EE80-E1A0-4C8F-BA8A-9866C02412B1}" destId="{5574C982-767E-457C-A953-3F2FC9A0C5EB}" srcOrd="0" destOrd="0" presId="urn:microsoft.com/office/officeart/2018/5/layout/IconCircleLabelList"/>
    <dgm:cxn modelId="{1DA64FB4-B101-4136-AAD2-7DD50F5ABF7A}" srcId="{48E5EE80-E1A0-4C8F-BA8A-9866C02412B1}" destId="{BB4E2327-208D-46C5-8357-C67485202203}" srcOrd="3" destOrd="0" parTransId="{8236A587-6BB1-47D6-8D70-8EA8C683BAD3}" sibTransId="{AD607F9C-B85B-4CDD-8BE9-3A5C2D4B5757}"/>
    <dgm:cxn modelId="{ED53A9B6-12E7-4F48-A709-95BFEF7C6677}" srcId="{48E5EE80-E1A0-4C8F-BA8A-9866C02412B1}" destId="{AD6B91EC-6025-404A-BCD7-57FF3FCBFC29}" srcOrd="1" destOrd="0" parTransId="{B33668B1-872D-4968-9680-6E279ACB281C}" sibTransId="{D40CA95A-03DC-4C0A-8476-34A6493F68A9}"/>
    <dgm:cxn modelId="{6B1BEDC7-E6ED-4480-B0E1-B4E8FAFFB2B6}" srcId="{48E5EE80-E1A0-4C8F-BA8A-9866C02412B1}" destId="{586828DE-356A-43CB-A81D-320DE477AE3D}" srcOrd="4" destOrd="0" parTransId="{2654C4C6-C7F2-4A38-BD01-D0B7806790D1}" sibTransId="{868B0DC7-E386-4965-BC27-045A407155C8}"/>
    <dgm:cxn modelId="{22B8D0DD-1ED2-42A7-8F8C-9E1EDF27FE23}" type="presOf" srcId="{BB4E2327-208D-46C5-8357-C67485202203}" destId="{E81D02F4-6CBD-4BD4-A2F3-3459183482EC}" srcOrd="0" destOrd="0" presId="urn:microsoft.com/office/officeart/2018/5/layout/IconCircleLabelList"/>
    <dgm:cxn modelId="{ED9814F0-9E03-4093-9AC0-C2816D1E039B}" srcId="{48E5EE80-E1A0-4C8F-BA8A-9866C02412B1}" destId="{4155BB3A-7A92-4428-8396-5BDFE9880575}" srcOrd="2" destOrd="0" parTransId="{74DD9A99-3BD1-4BC3-9678-148DCDC4F501}" sibTransId="{0C0BF55E-BEED-47CA-B9D8-85B27930ABE9}"/>
    <dgm:cxn modelId="{B567B953-C470-4804-A4C9-E7B871B7B5EF}" type="presParOf" srcId="{5574C982-767E-457C-A953-3F2FC9A0C5EB}" destId="{0D031AC6-7AA3-402C-B2B8-58690813C764}" srcOrd="0" destOrd="0" presId="urn:microsoft.com/office/officeart/2018/5/layout/IconCircleLabelList"/>
    <dgm:cxn modelId="{F42E1178-E223-4211-BEA9-E3BEFE1AAE1C}" type="presParOf" srcId="{0D031AC6-7AA3-402C-B2B8-58690813C764}" destId="{90D154A8-7D86-45F3-8B04-A439DE54CC49}" srcOrd="0" destOrd="0" presId="urn:microsoft.com/office/officeart/2018/5/layout/IconCircleLabelList"/>
    <dgm:cxn modelId="{15C1B54F-6179-468E-B7AD-7359932B282F}" type="presParOf" srcId="{0D031AC6-7AA3-402C-B2B8-58690813C764}" destId="{2A960EE9-2B41-4A68-9F0B-011EB2B975DA}" srcOrd="1" destOrd="0" presId="urn:microsoft.com/office/officeart/2018/5/layout/IconCircleLabelList"/>
    <dgm:cxn modelId="{77A3BE52-1A72-48F2-89E0-5D12E14FFF64}" type="presParOf" srcId="{0D031AC6-7AA3-402C-B2B8-58690813C764}" destId="{50C2DE3C-D6CA-4702-86AB-68C7B78DCA18}" srcOrd="2" destOrd="0" presId="urn:microsoft.com/office/officeart/2018/5/layout/IconCircleLabelList"/>
    <dgm:cxn modelId="{2C315A09-22E9-4B1A-9D2C-8953B4EA4635}" type="presParOf" srcId="{0D031AC6-7AA3-402C-B2B8-58690813C764}" destId="{36BA023C-8C7E-4DF8-92BE-E897150CD093}" srcOrd="3" destOrd="0" presId="urn:microsoft.com/office/officeart/2018/5/layout/IconCircleLabelList"/>
    <dgm:cxn modelId="{D6EF4030-BEDD-4893-93D4-D3A2EA5A3513}" type="presParOf" srcId="{5574C982-767E-457C-A953-3F2FC9A0C5EB}" destId="{C1563FB7-7BFB-4758-85CB-AD5CB2866312}" srcOrd="1" destOrd="0" presId="urn:microsoft.com/office/officeart/2018/5/layout/IconCircleLabelList"/>
    <dgm:cxn modelId="{F22B889D-2C8B-46E0-9D95-BD03B9F7613F}" type="presParOf" srcId="{5574C982-767E-457C-A953-3F2FC9A0C5EB}" destId="{35D461BC-8EE9-4602-94C4-2C64C379A2A4}" srcOrd="2" destOrd="0" presId="urn:microsoft.com/office/officeart/2018/5/layout/IconCircleLabelList"/>
    <dgm:cxn modelId="{B2A3591D-726A-4640-8757-94CD33C3B823}" type="presParOf" srcId="{35D461BC-8EE9-4602-94C4-2C64C379A2A4}" destId="{639C3F2C-6F99-4D6A-A107-B11219A5E043}" srcOrd="0" destOrd="0" presId="urn:microsoft.com/office/officeart/2018/5/layout/IconCircleLabelList"/>
    <dgm:cxn modelId="{109D5745-F579-4355-B1E4-CDCD192315DB}" type="presParOf" srcId="{35D461BC-8EE9-4602-94C4-2C64C379A2A4}" destId="{66AEF2FC-0579-4585-B832-C85C696B562F}" srcOrd="1" destOrd="0" presId="urn:microsoft.com/office/officeart/2018/5/layout/IconCircleLabelList"/>
    <dgm:cxn modelId="{7BCB1131-7DAD-4FA4-B38A-C86F918BF2EC}" type="presParOf" srcId="{35D461BC-8EE9-4602-94C4-2C64C379A2A4}" destId="{C7C3D932-D50A-4D40-9F80-747BAF43DD95}" srcOrd="2" destOrd="0" presId="urn:microsoft.com/office/officeart/2018/5/layout/IconCircleLabelList"/>
    <dgm:cxn modelId="{30363838-F36E-4F6B-8F4F-7CE87B6617B0}" type="presParOf" srcId="{35D461BC-8EE9-4602-94C4-2C64C379A2A4}" destId="{02137EBA-AEF7-48E1-AF57-234A932DDDBD}" srcOrd="3" destOrd="0" presId="urn:microsoft.com/office/officeart/2018/5/layout/IconCircleLabelList"/>
    <dgm:cxn modelId="{F5B73528-21AC-4CA1-83ED-CF760394CE59}" type="presParOf" srcId="{5574C982-767E-457C-A953-3F2FC9A0C5EB}" destId="{7C039EA8-791F-4C56-95CE-6D0F6303A834}" srcOrd="3" destOrd="0" presId="urn:microsoft.com/office/officeart/2018/5/layout/IconCircleLabelList"/>
    <dgm:cxn modelId="{7F901F68-AD02-422E-854D-DD7E374F713A}" type="presParOf" srcId="{5574C982-767E-457C-A953-3F2FC9A0C5EB}" destId="{CA279AAB-6E0B-48DA-880C-06E8EF0ABD82}" srcOrd="4" destOrd="0" presId="urn:microsoft.com/office/officeart/2018/5/layout/IconCircleLabelList"/>
    <dgm:cxn modelId="{27565CF3-3A01-46C1-A440-FA909A1D7A59}" type="presParOf" srcId="{CA279AAB-6E0B-48DA-880C-06E8EF0ABD82}" destId="{EC279BF8-4CCD-4BFF-9873-DF1213BCEDBF}" srcOrd="0" destOrd="0" presId="urn:microsoft.com/office/officeart/2018/5/layout/IconCircleLabelList"/>
    <dgm:cxn modelId="{0C964EFC-ADEE-4157-BC61-B6DC62B23802}" type="presParOf" srcId="{CA279AAB-6E0B-48DA-880C-06E8EF0ABD82}" destId="{94BC26A9-A448-49E6-9A1E-5E7BAE6CEC1B}" srcOrd="1" destOrd="0" presId="urn:microsoft.com/office/officeart/2018/5/layout/IconCircleLabelList"/>
    <dgm:cxn modelId="{16ED0467-0D4D-4C3A-AE20-6870AB8FE22C}" type="presParOf" srcId="{CA279AAB-6E0B-48DA-880C-06E8EF0ABD82}" destId="{BAF213AF-9BD5-4D88-8B5C-4384C76650BD}" srcOrd="2" destOrd="0" presId="urn:microsoft.com/office/officeart/2018/5/layout/IconCircleLabelList"/>
    <dgm:cxn modelId="{F48EBD85-CD7D-458F-8DE4-C4128CE4527A}" type="presParOf" srcId="{CA279AAB-6E0B-48DA-880C-06E8EF0ABD82}" destId="{ED435394-F54E-4A96-B10A-6500CBD0EEC3}" srcOrd="3" destOrd="0" presId="urn:microsoft.com/office/officeart/2018/5/layout/IconCircleLabelList"/>
    <dgm:cxn modelId="{03EEF297-1A80-4C6C-B1C2-021FC798D1C9}" type="presParOf" srcId="{5574C982-767E-457C-A953-3F2FC9A0C5EB}" destId="{8BEB9649-C3C9-4C45-9370-1489F99DB2DE}" srcOrd="5" destOrd="0" presId="urn:microsoft.com/office/officeart/2018/5/layout/IconCircleLabelList"/>
    <dgm:cxn modelId="{0DB5F89D-3A9B-4D11-AE72-83F659A0343B}" type="presParOf" srcId="{5574C982-767E-457C-A953-3F2FC9A0C5EB}" destId="{A051B750-878B-498F-8421-9AA78DD108E3}" srcOrd="6" destOrd="0" presId="urn:microsoft.com/office/officeart/2018/5/layout/IconCircleLabelList"/>
    <dgm:cxn modelId="{137FAADC-0D6B-48B5-A81D-2024BF06B07B}" type="presParOf" srcId="{A051B750-878B-498F-8421-9AA78DD108E3}" destId="{0F60196A-B21A-4260-8381-DE716752083C}" srcOrd="0" destOrd="0" presId="urn:microsoft.com/office/officeart/2018/5/layout/IconCircleLabelList"/>
    <dgm:cxn modelId="{B780D3A0-C386-40BE-8C9C-88140B5D5C09}" type="presParOf" srcId="{A051B750-878B-498F-8421-9AA78DD108E3}" destId="{24927A42-C6F9-449E-948A-715E9F7E65E1}" srcOrd="1" destOrd="0" presId="urn:microsoft.com/office/officeart/2018/5/layout/IconCircleLabelList"/>
    <dgm:cxn modelId="{BD156DF0-2AA6-4755-9BE4-FED63C387AE7}" type="presParOf" srcId="{A051B750-878B-498F-8421-9AA78DD108E3}" destId="{858EBDF5-2DB4-491C-B0F2-14F4B46F9A08}" srcOrd="2" destOrd="0" presId="urn:microsoft.com/office/officeart/2018/5/layout/IconCircleLabelList"/>
    <dgm:cxn modelId="{1239A620-0651-4D23-A2CC-7BEBD80DA171}" type="presParOf" srcId="{A051B750-878B-498F-8421-9AA78DD108E3}" destId="{E81D02F4-6CBD-4BD4-A2F3-3459183482EC}" srcOrd="3" destOrd="0" presId="urn:microsoft.com/office/officeart/2018/5/layout/IconCircleLabelList"/>
    <dgm:cxn modelId="{00021263-B844-45D6-8F89-D1B088427458}" type="presParOf" srcId="{5574C982-767E-457C-A953-3F2FC9A0C5EB}" destId="{5506283D-433D-47D4-B010-195B858C3BBF}" srcOrd="7" destOrd="0" presId="urn:microsoft.com/office/officeart/2018/5/layout/IconCircleLabelList"/>
    <dgm:cxn modelId="{46FDB76D-69DA-43BE-BA86-B16C62965B10}" type="presParOf" srcId="{5574C982-767E-457C-A953-3F2FC9A0C5EB}" destId="{7EA9559E-DDCC-4F44-9028-64BF84E94E90}" srcOrd="8" destOrd="0" presId="urn:microsoft.com/office/officeart/2018/5/layout/IconCircleLabelList"/>
    <dgm:cxn modelId="{E470B868-28A8-495F-BAE5-75E0BEAAD27E}" type="presParOf" srcId="{7EA9559E-DDCC-4F44-9028-64BF84E94E90}" destId="{F28011AC-034B-4F2B-864C-8A52F3DB9CD6}" srcOrd="0" destOrd="0" presId="urn:microsoft.com/office/officeart/2018/5/layout/IconCircleLabelList"/>
    <dgm:cxn modelId="{441DAD7D-D949-45B1-97A6-1EABECEBFCAD}" type="presParOf" srcId="{7EA9559E-DDCC-4F44-9028-64BF84E94E90}" destId="{EFDCA84E-57EF-458C-A44A-0E3EE786F7A8}" srcOrd="1" destOrd="0" presId="urn:microsoft.com/office/officeart/2018/5/layout/IconCircleLabelList"/>
    <dgm:cxn modelId="{B272ABA9-A8B9-4784-86AF-3A5B1F41EBA1}" type="presParOf" srcId="{7EA9559E-DDCC-4F44-9028-64BF84E94E90}" destId="{668A9033-D61C-495F-940D-A7C9084A32BD}" srcOrd="2" destOrd="0" presId="urn:microsoft.com/office/officeart/2018/5/layout/IconCircleLabelList"/>
    <dgm:cxn modelId="{64FB92C1-600A-4148-96CD-DAEEF87CB2FA}" type="presParOf" srcId="{7EA9559E-DDCC-4F44-9028-64BF84E94E90}" destId="{48BE54EF-695E-43FB-9219-ED3DFC9DB3F1}" srcOrd="3" destOrd="0" presId="urn:microsoft.com/office/officeart/2018/5/layout/IconCircleLabelList"/>
    <dgm:cxn modelId="{8741A88B-4641-4751-B8FB-3EC1F725C0E1}" type="presParOf" srcId="{5574C982-767E-457C-A953-3F2FC9A0C5EB}" destId="{6E5AC4E2-9B62-43BF-9FA9-9CA827860EFC}" srcOrd="9" destOrd="0" presId="urn:microsoft.com/office/officeart/2018/5/layout/IconCircleLabelList"/>
    <dgm:cxn modelId="{6041F43E-4751-4F53-AD3E-4CB5818DEBB0}" type="presParOf" srcId="{5574C982-767E-457C-A953-3F2FC9A0C5EB}" destId="{6216F027-6856-4088-B8C6-94F5B2AC767D}" srcOrd="10" destOrd="0" presId="urn:microsoft.com/office/officeart/2018/5/layout/IconCircleLabelList"/>
    <dgm:cxn modelId="{C6ACE8FB-0916-4EE2-99BF-C8EC26DFD2A4}" type="presParOf" srcId="{6216F027-6856-4088-B8C6-94F5B2AC767D}" destId="{505ECC09-F426-4C7E-9373-3EFAEC67D49B}" srcOrd="0" destOrd="0" presId="urn:microsoft.com/office/officeart/2018/5/layout/IconCircleLabelList"/>
    <dgm:cxn modelId="{D226FE66-0F88-481F-8031-E1385816A879}" type="presParOf" srcId="{6216F027-6856-4088-B8C6-94F5B2AC767D}" destId="{B209CC60-7C14-4307-9F2D-5C81ECC02920}" srcOrd="1" destOrd="0" presId="urn:microsoft.com/office/officeart/2018/5/layout/IconCircleLabelList"/>
    <dgm:cxn modelId="{41788FA7-871E-4C13-A046-3B8B4BDFF6D0}" type="presParOf" srcId="{6216F027-6856-4088-B8C6-94F5B2AC767D}" destId="{70E7628B-A6DF-464B-AFFA-726B53D86DE3}" srcOrd="2" destOrd="0" presId="urn:microsoft.com/office/officeart/2018/5/layout/IconCircleLabelList"/>
    <dgm:cxn modelId="{28C278EE-B6A1-4B3F-B947-4CF1CD18CD99}" type="presParOf" srcId="{6216F027-6856-4088-B8C6-94F5B2AC767D}" destId="{CCF185C1-5A27-46D7-9AC5-9AD09820866B}" srcOrd="3" destOrd="0" presId="urn:microsoft.com/office/officeart/2018/5/layout/IconCircleLabelList"/>
    <dgm:cxn modelId="{0D8D31D5-1DB3-4CBB-A950-77C0E83AD776}" type="presParOf" srcId="{5574C982-767E-457C-A953-3F2FC9A0C5EB}" destId="{3D093DD8-3BDE-4B10-8D09-B5D60197D6DE}" srcOrd="11" destOrd="0" presId="urn:microsoft.com/office/officeart/2018/5/layout/IconCircleLabelList"/>
    <dgm:cxn modelId="{8C855EF4-19D8-4548-A44F-B7544B607DE5}" type="presParOf" srcId="{5574C982-767E-457C-A953-3F2FC9A0C5EB}" destId="{2658AFB6-5F11-420E-8E57-9F2C4627F0CA}" srcOrd="12" destOrd="0" presId="urn:microsoft.com/office/officeart/2018/5/layout/IconCircleLabelList"/>
    <dgm:cxn modelId="{C4F5E54A-1E1D-4AFA-93AC-E7B854EAE4DA}" type="presParOf" srcId="{2658AFB6-5F11-420E-8E57-9F2C4627F0CA}" destId="{CB1D8D70-E234-4D53-BB68-DCCEC19F3375}" srcOrd="0" destOrd="0" presId="urn:microsoft.com/office/officeart/2018/5/layout/IconCircleLabelList"/>
    <dgm:cxn modelId="{849E08EF-7AF7-49DB-9D6C-05739D1E78D2}" type="presParOf" srcId="{2658AFB6-5F11-420E-8E57-9F2C4627F0CA}" destId="{E0B7ECE8-7BA9-4CF0-A7DC-5D4C6D5C0387}" srcOrd="1" destOrd="0" presId="urn:microsoft.com/office/officeart/2018/5/layout/IconCircleLabelList"/>
    <dgm:cxn modelId="{256414C5-AEF1-488F-B63F-2D544B61EB35}" type="presParOf" srcId="{2658AFB6-5F11-420E-8E57-9F2C4627F0CA}" destId="{A0F7C4F5-282E-4FB9-A8AA-474A28792754}" srcOrd="2" destOrd="0" presId="urn:microsoft.com/office/officeart/2018/5/layout/IconCircleLabelList"/>
    <dgm:cxn modelId="{6BC3F5F8-6B1A-4FEA-B071-2C38F41692C5}" type="presParOf" srcId="{2658AFB6-5F11-420E-8E57-9F2C4627F0CA}" destId="{F16DFD9E-A2A3-4770-B89E-4CCDC0FF858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51F03C-B418-4942-B298-94AA542E584E}"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61BAEF55-CB34-4645-A554-ADBEAFC1F230}">
      <dgm:prSet phldrT="[Text]"/>
      <dgm:spPr/>
      <dgm:t>
        <a:bodyPr/>
        <a:lstStyle/>
        <a:p>
          <a:r>
            <a:rPr lang="en-US" noProof="0" dirty="0"/>
            <a:t>T.3.1. </a:t>
          </a:r>
          <a:r>
            <a:rPr lang="en-US" b="1" i="0" u="none" strike="noStrike" baseline="0" noProof="0" dirty="0">
              <a:latin typeface="Arial" panose="020B0604020202020204" pitchFamily="34" charset="0"/>
            </a:rPr>
            <a:t>Examine </a:t>
          </a:r>
          <a:r>
            <a:rPr lang="en-US" b="0" i="0" u="none" strike="noStrike" baseline="0" noProof="0" dirty="0">
              <a:latin typeface="Arial" panose="020B0604020202020204" pitchFamily="34" charset="0"/>
            </a:rPr>
            <a:t>current curricula &amp; units with similar content.</a:t>
          </a:r>
          <a:endParaRPr lang="en-US" noProof="0" dirty="0"/>
        </a:p>
      </dgm:t>
    </dgm:pt>
    <dgm:pt modelId="{C717EA3D-95D9-4997-8A5E-79520F19B797}" type="parTrans" cxnId="{FEB03621-291D-4BF6-99BA-EA3B4EE8FC93}">
      <dgm:prSet/>
      <dgm:spPr/>
      <dgm:t>
        <a:bodyPr/>
        <a:lstStyle/>
        <a:p>
          <a:endParaRPr lang="en-US"/>
        </a:p>
      </dgm:t>
    </dgm:pt>
    <dgm:pt modelId="{322E1517-483A-4F3D-BFEF-55E7218B69F1}" type="sibTrans" cxnId="{FEB03621-291D-4BF6-99BA-EA3B4EE8FC93}">
      <dgm:prSet/>
      <dgm:spPr/>
      <dgm:t>
        <a:bodyPr/>
        <a:lstStyle/>
        <a:p>
          <a:endParaRPr lang="en-US"/>
        </a:p>
      </dgm:t>
    </dgm:pt>
    <dgm:pt modelId="{C18E0CC8-A275-4C8C-9344-9BF904EADDBA}">
      <dgm:prSet phldrT="[Text]"/>
      <dgm:spPr/>
      <dgm:t>
        <a:bodyPr/>
        <a:lstStyle/>
        <a:p>
          <a:r>
            <a:rPr lang="en-US" noProof="0" dirty="0"/>
            <a:t>T.3.2. </a:t>
          </a:r>
          <a:r>
            <a:rPr lang="en-US" b="1" i="0" u="none" strike="noStrike" baseline="0" noProof="0" dirty="0">
              <a:latin typeface="Arial" panose="020B0604020202020204" pitchFamily="34" charset="0"/>
            </a:rPr>
            <a:t>Identification</a:t>
          </a:r>
          <a:r>
            <a:rPr lang="en-US" b="0" i="0" u="none" strike="noStrike" baseline="0" noProof="0" dirty="0">
              <a:latin typeface="Arial" panose="020B0604020202020204" pitchFamily="34" charset="0"/>
            </a:rPr>
            <a:t> of Specific Training Needs through </a:t>
          </a:r>
          <a:r>
            <a:rPr lang="en-US" b="1" i="0" u="none" strike="noStrike" baseline="0" noProof="0" dirty="0">
              <a:latin typeface="Arial" panose="020B0604020202020204" pitchFamily="34" charset="0"/>
            </a:rPr>
            <a:t>Focus Groups</a:t>
          </a:r>
          <a:r>
            <a:rPr lang="en-US" b="0" i="0" u="none" strike="noStrike" baseline="0" noProof="0" dirty="0">
              <a:latin typeface="Arial" panose="020B0604020202020204" pitchFamily="34" charset="0"/>
            </a:rPr>
            <a:t>. </a:t>
          </a:r>
          <a:endParaRPr lang="en-US" noProof="0" dirty="0"/>
        </a:p>
      </dgm:t>
    </dgm:pt>
    <dgm:pt modelId="{8E8BF872-7AE6-4F7B-BD73-F4EF6B107D77}" type="parTrans" cxnId="{8BDE0871-F319-4563-B9AA-7BFF621CB4DC}">
      <dgm:prSet/>
      <dgm:spPr/>
      <dgm:t>
        <a:bodyPr/>
        <a:lstStyle/>
        <a:p>
          <a:endParaRPr lang="en-US"/>
        </a:p>
      </dgm:t>
    </dgm:pt>
    <dgm:pt modelId="{434E0F87-D491-4C16-A782-506E2B8562B7}" type="sibTrans" cxnId="{8BDE0871-F319-4563-B9AA-7BFF621CB4DC}">
      <dgm:prSet/>
      <dgm:spPr/>
      <dgm:t>
        <a:bodyPr/>
        <a:lstStyle/>
        <a:p>
          <a:endParaRPr lang="en-US"/>
        </a:p>
      </dgm:t>
    </dgm:pt>
    <dgm:pt modelId="{7ADEEEB0-8CEA-4CD5-9CC4-77C667683453}">
      <dgm:prSet phldrT="[Text]"/>
      <dgm:spPr/>
      <dgm:t>
        <a:bodyPr/>
        <a:lstStyle/>
        <a:p>
          <a:r>
            <a:rPr lang="en-US" noProof="0" dirty="0"/>
            <a:t>T.3.4. </a:t>
          </a:r>
          <a:r>
            <a:rPr lang="en-US" b="1" i="0" u="none" strike="noStrike" baseline="0" noProof="0" dirty="0">
              <a:latin typeface="Arial" panose="020B0604020202020204" pitchFamily="34" charset="0"/>
            </a:rPr>
            <a:t>Preparation</a:t>
          </a:r>
          <a:r>
            <a:rPr lang="en-US" b="0" i="0" u="none" strike="noStrike" baseline="0" noProof="0" dirty="0">
              <a:latin typeface="Arial" panose="020B0604020202020204" pitchFamily="34" charset="0"/>
            </a:rPr>
            <a:t> of State of the Art Report on Training Needs </a:t>
          </a:r>
          <a:endParaRPr lang="en-US" noProof="0" dirty="0"/>
        </a:p>
      </dgm:t>
    </dgm:pt>
    <dgm:pt modelId="{B096AB59-E0F6-4099-8FD7-B21729285A9C}" type="parTrans" cxnId="{72ED9D66-8A51-459B-BA42-2F67B40C9B3A}">
      <dgm:prSet/>
      <dgm:spPr/>
      <dgm:t>
        <a:bodyPr/>
        <a:lstStyle/>
        <a:p>
          <a:endParaRPr lang="en-US"/>
        </a:p>
      </dgm:t>
    </dgm:pt>
    <dgm:pt modelId="{05E80464-1ABA-4886-A1C3-B720827D8220}" type="sibTrans" cxnId="{72ED9D66-8A51-459B-BA42-2F67B40C9B3A}">
      <dgm:prSet/>
      <dgm:spPr/>
      <dgm:t>
        <a:bodyPr/>
        <a:lstStyle/>
        <a:p>
          <a:endParaRPr lang="en-US"/>
        </a:p>
      </dgm:t>
    </dgm:pt>
    <dgm:pt modelId="{3C019A0C-AF78-47F6-9F7A-DFA3FDD92246}" type="pres">
      <dgm:prSet presAssocID="{1B51F03C-B418-4942-B298-94AA542E584E}" presName="Name0" presStyleCnt="0">
        <dgm:presLayoutVars>
          <dgm:chMax val="7"/>
          <dgm:chPref val="7"/>
          <dgm:dir/>
        </dgm:presLayoutVars>
      </dgm:prSet>
      <dgm:spPr/>
    </dgm:pt>
    <dgm:pt modelId="{E3AC0076-30CD-4861-8C67-29CA93F9C31E}" type="pres">
      <dgm:prSet presAssocID="{1B51F03C-B418-4942-B298-94AA542E584E}" presName="Name1" presStyleCnt="0"/>
      <dgm:spPr/>
    </dgm:pt>
    <dgm:pt modelId="{75520E04-2395-47A9-8350-BB88D0D80381}" type="pres">
      <dgm:prSet presAssocID="{1B51F03C-B418-4942-B298-94AA542E584E}" presName="cycle" presStyleCnt="0"/>
      <dgm:spPr/>
    </dgm:pt>
    <dgm:pt modelId="{0D4B03D2-C2AE-4DA0-9FCA-EEBD48050371}" type="pres">
      <dgm:prSet presAssocID="{1B51F03C-B418-4942-B298-94AA542E584E}" presName="srcNode" presStyleLbl="node1" presStyleIdx="0" presStyleCnt="3"/>
      <dgm:spPr/>
    </dgm:pt>
    <dgm:pt modelId="{13A7C343-1656-4A5D-B60E-CB0588AA6D48}" type="pres">
      <dgm:prSet presAssocID="{1B51F03C-B418-4942-B298-94AA542E584E}" presName="conn" presStyleLbl="parChTrans1D2" presStyleIdx="0" presStyleCnt="1"/>
      <dgm:spPr/>
    </dgm:pt>
    <dgm:pt modelId="{A0B13D11-1FCC-4F2A-803E-18E805DE09BF}" type="pres">
      <dgm:prSet presAssocID="{1B51F03C-B418-4942-B298-94AA542E584E}" presName="extraNode" presStyleLbl="node1" presStyleIdx="0" presStyleCnt="3"/>
      <dgm:spPr/>
    </dgm:pt>
    <dgm:pt modelId="{69850AB4-854E-478C-9975-0ABAF0929299}" type="pres">
      <dgm:prSet presAssocID="{1B51F03C-B418-4942-B298-94AA542E584E}" presName="dstNode" presStyleLbl="node1" presStyleIdx="0" presStyleCnt="3"/>
      <dgm:spPr/>
    </dgm:pt>
    <dgm:pt modelId="{F353DA8E-7985-4849-9B84-998007D612D2}" type="pres">
      <dgm:prSet presAssocID="{61BAEF55-CB34-4645-A554-ADBEAFC1F230}" presName="text_1" presStyleLbl="node1" presStyleIdx="0" presStyleCnt="3">
        <dgm:presLayoutVars>
          <dgm:bulletEnabled val="1"/>
        </dgm:presLayoutVars>
      </dgm:prSet>
      <dgm:spPr/>
    </dgm:pt>
    <dgm:pt modelId="{BE48453E-F74A-4B4C-AF57-D25E8D1105C5}" type="pres">
      <dgm:prSet presAssocID="{61BAEF55-CB34-4645-A554-ADBEAFC1F230}" presName="accent_1" presStyleCnt="0"/>
      <dgm:spPr/>
    </dgm:pt>
    <dgm:pt modelId="{82516D40-D213-4965-BE1C-B6D27BC4E5DA}" type="pres">
      <dgm:prSet presAssocID="{61BAEF55-CB34-4645-A554-ADBEAFC1F230}" presName="accentRepeatNode" presStyleLbl="solidFgAcc1" presStyleIdx="0" presStyleCnt="3"/>
      <dgm:spPr/>
    </dgm:pt>
    <dgm:pt modelId="{79ED94C0-BBEA-498E-BB95-098D52F1DD8B}" type="pres">
      <dgm:prSet presAssocID="{C18E0CC8-A275-4C8C-9344-9BF904EADDBA}" presName="text_2" presStyleLbl="node1" presStyleIdx="1" presStyleCnt="3">
        <dgm:presLayoutVars>
          <dgm:bulletEnabled val="1"/>
        </dgm:presLayoutVars>
      </dgm:prSet>
      <dgm:spPr/>
    </dgm:pt>
    <dgm:pt modelId="{027F1529-E0D1-4C75-A1F0-40EC1162D7FF}" type="pres">
      <dgm:prSet presAssocID="{C18E0CC8-A275-4C8C-9344-9BF904EADDBA}" presName="accent_2" presStyleCnt="0"/>
      <dgm:spPr/>
    </dgm:pt>
    <dgm:pt modelId="{D731A06B-3669-4EEF-AB9C-D64058056F48}" type="pres">
      <dgm:prSet presAssocID="{C18E0CC8-A275-4C8C-9344-9BF904EADDBA}" presName="accentRepeatNode" presStyleLbl="solidFgAcc1" presStyleIdx="1" presStyleCnt="3"/>
      <dgm:spPr/>
    </dgm:pt>
    <dgm:pt modelId="{8F94C320-70CD-40D2-9651-456E5346C117}" type="pres">
      <dgm:prSet presAssocID="{7ADEEEB0-8CEA-4CD5-9CC4-77C667683453}" presName="text_3" presStyleLbl="node1" presStyleIdx="2" presStyleCnt="3">
        <dgm:presLayoutVars>
          <dgm:bulletEnabled val="1"/>
        </dgm:presLayoutVars>
      </dgm:prSet>
      <dgm:spPr/>
    </dgm:pt>
    <dgm:pt modelId="{4C50AFF1-926A-4784-B5E3-E9C4E0D2162A}" type="pres">
      <dgm:prSet presAssocID="{7ADEEEB0-8CEA-4CD5-9CC4-77C667683453}" presName="accent_3" presStyleCnt="0"/>
      <dgm:spPr/>
    </dgm:pt>
    <dgm:pt modelId="{8A606810-257D-46E4-99E5-9620E5DED472}" type="pres">
      <dgm:prSet presAssocID="{7ADEEEB0-8CEA-4CD5-9CC4-77C667683453}" presName="accentRepeatNode" presStyleLbl="solidFgAcc1" presStyleIdx="2" presStyleCnt="3"/>
      <dgm:spPr/>
    </dgm:pt>
  </dgm:ptLst>
  <dgm:cxnLst>
    <dgm:cxn modelId="{FEB03621-291D-4BF6-99BA-EA3B4EE8FC93}" srcId="{1B51F03C-B418-4942-B298-94AA542E584E}" destId="{61BAEF55-CB34-4645-A554-ADBEAFC1F230}" srcOrd="0" destOrd="0" parTransId="{C717EA3D-95D9-4997-8A5E-79520F19B797}" sibTransId="{322E1517-483A-4F3D-BFEF-55E7218B69F1}"/>
    <dgm:cxn modelId="{A1246526-6940-4622-AA4E-789232EDC531}" type="presOf" srcId="{7ADEEEB0-8CEA-4CD5-9CC4-77C667683453}" destId="{8F94C320-70CD-40D2-9651-456E5346C117}" srcOrd="0" destOrd="0" presId="urn:microsoft.com/office/officeart/2008/layout/VerticalCurvedList"/>
    <dgm:cxn modelId="{E0EB1660-6E72-4A7B-9853-96D8AF1740C6}" type="presOf" srcId="{1B51F03C-B418-4942-B298-94AA542E584E}" destId="{3C019A0C-AF78-47F6-9F7A-DFA3FDD92246}" srcOrd="0" destOrd="0" presId="urn:microsoft.com/office/officeart/2008/layout/VerticalCurvedList"/>
    <dgm:cxn modelId="{323A0D42-CAD5-4C9A-8F59-8ED5AC2FEC4E}" type="presOf" srcId="{C18E0CC8-A275-4C8C-9344-9BF904EADDBA}" destId="{79ED94C0-BBEA-498E-BB95-098D52F1DD8B}" srcOrd="0" destOrd="0" presId="urn:microsoft.com/office/officeart/2008/layout/VerticalCurvedList"/>
    <dgm:cxn modelId="{72ED9D66-8A51-459B-BA42-2F67B40C9B3A}" srcId="{1B51F03C-B418-4942-B298-94AA542E584E}" destId="{7ADEEEB0-8CEA-4CD5-9CC4-77C667683453}" srcOrd="2" destOrd="0" parTransId="{B096AB59-E0F6-4099-8FD7-B21729285A9C}" sibTransId="{05E80464-1ABA-4886-A1C3-B720827D8220}"/>
    <dgm:cxn modelId="{8BDE0871-F319-4563-B9AA-7BFF621CB4DC}" srcId="{1B51F03C-B418-4942-B298-94AA542E584E}" destId="{C18E0CC8-A275-4C8C-9344-9BF904EADDBA}" srcOrd="1" destOrd="0" parTransId="{8E8BF872-7AE6-4F7B-BD73-F4EF6B107D77}" sibTransId="{434E0F87-D491-4C16-A782-506E2B8562B7}"/>
    <dgm:cxn modelId="{48F168B2-2ABA-4450-8843-527C1DD68C94}" type="presOf" srcId="{61BAEF55-CB34-4645-A554-ADBEAFC1F230}" destId="{F353DA8E-7985-4849-9B84-998007D612D2}" srcOrd="0" destOrd="0" presId="urn:microsoft.com/office/officeart/2008/layout/VerticalCurvedList"/>
    <dgm:cxn modelId="{F5928CFA-B5C2-40BB-BF2C-EE91E3D5E623}" type="presOf" srcId="{322E1517-483A-4F3D-BFEF-55E7218B69F1}" destId="{13A7C343-1656-4A5D-B60E-CB0588AA6D48}" srcOrd="0" destOrd="0" presId="urn:microsoft.com/office/officeart/2008/layout/VerticalCurvedList"/>
    <dgm:cxn modelId="{51988847-CBFF-4AE7-8BC6-4261D19C7138}" type="presParOf" srcId="{3C019A0C-AF78-47F6-9F7A-DFA3FDD92246}" destId="{E3AC0076-30CD-4861-8C67-29CA93F9C31E}" srcOrd="0" destOrd="0" presId="urn:microsoft.com/office/officeart/2008/layout/VerticalCurvedList"/>
    <dgm:cxn modelId="{13C2972A-2118-4741-B1E7-065E2753FC45}" type="presParOf" srcId="{E3AC0076-30CD-4861-8C67-29CA93F9C31E}" destId="{75520E04-2395-47A9-8350-BB88D0D80381}" srcOrd="0" destOrd="0" presId="urn:microsoft.com/office/officeart/2008/layout/VerticalCurvedList"/>
    <dgm:cxn modelId="{46F9E468-D629-41F2-A7A9-5ED0262FBE41}" type="presParOf" srcId="{75520E04-2395-47A9-8350-BB88D0D80381}" destId="{0D4B03D2-C2AE-4DA0-9FCA-EEBD48050371}" srcOrd="0" destOrd="0" presId="urn:microsoft.com/office/officeart/2008/layout/VerticalCurvedList"/>
    <dgm:cxn modelId="{F83E5F30-CBCC-4357-B1AC-3A0FB88F6E0A}" type="presParOf" srcId="{75520E04-2395-47A9-8350-BB88D0D80381}" destId="{13A7C343-1656-4A5D-B60E-CB0588AA6D48}" srcOrd="1" destOrd="0" presId="urn:microsoft.com/office/officeart/2008/layout/VerticalCurvedList"/>
    <dgm:cxn modelId="{07B2D979-475E-44E4-9ADB-781776E8E321}" type="presParOf" srcId="{75520E04-2395-47A9-8350-BB88D0D80381}" destId="{A0B13D11-1FCC-4F2A-803E-18E805DE09BF}" srcOrd="2" destOrd="0" presId="urn:microsoft.com/office/officeart/2008/layout/VerticalCurvedList"/>
    <dgm:cxn modelId="{A011DFFB-A268-4707-8075-00E3338D6C65}" type="presParOf" srcId="{75520E04-2395-47A9-8350-BB88D0D80381}" destId="{69850AB4-854E-478C-9975-0ABAF0929299}" srcOrd="3" destOrd="0" presId="urn:microsoft.com/office/officeart/2008/layout/VerticalCurvedList"/>
    <dgm:cxn modelId="{D76A2B6E-C755-4BCD-B0E2-758502142263}" type="presParOf" srcId="{E3AC0076-30CD-4861-8C67-29CA93F9C31E}" destId="{F353DA8E-7985-4849-9B84-998007D612D2}" srcOrd="1" destOrd="0" presId="urn:microsoft.com/office/officeart/2008/layout/VerticalCurvedList"/>
    <dgm:cxn modelId="{442E3112-98C2-4E21-B6D4-59BB71AEA7CD}" type="presParOf" srcId="{E3AC0076-30CD-4861-8C67-29CA93F9C31E}" destId="{BE48453E-F74A-4B4C-AF57-D25E8D1105C5}" srcOrd="2" destOrd="0" presId="urn:microsoft.com/office/officeart/2008/layout/VerticalCurvedList"/>
    <dgm:cxn modelId="{2D11704D-482E-42CF-9114-03B769506DDD}" type="presParOf" srcId="{BE48453E-F74A-4B4C-AF57-D25E8D1105C5}" destId="{82516D40-D213-4965-BE1C-B6D27BC4E5DA}" srcOrd="0" destOrd="0" presId="urn:microsoft.com/office/officeart/2008/layout/VerticalCurvedList"/>
    <dgm:cxn modelId="{1E9EA166-0666-4A87-B261-4747DAA95A60}" type="presParOf" srcId="{E3AC0076-30CD-4861-8C67-29CA93F9C31E}" destId="{79ED94C0-BBEA-498E-BB95-098D52F1DD8B}" srcOrd="3" destOrd="0" presId="urn:microsoft.com/office/officeart/2008/layout/VerticalCurvedList"/>
    <dgm:cxn modelId="{EAE9BA58-0FE8-4322-9AB4-BE9D828CF6D5}" type="presParOf" srcId="{E3AC0076-30CD-4861-8C67-29CA93F9C31E}" destId="{027F1529-E0D1-4C75-A1F0-40EC1162D7FF}" srcOrd="4" destOrd="0" presId="urn:microsoft.com/office/officeart/2008/layout/VerticalCurvedList"/>
    <dgm:cxn modelId="{1A2128A8-18E2-4714-9782-5E73AA5C634E}" type="presParOf" srcId="{027F1529-E0D1-4C75-A1F0-40EC1162D7FF}" destId="{D731A06B-3669-4EEF-AB9C-D64058056F48}" srcOrd="0" destOrd="0" presId="urn:microsoft.com/office/officeart/2008/layout/VerticalCurvedList"/>
    <dgm:cxn modelId="{032A0DCD-D82C-43BC-B4D1-80F23BA47FA6}" type="presParOf" srcId="{E3AC0076-30CD-4861-8C67-29CA93F9C31E}" destId="{8F94C320-70CD-40D2-9651-456E5346C117}" srcOrd="5" destOrd="0" presId="urn:microsoft.com/office/officeart/2008/layout/VerticalCurvedList"/>
    <dgm:cxn modelId="{B2E0CDF8-B006-4E6F-AF41-A3602F811658}" type="presParOf" srcId="{E3AC0076-30CD-4861-8C67-29CA93F9C31E}" destId="{4C50AFF1-926A-4784-B5E3-E9C4E0D2162A}" srcOrd="6" destOrd="0" presId="urn:microsoft.com/office/officeart/2008/layout/VerticalCurvedList"/>
    <dgm:cxn modelId="{19553672-9D17-4990-B221-AFF7F5328AEA}" type="presParOf" srcId="{4C50AFF1-926A-4784-B5E3-E9C4E0D2162A}" destId="{8A606810-257D-46E4-99E5-9620E5DED47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735FD0-0806-4ED6-8C5A-8B5D45768660}"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2651E5C4-35FB-4DAB-BE50-69ACF00100D1}">
      <dgm:prSet phldrT="[Text]"/>
      <dgm:spPr/>
      <dgm:t>
        <a:bodyPr/>
        <a:lstStyle/>
        <a:p>
          <a:r>
            <a:rPr lang="en-US" noProof="0" dirty="0"/>
            <a:t>Starting M1</a:t>
          </a:r>
        </a:p>
      </dgm:t>
    </dgm:pt>
    <dgm:pt modelId="{974C5CD2-AB70-4671-ABE0-D5AA25516CA7}" type="parTrans" cxnId="{D8B1ABF6-95B4-4341-91C6-CE599D80CDE6}">
      <dgm:prSet/>
      <dgm:spPr/>
      <dgm:t>
        <a:bodyPr/>
        <a:lstStyle/>
        <a:p>
          <a:endParaRPr lang="en-US"/>
        </a:p>
      </dgm:t>
    </dgm:pt>
    <dgm:pt modelId="{FA2CFD72-3097-4793-962D-7E7718BA8DB2}" type="sibTrans" cxnId="{D8B1ABF6-95B4-4341-91C6-CE599D80CDE6}">
      <dgm:prSet/>
      <dgm:spPr/>
      <dgm:t>
        <a:bodyPr/>
        <a:lstStyle/>
        <a:p>
          <a:endParaRPr lang="en-US"/>
        </a:p>
      </dgm:t>
    </dgm:pt>
    <dgm:pt modelId="{C761F9FA-E8E6-405E-B974-833C9E28B7DA}">
      <dgm:prSet phldrT="[Text]"/>
      <dgm:spPr/>
      <dgm:t>
        <a:bodyPr/>
        <a:lstStyle/>
        <a:p>
          <a:r>
            <a:rPr lang="en-US" noProof="0" dirty="0"/>
            <a:t>M1, Jan 2025</a:t>
          </a:r>
        </a:p>
      </dgm:t>
    </dgm:pt>
    <dgm:pt modelId="{432A565C-BA78-423C-9B64-9EDEF80CD368}" type="parTrans" cxnId="{820E1E13-B2C8-40A6-BE30-7A792A53CC3A}">
      <dgm:prSet/>
      <dgm:spPr/>
      <dgm:t>
        <a:bodyPr/>
        <a:lstStyle/>
        <a:p>
          <a:endParaRPr lang="en-US"/>
        </a:p>
      </dgm:t>
    </dgm:pt>
    <dgm:pt modelId="{1ED5E826-060C-45A0-8B8A-B536188399D1}" type="sibTrans" cxnId="{820E1E13-B2C8-40A6-BE30-7A792A53CC3A}">
      <dgm:prSet/>
      <dgm:spPr/>
      <dgm:t>
        <a:bodyPr/>
        <a:lstStyle/>
        <a:p>
          <a:endParaRPr lang="en-US"/>
        </a:p>
      </dgm:t>
    </dgm:pt>
    <dgm:pt modelId="{9ABA9857-C573-4D5E-9DA4-B752129C84C1}">
      <dgm:prSet phldrT="[Text]"/>
      <dgm:spPr/>
      <dgm:t>
        <a:bodyPr/>
        <a:lstStyle/>
        <a:p>
          <a:r>
            <a:rPr lang="en-US" noProof="0" dirty="0"/>
            <a:t>Progress</a:t>
          </a:r>
        </a:p>
      </dgm:t>
    </dgm:pt>
    <dgm:pt modelId="{95FB51F7-44A8-4C15-B05A-D6A7714841EB}" type="parTrans" cxnId="{E59C114C-4E0E-460D-9A4D-BB2F9A0A8E88}">
      <dgm:prSet/>
      <dgm:spPr/>
      <dgm:t>
        <a:bodyPr/>
        <a:lstStyle/>
        <a:p>
          <a:endParaRPr lang="en-US"/>
        </a:p>
      </dgm:t>
    </dgm:pt>
    <dgm:pt modelId="{0866FC99-DE26-4855-839D-259CE7C8A325}" type="sibTrans" cxnId="{E59C114C-4E0E-460D-9A4D-BB2F9A0A8E88}">
      <dgm:prSet/>
      <dgm:spPr/>
      <dgm:t>
        <a:bodyPr/>
        <a:lstStyle/>
        <a:p>
          <a:endParaRPr lang="en-US"/>
        </a:p>
      </dgm:t>
    </dgm:pt>
    <dgm:pt modelId="{8F847561-B323-4BF4-BE2B-234E6F93821A}">
      <dgm:prSet phldrT="[Text]"/>
      <dgm:spPr/>
      <dgm:t>
        <a:bodyPr/>
        <a:lstStyle/>
        <a:p>
          <a:r>
            <a:rPr lang="en-US" noProof="0" dirty="0"/>
            <a:t>M2-M5</a:t>
          </a:r>
        </a:p>
      </dgm:t>
    </dgm:pt>
    <dgm:pt modelId="{5C1A41D8-70F3-4588-9422-3C0F4024AD3B}" type="parTrans" cxnId="{74857176-3D91-4E1A-BCDC-39BD15E50CCB}">
      <dgm:prSet/>
      <dgm:spPr/>
      <dgm:t>
        <a:bodyPr/>
        <a:lstStyle/>
        <a:p>
          <a:endParaRPr lang="en-US"/>
        </a:p>
      </dgm:t>
    </dgm:pt>
    <dgm:pt modelId="{7F0EB799-9303-4EA8-8628-CADF3EC6AD62}" type="sibTrans" cxnId="{74857176-3D91-4E1A-BCDC-39BD15E50CCB}">
      <dgm:prSet/>
      <dgm:spPr/>
      <dgm:t>
        <a:bodyPr/>
        <a:lstStyle/>
        <a:p>
          <a:endParaRPr lang="en-US"/>
        </a:p>
      </dgm:t>
    </dgm:pt>
    <dgm:pt modelId="{A26E4008-7F8D-4AED-9BCC-A615B82DCD81}">
      <dgm:prSet phldrT="[Text]"/>
      <dgm:spPr/>
      <dgm:t>
        <a:bodyPr/>
        <a:lstStyle/>
        <a:p>
          <a:r>
            <a:rPr lang="en-US" noProof="0" dirty="0"/>
            <a:t>Ending M6</a:t>
          </a:r>
        </a:p>
      </dgm:t>
    </dgm:pt>
    <dgm:pt modelId="{B8A557BE-F590-4417-B3ED-7C4C24502C73}" type="parTrans" cxnId="{4B911E2F-8B8D-4710-AAE5-86E43F9E1946}">
      <dgm:prSet/>
      <dgm:spPr/>
      <dgm:t>
        <a:bodyPr/>
        <a:lstStyle/>
        <a:p>
          <a:endParaRPr lang="en-US"/>
        </a:p>
      </dgm:t>
    </dgm:pt>
    <dgm:pt modelId="{169C9C44-DA85-4A06-85EA-7BFD8021E44B}" type="sibTrans" cxnId="{4B911E2F-8B8D-4710-AAE5-86E43F9E1946}">
      <dgm:prSet/>
      <dgm:spPr/>
      <dgm:t>
        <a:bodyPr/>
        <a:lstStyle/>
        <a:p>
          <a:endParaRPr lang="en-US"/>
        </a:p>
      </dgm:t>
    </dgm:pt>
    <dgm:pt modelId="{D411E68A-ACD9-4CC5-8982-1785E2F2F527}">
      <dgm:prSet phldrT="[Text]"/>
      <dgm:spPr/>
      <dgm:t>
        <a:bodyPr/>
        <a:lstStyle/>
        <a:p>
          <a:r>
            <a:rPr lang="en-US" noProof="0" dirty="0"/>
            <a:t>M6 </a:t>
          </a:r>
        </a:p>
        <a:p>
          <a:r>
            <a:rPr lang="en-US" noProof="0" dirty="0"/>
            <a:t>Jun, 2025</a:t>
          </a:r>
        </a:p>
      </dgm:t>
    </dgm:pt>
    <dgm:pt modelId="{C0BDABCA-9970-45EE-A09B-94C4A940FC15}" type="parTrans" cxnId="{E06C4BA8-12AC-43C5-BFF7-B277C6EEE7AF}">
      <dgm:prSet/>
      <dgm:spPr/>
      <dgm:t>
        <a:bodyPr/>
        <a:lstStyle/>
        <a:p>
          <a:endParaRPr lang="en-US"/>
        </a:p>
      </dgm:t>
    </dgm:pt>
    <dgm:pt modelId="{8E921E96-3C42-4484-ADB2-5DE9457D4600}" type="sibTrans" cxnId="{E06C4BA8-12AC-43C5-BFF7-B277C6EEE7AF}">
      <dgm:prSet/>
      <dgm:spPr/>
      <dgm:t>
        <a:bodyPr/>
        <a:lstStyle/>
        <a:p>
          <a:endParaRPr lang="en-US"/>
        </a:p>
      </dgm:t>
    </dgm:pt>
    <dgm:pt modelId="{D6D4D028-3B9C-46CF-81BD-253D6ADBA8FC}" type="pres">
      <dgm:prSet presAssocID="{69735FD0-0806-4ED6-8C5A-8B5D45768660}" presName="Name0" presStyleCnt="0">
        <dgm:presLayoutVars>
          <dgm:dir/>
          <dgm:animLvl val="lvl"/>
          <dgm:resizeHandles val="exact"/>
        </dgm:presLayoutVars>
      </dgm:prSet>
      <dgm:spPr/>
    </dgm:pt>
    <dgm:pt modelId="{56E1B4CD-B37C-4AE7-92CC-C5F75F7B6B99}" type="pres">
      <dgm:prSet presAssocID="{2651E5C4-35FB-4DAB-BE50-69ACF00100D1}" presName="linNode" presStyleCnt="0"/>
      <dgm:spPr/>
    </dgm:pt>
    <dgm:pt modelId="{74F54DA9-2DAD-4D6C-942D-3C699BD33142}" type="pres">
      <dgm:prSet presAssocID="{2651E5C4-35FB-4DAB-BE50-69ACF00100D1}" presName="parentText" presStyleLbl="node1" presStyleIdx="0" presStyleCnt="3">
        <dgm:presLayoutVars>
          <dgm:chMax val="1"/>
          <dgm:bulletEnabled val="1"/>
        </dgm:presLayoutVars>
      </dgm:prSet>
      <dgm:spPr/>
    </dgm:pt>
    <dgm:pt modelId="{9A0C2427-1CB7-4C8E-A164-814B5D274590}" type="pres">
      <dgm:prSet presAssocID="{2651E5C4-35FB-4DAB-BE50-69ACF00100D1}" presName="descendantText" presStyleLbl="alignAccFollowNode1" presStyleIdx="0" presStyleCnt="3">
        <dgm:presLayoutVars>
          <dgm:bulletEnabled val="1"/>
        </dgm:presLayoutVars>
      </dgm:prSet>
      <dgm:spPr/>
    </dgm:pt>
    <dgm:pt modelId="{97E03557-CEE1-47DC-A14C-D3E576DBC93B}" type="pres">
      <dgm:prSet presAssocID="{FA2CFD72-3097-4793-962D-7E7718BA8DB2}" presName="sp" presStyleCnt="0"/>
      <dgm:spPr/>
    </dgm:pt>
    <dgm:pt modelId="{2BFD8B38-21F6-42E7-9676-8AEDF9335B33}" type="pres">
      <dgm:prSet presAssocID="{9ABA9857-C573-4D5E-9DA4-B752129C84C1}" presName="linNode" presStyleCnt="0"/>
      <dgm:spPr/>
    </dgm:pt>
    <dgm:pt modelId="{E24624C4-73BF-48F9-BD33-A8512FE3CFB7}" type="pres">
      <dgm:prSet presAssocID="{9ABA9857-C573-4D5E-9DA4-B752129C84C1}" presName="parentText" presStyleLbl="node1" presStyleIdx="1" presStyleCnt="3">
        <dgm:presLayoutVars>
          <dgm:chMax val="1"/>
          <dgm:bulletEnabled val="1"/>
        </dgm:presLayoutVars>
      </dgm:prSet>
      <dgm:spPr/>
    </dgm:pt>
    <dgm:pt modelId="{2B995E06-9684-4854-8959-9CE6C79610D6}" type="pres">
      <dgm:prSet presAssocID="{9ABA9857-C573-4D5E-9DA4-B752129C84C1}" presName="descendantText" presStyleLbl="alignAccFollowNode1" presStyleIdx="1" presStyleCnt="3">
        <dgm:presLayoutVars>
          <dgm:bulletEnabled val="1"/>
        </dgm:presLayoutVars>
      </dgm:prSet>
      <dgm:spPr/>
    </dgm:pt>
    <dgm:pt modelId="{391081A1-AB96-4751-A2D1-8FC78B5FB813}" type="pres">
      <dgm:prSet presAssocID="{0866FC99-DE26-4855-839D-259CE7C8A325}" presName="sp" presStyleCnt="0"/>
      <dgm:spPr/>
    </dgm:pt>
    <dgm:pt modelId="{F5846DE8-3590-4D04-8049-85B5728C96AE}" type="pres">
      <dgm:prSet presAssocID="{A26E4008-7F8D-4AED-9BCC-A615B82DCD81}" presName="linNode" presStyleCnt="0"/>
      <dgm:spPr/>
    </dgm:pt>
    <dgm:pt modelId="{3D0DF7A5-A05F-41F6-9F6B-4AC6A697334F}" type="pres">
      <dgm:prSet presAssocID="{A26E4008-7F8D-4AED-9BCC-A615B82DCD81}" presName="parentText" presStyleLbl="node1" presStyleIdx="2" presStyleCnt="3">
        <dgm:presLayoutVars>
          <dgm:chMax val="1"/>
          <dgm:bulletEnabled val="1"/>
        </dgm:presLayoutVars>
      </dgm:prSet>
      <dgm:spPr/>
    </dgm:pt>
    <dgm:pt modelId="{70B51A24-DCA3-4AC9-AF20-5B644DFB0C0C}" type="pres">
      <dgm:prSet presAssocID="{A26E4008-7F8D-4AED-9BCC-A615B82DCD81}" presName="descendantText" presStyleLbl="alignAccFollowNode1" presStyleIdx="2" presStyleCnt="3">
        <dgm:presLayoutVars>
          <dgm:bulletEnabled val="1"/>
        </dgm:presLayoutVars>
      </dgm:prSet>
      <dgm:spPr/>
    </dgm:pt>
  </dgm:ptLst>
  <dgm:cxnLst>
    <dgm:cxn modelId="{820E1E13-B2C8-40A6-BE30-7A792A53CC3A}" srcId="{2651E5C4-35FB-4DAB-BE50-69ACF00100D1}" destId="{C761F9FA-E8E6-405E-B974-833C9E28B7DA}" srcOrd="0" destOrd="0" parTransId="{432A565C-BA78-423C-9B64-9EDEF80CD368}" sibTransId="{1ED5E826-060C-45A0-8B8A-B536188399D1}"/>
    <dgm:cxn modelId="{4B911E2F-8B8D-4710-AAE5-86E43F9E1946}" srcId="{69735FD0-0806-4ED6-8C5A-8B5D45768660}" destId="{A26E4008-7F8D-4AED-9BCC-A615B82DCD81}" srcOrd="2" destOrd="0" parTransId="{B8A557BE-F590-4417-B3ED-7C4C24502C73}" sibTransId="{169C9C44-DA85-4A06-85EA-7BFD8021E44B}"/>
    <dgm:cxn modelId="{C62A5645-0005-4EDF-92C4-D7E587DBB780}" type="presOf" srcId="{2651E5C4-35FB-4DAB-BE50-69ACF00100D1}" destId="{74F54DA9-2DAD-4D6C-942D-3C699BD33142}" srcOrd="0" destOrd="0" presId="urn:microsoft.com/office/officeart/2005/8/layout/vList5"/>
    <dgm:cxn modelId="{6CA2D646-9FE5-44C7-8EEC-5776B0BA65F9}" type="presOf" srcId="{C761F9FA-E8E6-405E-B974-833C9E28B7DA}" destId="{9A0C2427-1CB7-4C8E-A164-814B5D274590}" srcOrd="0" destOrd="0" presId="urn:microsoft.com/office/officeart/2005/8/layout/vList5"/>
    <dgm:cxn modelId="{E59C114C-4E0E-460D-9A4D-BB2F9A0A8E88}" srcId="{69735FD0-0806-4ED6-8C5A-8B5D45768660}" destId="{9ABA9857-C573-4D5E-9DA4-B752129C84C1}" srcOrd="1" destOrd="0" parTransId="{95FB51F7-44A8-4C15-B05A-D6A7714841EB}" sibTransId="{0866FC99-DE26-4855-839D-259CE7C8A325}"/>
    <dgm:cxn modelId="{6708DE70-B105-4F63-B5F8-CAAD86D138A1}" type="presOf" srcId="{A26E4008-7F8D-4AED-9BCC-A615B82DCD81}" destId="{3D0DF7A5-A05F-41F6-9F6B-4AC6A697334F}" srcOrd="0" destOrd="0" presId="urn:microsoft.com/office/officeart/2005/8/layout/vList5"/>
    <dgm:cxn modelId="{1E9A3E75-E28B-4AC7-A3CF-9526F58F36B6}" type="presOf" srcId="{69735FD0-0806-4ED6-8C5A-8B5D45768660}" destId="{D6D4D028-3B9C-46CF-81BD-253D6ADBA8FC}" srcOrd="0" destOrd="0" presId="urn:microsoft.com/office/officeart/2005/8/layout/vList5"/>
    <dgm:cxn modelId="{74857176-3D91-4E1A-BCDC-39BD15E50CCB}" srcId="{9ABA9857-C573-4D5E-9DA4-B752129C84C1}" destId="{8F847561-B323-4BF4-BE2B-234E6F93821A}" srcOrd="0" destOrd="0" parTransId="{5C1A41D8-70F3-4588-9422-3C0F4024AD3B}" sibTransId="{7F0EB799-9303-4EA8-8628-CADF3EC6AD62}"/>
    <dgm:cxn modelId="{E06C4BA8-12AC-43C5-BFF7-B277C6EEE7AF}" srcId="{A26E4008-7F8D-4AED-9BCC-A615B82DCD81}" destId="{D411E68A-ACD9-4CC5-8982-1785E2F2F527}" srcOrd="0" destOrd="0" parTransId="{C0BDABCA-9970-45EE-A09B-94C4A940FC15}" sibTransId="{8E921E96-3C42-4484-ADB2-5DE9457D4600}"/>
    <dgm:cxn modelId="{A7F232E6-E932-47B7-880B-DE6727EDD6C6}" type="presOf" srcId="{9ABA9857-C573-4D5E-9DA4-B752129C84C1}" destId="{E24624C4-73BF-48F9-BD33-A8512FE3CFB7}" srcOrd="0" destOrd="0" presId="urn:microsoft.com/office/officeart/2005/8/layout/vList5"/>
    <dgm:cxn modelId="{0F6E7DE6-F117-4E57-A338-161B576B9D7C}" type="presOf" srcId="{D411E68A-ACD9-4CC5-8982-1785E2F2F527}" destId="{70B51A24-DCA3-4AC9-AF20-5B644DFB0C0C}" srcOrd="0" destOrd="0" presId="urn:microsoft.com/office/officeart/2005/8/layout/vList5"/>
    <dgm:cxn modelId="{D8B1ABF6-95B4-4341-91C6-CE599D80CDE6}" srcId="{69735FD0-0806-4ED6-8C5A-8B5D45768660}" destId="{2651E5C4-35FB-4DAB-BE50-69ACF00100D1}" srcOrd="0" destOrd="0" parTransId="{974C5CD2-AB70-4671-ABE0-D5AA25516CA7}" sibTransId="{FA2CFD72-3097-4793-962D-7E7718BA8DB2}"/>
    <dgm:cxn modelId="{EA5402FF-1FB8-4FE4-A0AF-C1862D18BBF6}" type="presOf" srcId="{8F847561-B323-4BF4-BE2B-234E6F93821A}" destId="{2B995E06-9684-4854-8959-9CE6C79610D6}" srcOrd="0" destOrd="0" presId="urn:microsoft.com/office/officeart/2005/8/layout/vList5"/>
    <dgm:cxn modelId="{192C3646-0CF6-4726-9B90-CAC0D4C14882}" type="presParOf" srcId="{D6D4D028-3B9C-46CF-81BD-253D6ADBA8FC}" destId="{56E1B4CD-B37C-4AE7-92CC-C5F75F7B6B99}" srcOrd="0" destOrd="0" presId="urn:microsoft.com/office/officeart/2005/8/layout/vList5"/>
    <dgm:cxn modelId="{4788B4C8-70B3-4B5A-8CA7-54CE78F5501D}" type="presParOf" srcId="{56E1B4CD-B37C-4AE7-92CC-C5F75F7B6B99}" destId="{74F54DA9-2DAD-4D6C-942D-3C699BD33142}" srcOrd="0" destOrd="0" presId="urn:microsoft.com/office/officeart/2005/8/layout/vList5"/>
    <dgm:cxn modelId="{BB22469F-30D9-4976-9DDB-7C46DF71B5B4}" type="presParOf" srcId="{56E1B4CD-B37C-4AE7-92CC-C5F75F7B6B99}" destId="{9A0C2427-1CB7-4C8E-A164-814B5D274590}" srcOrd="1" destOrd="0" presId="urn:microsoft.com/office/officeart/2005/8/layout/vList5"/>
    <dgm:cxn modelId="{62F6A54D-042B-433A-874C-7CB497579393}" type="presParOf" srcId="{D6D4D028-3B9C-46CF-81BD-253D6ADBA8FC}" destId="{97E03557-CEE1-47DC-A14C-D3E576DBC93B}" srcOrd="1" destOrd="0" presId="urn:microsoft.com/office/officeart/2005/8/layout/vList5"/>
    <dgm:cxn modelId="{7A4D415E-40F9-4C5A-9991-CF74C8A924E0}" type="presParOf" srcId="{D6D4D028-3B9C-46CF-81BD-253D6ADBA8FC}" destId="{2BFD8B38-21F6-42E7-9676-8AEDF9335B33}" srcOrd="2" destOrd="0" presId="urn:microsoft.com/office/officeart/2005/8/layout/vList5"/>
    <dgm:cxn modelId="{DE4C2574-3BC4-4931-8F54-F12225DAB88A}" type="presParOf" srcId="{2BFD8B38-21F6-42E7-9676-8AEDF9335B33}" destId="{E24624C4-73BF-48F9-BD33-A8512FE3CFB7}" srcOrd="0" destOrd="0" presId="urn:microsoft.com/office/officeart/2005/8/layout/vList5"/>
    <dgm:cxn modelId="{D9FF1FB7-A878-4A6D-AF20-9225B2D632BA}" type="presParOf" srcId="{2BFD8B38-21F6-42E7-9676-8AEDF9335B33}" destId="{2B995E06-9684-4854-8959-9CE6C79610D6}" srcOrd="1" destOrd="0" presId="urn:microsoft.com/office/officeart/2005/8/layout/vList5"/>
    <dgm:cxn modelId="{182E75C4-89CE-44D7-9DC9-B42B75875215}" type="presParOf" srcId="{D6D4D028-3B9C-46CF-81BD-253D6ADBA8FC}" destId="{391081A1-AB96-4751-A2D1-8FC78B5FB813}" srcOrd="3" destOrd="0" presId="urn:microsoft.com/office/officeart/2005/8/layout/vList5"/>
    <dgm:cxn modelId="{EFB95A09-66D8-4FE0-8D18-68621861E759}" type="presParOf" srcId="{D6D4D028-3B9C-46CF-81BD-253D6ADBA8FC}" destId="{F5846DE8-3590-4D04-8049-85B5728C96AE}" srcOrd="4" destOrd="0" presId="urn:microsoft.com/office/officeart/2005/8/layout/vList5"/>
    <dgm:cxn modelId="{C07BE68A-9CDA-4E8B-8348-BE33C476BCC8}" type="presParOf" srcId="{F5846DE8-3590-4D04-8049-85B5728C96AE}" destId="{3D0DF7A5-A05F-41F6-9F6B-4AC6A697334F}" srcOrd="0" destOrd="0" presId="urn:microsoft.com/office/officeart/2005/8/layout/vList5"/>
    <dgm:cxn modelId="{BA432B0A-DFA7-48A7-978D-EAEA6BE4D0C1}" type="presParOf" srcId="{F5846DE8-3590-4D04-8049-85B5728C96AE}" destId="{70B51A24-DCA3-4AC9-AF20-5B644DFB0C0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E5EE80-E1A0-4C8F-BA8A-9866C02412B1}"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A6CBF47-D432-4D53-899E-CF556B4A1012}">
      <dgm:prSet custT="1"/>
      <dgm:spPr/>
      <dgm:t>
        <a:bodyPr/>
        <a:lstStyle/>
        <a:p>
          <a:pPr>
            <a:lnSpc>
              <a:spcPct val="100000"/>
            </a:lnSpc>
            <a:defRPr cap="all"/>
          </a:pPr>
          <a:r>
            <a:rPr lang="en-US" sz="1000" b="0" i="0" baseline="0" noProof="0" dirty="0"/>
            <a:t>Basics of sustainability and circular economy versus linear economic system (20 ECTS).</a:t>
          </a:r>
          <a:endParaRPr lang="en-US" sz="1000" noProof="0" dirty="0"/>
        </a:p>
      </dgm:t>
    </dgm:pt>
    <dgm:pt modelId="{855C7A2F-CC51-4C70-AD7E-22897DA2783A}" type="parTrans" cxnId="{0E49D57B-F0BC-4490-8422-E4D7C4867534}">
      <dgm:prSet/>
      <dgm:spPr/>
      <dgm:t>
        <a:bodyPr/>
        <a:lstStyle/>
        <a:p>
          <a:endParaRPr lang="en-US" sz="1000"/>
        </a:p>
      </dgm:t>
    </dgm:pt>
    <dgm:pt modelId="{F3A7A04E-1911-474C-9195-E4284BE27106}" type="sibTrans" cxnId="{0E49D57B-F0BC-4490-8422-E4D7C4867534}">
      <dgm:prSet/>
      <dgm:spPr/>
      <dgm:t>
        <a:bodyPr/>
        <a:lstStyle/>
        <a:p>
          <a:endParaRPr lang="en-US" sz="1000"/>
        </a:p>
      </dgm:t>
    </dgm:pt>
    <dgm:pt modelId="{AD6B91EC-6025-404A-BCD7-57FF3FCBFC29}">
      <dgm:prSet custT="1"/>
      <dgm:spPr/>
      <dgm:t>
        <a:bodyPr/>
        <a:lstStyle/>
        <a:p>
          <a:pPr>
            <a:lnSpc>
              <a:spcPct val="100000"/>
            </a:lnSpc>
            <a:defRPr cap="all"/>
          </a:pPr>
          <a:r>
            <a:rPr lang="en-US" sz="1000" b="0" i="0" baseline="0" noProof="0" dirty="0"/>
            <a:t>Air, soil and water pollution. Techniques and tools for measuring environmental impacts (10 ECTS).</a:t>
          </a:r>
          <a:endParaRPr lang="en-US" sz="1000" noProof="0" dirty="0"/>
        </a:p>
      </dgm:t>
    </dgm:pt>
    <dgm:pt modelId="{B33668B1-872D-4968-9680-6E279ACB281C}" type="parTrans" cxnId="{ED53A9B6-12E7-4F48-A709-95BFEF7C6677}">
      <dgm:prSet/>
      <dgm:spPr/>
      <dgm:t>
        <a:bodyPr/>
        <a:lstStyle/>
        <a:p>
          <a:endParaRPr lang="en-US" sz="1000"/>
        </a:p>
      </dgm:t>
    </dgm:pt>
    <dgm:pt modelId="{D40CA95A-03DC-4C0A-8476-34A6493F68A9}" type="sibTrans" cxnId="{ED53A9B6-12E7-4F48-A709-95BFEF7C6677}">
      <dgm:prSet/>
      <dgm:spPr/>
      <dgm:t>
        <a:bodyPr/>
        <a:lstStyle/>
        <a:p>
          <a:endParaRPr lang="en-US" sz="1000"/>
        </a:p>
      </dgm:t>
    </dgm:pt>
    <dgm:pt modelId="{4155BB3A-7A92-4428-8396-5BDFE9880575}">
      <dgm:prSet custT="1"/>
      <dgm:spPr/>
      <dgm:t>
        <a:bodyPr/>
        <a:lstStyle/>
        <a:p>
          <a:pPr>
            <a:lnSpc>
              <a:spcPct val="100000"/>
            </a:lnSpc>
            <a:defRPr cap="all"/>
          </a:pPr>
          <a:r>
            <a:rPr lang="en-US" sz="1000" b="0" i="0" baseline="0" noProof="0" dirty="0"/>
            <a:t>Energy transition: reducing the dependence on fossil fuels (30 ECTS).</a:t>
          </a:r>
          <a:endParaRPr lang="en-US" sz="1000" noProof="0" dirty="0"/>
        </a:p>
      </dgm:t>
    </dgm:pt>
    <dgm:pt modelId="{74DD9A99-3BD1-4BC3-9678-148DCDC4F501}" type="parTrans" cxnId="{ED9814F0-9E03-4093-9AC0-C2816D1E039B}">
      <dgm:prSet/>
      <dgm:spPr/>
      <dgm:t>
        <a:bodyPr/>
        <a:lstStyle/>
        <a:p>
          <a:endParaRPr lang="en-US" sz="1000"/>
        </a:p>
      </dgm:t>
    </dgm:pt>
    <dgm:pt modelId="{0C0BF55E-BEED-47CA-B9D8-85B27930ABE9}" type="sibTrans" cxnId="{ED9814F0-9E03-4093-9AC0-C2816D1E039B}">
      <dgm:prSet/>
      <dgm:spPr/>
      <dgm:t>
        <a:bodyPr/>
        <a:lstStyle/>
        <a:p>
          <a:endParaRPr lang="en-US" sz="1000"/>
        </a:p>
      </dgm:t>
    </dgm:pt>
    <dgm:pt modelId="{BB4E2327-208D-46C5-8357-C67485202203}">
      <dgm:prSet custT="1"/>
      <dgm:spPr/>
      <dgm:t>
        <a:bodyPr/>
        <a:lstStyle/>
        <a:p>
          <a:pPr>
            <a:lnSpc>
              <a:spcPct val="100000"/>
            </a:lnSpc>
            <a:defRPr cap="all"/>
          </a:pPr>
          <a:r>
            <a:rPr lang="en-US" sz="1000" b="0" i="0" baseline="0" noProof="0" dirty="0"/>
            <a:t>Closing the cycle in the automotive sector. From fossil fuels to green hydrogen (25 ECTS).</a:t>
          </a:r>
          <a:endParaRPr lang="en-US" sz="1000" noProof="0" dirty="0"/>
        </a:p>
      </dgm:t>
    </dgm:pt>
    <dgm:pt modelId="{8236A587-6BB1-47D6-8D70-8EA8C683BAD3}" type="parTrans" cxnId="{1DA64FB4-B101-4136-AAD2-7DD50F5ABF7A}">
      <dgm:prSet/>
      <dgm:spPr/>
      <dgm:t>
        <a:bodyPr/>
        <a:lstStyle/>
        <a:p>
          <a:endParaRPr lang="en-US" sz="1000"/>
        </a:p>
      </dgm:t>
    </dgm:pt>
    <dgm:pt modelId="{AD607F9C-B85B-4CDD-8BE9-3A5C2D4B5757}" type="sibTrans" cxnId="{1DA64FB4-B101-4136-AAD2-7DD50F5ABF7A}">
      <dgm:prSet/>
      <dgm:spPr/>
      <dgm:t>
        <a:bodyPr/>
        <a:lstStyle/>
        <a:p>
          <a:endParaRPr lang="en-US" sz="1000"/>
        </a:p>
      </dgm:t>
    </dgm:pt>
    <dgm:pt modelId="{586828DE-356A-43CB-A81D-320DE477AE3D}">
      <dgm:prSet custT="1"/>
      <dgm:spPr/>
      <dgm:t>
        <a:bodyPr/>
        <a:lstStyle/>
        <a:p>
          <a:pPr>
            <a:lnSpc>
              <a:spcPct val="100000"/>
            </a:lnSpc>
            <a:defRPr cap="all"/>
          </a:pPr>
          <a:r>
            <a:rPr lang="en-US" sz="1000" b="0" i="0" baseline="0" noProof="0" dirty="0"/>
            <a:t>National and international regulatory framework on sustainability and circularity: main proposals and measures for a transition in energy and automotive (10 ECTS).</a:t>
          </a:r>
          <a:endParaRPr lang="en-US" sz="1000" noProof="0" dirty="0"/>
        </a:p>
      </dgm:t>
    </dgm:pt>
    <dgm:pt modelId="{2654C4C6-C7F2-4A38-BD01-D0B7806790D1}" type="parTrans" cxnId="{6B1BEDC7-E6ED-4480-B0E1-B4E8FAFFB2B6}">
      <dgm:prSet/>
      <dgm:spPr/>
      <dgm:t>
        <a:bodyPr/>
        <a:lstStyle/>
        <a:p>
          <a:endParaRPr lang="en-US" sz="1000"/>
        </a:p>
      </dgm:t>
    </dgm:pt>
    <dgm:pt modelId="{868B0DC7-E386-4965-BC27-045A407155C8}" type="sibTrans" cxnId="{6B1BEDC7-E6ED-4480-B0E1-B4E8FAFFB2B6}">
      <dgm:prSet/>
      <dgm:spPr/>
      <dgm:t>
        <a:bodyPr/>
        <a:lstStyle/>
        <a:p>
          <a:endParaRPr lang="en-US" sz="1000"/>
        </a:p>
      </dgm:t>
    </dgm:pt>
    <dgm:pt modelId="{51181EEE-388A-44C6-97C2-E0C7CD4A65B3}">
      <dgm:prSet custT="1"/>
      <dgm:spPr/>
      <dgm:t>
        <a:bodyPr/>
        <a:lstStyle/>
        <a:p>
          <a:pPr>
            <a:lnSpc>
              <a:spcPct val="100000"/>
            </a:lnSpc>
            <a:defRPr cap="all"/>
          </a:pPr>
          <a:r>
            <a:rPr lang="en-US" sz="1000" b="0" i="0" baseline="0" noProof="0" dirty="0"/>
            <a:t>Techniques for reporting information: elaboration of reports and research papers (20 ECTS).</a:t>
          </a:r>
          <a:endParaRPr lang="en-US" sz="1000" noProof="0" dirty="0"/>
        </a:p>
      </dgm:t>
    </dgm:pt>
    <dgm:pt modelId="{26035904-7D91-4DDD-92C4-501835DA8880}" type="parTrans" cxnId="{F8718DA0-A34C-49F8-B192-15D16C138089}">
      <dgm:prSet/>
      <dgm:spPr/>
      <dgm:t>
        <a:bodyPr/>
        <a:lstStyle/>
        <a:p>
          <a:endParaRPr lang="en-US" sz="1000"/>
        </a:p>
      </dgm:t>
    </dgm:pt>
    <dgm:pt modelId="{802748CA-7651-4925-AE10-492A89D645CD}" type="sibTrans" cxnId="{F8718DA0-A34C-49F8-B192-15D16C138089}">
      <dgm:prSet/>
      <dgm:spPr/>
      <dgm:t>
        <a:bodyPr/>
        <a:lstStyle/>
        <a:p>
          <a:endParaRPr lang="en-US" sz="1000"/>
        </a:p>
      </dgm:t>
    </dgm:pt>
    <dgm:pt modelId="{E8ED7712-E9A9-4645-B9CC-0384184D3140}">
      <dgm:prSet custT="1"/>
      <dgm:spPr/>
      <dgm:t>
        <a:bodyPr/>
        <a:lstStyle/>
        <a:p>
          <a:pPr>
            <a:lnSpc>
              <a:spcPct val="100000"/>
            </a:lnSpc>
            <a:defRPr cap="all"/>
          </a:pPr>
          <a:r>
            <a:rPr lang="en-US" sz="1000" b="0" i="0" baseline="0" noProof="0" dirty="0"/>
            <a:t>Practical task: environmental impact analysis and policy proposals (10 ECTS).</a:t>
          </a:r>
          <a:endParaRPr lang="en-US" sz="1000" noProof="0" dirty="0"/>
        </a:p>
      </dgm:t>
    </dgm:pt>
    <dgm:pt modelId="{9938D07D-3A43-4E84-8E29-8F3D8C22E064}" type="parTrans" cxnId="{2A9F7A2A-C755-4FEC-8233-DAA3097E8FBF}">
      <dgm:prSet/>
      <dgm:spPr/>
      <dgm:t>
        <a:bodyPr/>
        <a:lstStyle/>
        <a:p>
          <a:endParaRPr lang="en-US" sz="1000"/>
        </a:p>
      </dgm:t>
    </dgm:pt>
    <dgm:pt modelId="{F67A2FCF-3DB0-46CA-81C5-8E6323840DD2}" type="sibTrans" cxnId="{2A9F7A2A-C755-4FEC-8233-DAA3097E8FBF}">
      <dgm:prSet/>
      <dgm:spPr/>
      <dgm:t>
        <a:bodyPr/>
        <a:lstStyle/>
        <a:p>
          <a:endParaRPr lang="en-US" sz="1000"/>
        </a:p>
      </dgm:t>
    </dgm:pt>
    <dgm:pt modelId="{5574C982-767E-457C-A953-3F2FC9A0C5EB}" type="pres">
      <dgm:prSet presAssocID="{48E5EE80-E1A0-4C8F-BA8A-9866C02412B1}" presName="root" presStyleCnt="0">
        <dgm:presLayoutVars>
          <dgm:dir/>
          <dgm:resizeHandles val="exact"/>
        </dgm:presLayoutVars>
      </dgm:prSet>
      <dgm:spPr/>
    </dgm:pt>
    <dgm:pt modelId="{0D031AC6-7AA3-402C-B2B8-58690813C764}" type="pres">
      <dgm:prSet presAssocID="{AA6CBF47-D432-4D53-899E-CF556B4A1012}" presName="compNode" presStyleCnt="0"/>
      <dgm:spPr/>
    </dgm:pt>
    <dgm:pt modelId="{90D154A8-7D86-45F3-8B04-A439DE54CC49}" type="pres">
      <dgm:prSet presAssocID="{AA6CBF47-D432-4D53-899E-CF556B4A1012}" presName="iconBgRect" presStyleLbl="bgShp" presStyleIdx="0" presStyleCnt="7"/>
      <dgm:spPr/>
    </dgm:pt>
    <dgm:pt modelId="{2A960EE9-2B41-4A68-9F0B-011EB2B975DA}" type="pres">
      <dgm:prSet presAssocID="{AA6CBF47-D432-4D53-899E-CF556B4A101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petare"/>
        </a:ext>
      </dgm:extLst>
    </dgm:pt>
    <dgm:pt modelId="{50C2DE3C-D6CA-4702-86AB-68C7B78DCA18}" type="pres">
      <dgm:prSet presAssocID="{AA6CBF47-D432-4D53-899E-CF556B4A1012}" presName="spaceRect" presStyleCnt="0"/>
      <dgm:spPr/>
    </dgm:pt>
    <dgm:pt modelId="{36BA023C-8C7E-4DF8-92BE-E897150CD093}" type="pres">
      <dgm:prSet presAssocID="{AA6CBF47-D432-4D53-899E-CF556B4A1012}" presName="textRect" presStyleLbl="revTx" presStyleIdx="0" presStyleCnt="7">
        <dgm:presLayoutVars>
          <dgm:chMax val="1"/>
          <dgm:chPref val="1"/>
        </dgm:presLayoutVars>
      </dgm:prSet>
      <dgm:spPr/>
    </dgm:pt>
    <dgm:pt modelId="{C1563FB7-7BFB-4758-85CB-AD5CB2866312}" type="pres">
      <dgm:prSet presAssocID="{F3A7A04E-1911-474C-9195-E4284BE27106}" presName="sibTrans" presStyleCnt="0"/>
      <dgm:spPr/>
    </dgm:pt>
    <dgm:pt modelId="{35D461BC-8EE9-4602-94C4-2C64C379A2A4}" type="pres">
      <dgm:prSet presAssocID="{AD6B91EC-6025-404A-BCD7-57FF3FCBFC29}" presName="compNode" presStyleCnt="0"/>
      <dgm:spPr/>
    </dgm:pt>
    <dgm:pt modelId="{639C3F2C-6F99-4D6A-A107-B11219A5E043}" type="pres">
      <dgm:prSet presAssocID="{AD6B91EC-6025-404A-BCD7-57FF3FCBFC29}" presName="iconBgRect" presStyleLbl="bgShp" presStyleIdx="1" presStyleCnt="7"/>
      <dgm:spPr/>
    </dgm:pt>
    <dgm:pt modelId="{66AEF2FC-0579-4585-B832-C85C696B562F}" type="pres">
      <dgm:prSet presAssocID="{AD6B91EC-6025-404A-BCD7-57FF3FCBFC2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ntă"/>
        </a:ext>
      </dgm:extLst>
    </dgm:pt>
    <dgm:pt modelId="{C7C3D932-D50A-4D40-9F80-747BAF43DD95}" type="pres">
      <dgm:prSet presAssocID="{AD6B91EC-6025-404A-BCD7-57FF3FCBFC29}" presName="spaceRect" presStyleCnt="0"/>
      <dgm:spPr/>
    </dgm:pt>
    <dgm:pt modelId="{02137EBA-AEF7-48E1-AF57-234A932DDDBD}" type="pres">
      <dgm:prSet presAssocID="{AD6B91EC-6025-404A-BCD7-57FF3FCBFC29}" presName="textRect" presStyleLbl="revTx" presStyleIdx="1" presStyleCnt="7">
        <dgm:presLayoutVars>
          <dgm:chMax val="1"/>
          <dgm:chPref val="1"/>
        </dgm:presLayoutVars>
      </dgm:prSet>
      <dgm:spPr/>
    </dgm:pt>
    <dgm:pt modelId="{7C039EA8-791F-4C56-95CE-6D0F6303A834}" type="pres">
      <dgm:prSet presAssocID="{D40CA95A-03DC-4C0A-8476-34A6493F68A9}" presName="sibTrans" presStyleCnt="0"/>
      <dgm:spPr/>
    </dgm:pt>
    <dgm:pt modelId="{CA279AAB-6E0B-48DA-880C-06E8EF0ABD82}" type="pres">
      <dgm:prSet presAssocID="{4155BB3A-7A92-4428-8396-5BDFE9880575}" presName="compNode" presStyleCnt="0"/>
      <dgm:spPr/>
    </dgm:pt>
    <dgm:pt modelId="{EC279BF8-4CCD-4BFF-9873-DF1213BCEDBF}" type="pres">
      <dgm:prSet presAssocID="{4155BB3A-7A92-4428-8396-5BDFE9880575}" presName="iconBgRect" presStyleLbl="bgShp" presStyleIdx="2" presStyleCnt="7"/>
      <dgm:spPr/>
    </dgm:pt>
    <dgm:pt modelId="{94BC26A9-A448-49E6-9A1E-5E7BAE6CEC1B}" type="pres">
      <dgm:prSet presAssocID="{4155BB3A-7A92-4428-8396-5BDFE988057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ară de vânt"/>
        </a:ext>
      </dgm:extLst>
    </dgm:pt>
    <dgm:pt modelId="{BAF213AF-9BD5-4D88-8B5C-4384C76650BD}" type="pres">
      <dgm:prSet presAssocID="{4155BB3A-7A92-4428-8396-5BDFE9880575}" presName="spaceRect" presStyleCnt="0"/>
      <dgm:spPr/>
    </dgm:pt>
    <dgm:pt modelId="{ED435394-F54E-4A96-B10A-6500CBD0EEC3}" type="pres">
      <dgm:prSet presAssocID="{4155BB3A-7A92-4428-8396-5BDFE9880575}" presName="textRect" presStyleLbl="revTx" presStyleIdx="2" presStyleCnt="7">
        <dgm:presLayoutVars>
          <dgm:chMax val="1"/>
          <dgm:chPref val="1"/>
        </dgm:presLayoutVars>
      </dgm:prSet>
      <dgm:spPr/>
    </dgm:pt>
    <dgm:pt modelId="{8BEB9649-C3C9-4C45-9370-1489F99DB2DE}" type="pres">
      <dgm:prSet presAssocID="{0C0BF55E-BEED-47CA-B9D8-85B27930ABE9}" presName="sibTrans" presStyleCnt="0"/>
      <dgm:spPr/>
    </dgm:pt>
    <dgm:pt modelId="{A051B750-878B-498F-8421-9AA78DD108E3}" type="pres">
      <dgm:prSet presAssocID="{BB4E2327-208D-46C5-8357-C67485202203}" presName="compNode" presStyleCnt="0"/>
      <dgm:spPr/>
    </dgm:pt>
    <dgm:pt modelId="{0F60196A-B21A-4260-8381-DE716752083C}" type="pres">
      <dgm:prSet presAssocID="{BB4E2327-208D-46C5-8357-C67485202203}" presName="iconBgRect" presStyleLbl="bgShp" presStyleIdx="3" presStyleCnt="7"/>
      <dgm:spPr/>
    </dgm:pt>
    <dgm:pt modelId="{24927A42-C6F9-449E-948A-715E9F7E65E1}" type="pres">
      <dgm:prSet presAssocID="{BB4E2327-208D-46C5-8357-C6748520220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lectric Car"/>
        </a:ext>
      </dgm:extLst>
    </dgm:pt>
    <dgm:pt modelId="{858EBDF5-2DB4-491C-B0F2-14F4B46F9A08}" type="pres">
      <dgm:prSet presAssocID="{BB4E2327-208D-46C5-8357-C67485202203}" presName="spaceRect" presStyleCnt="0"/>
      <dgm:spPr/>
    </dgm:pt>
    <dgm:pt modelId="{E81D02F4-6CBD-4BD4-A2F3-3459183482EC}" type="pres">
      <dgm:prSet presAssocID="{BB4E2327-208D-46C5-8357-C67485202203}" presName="textRect" presStyleLbl="revTx" presStyleIdx="3" presStyleCnt="7">
        <dgm:presLayoutVars>
          <dgm:chMax val="1"/>
          <dgm:chPref val="1"/>
        </dgm:presLayoutVars>
      </dgm:prSet>
      <dgm:spPr/>
    </dgm:pt>
    <dgm:pt modelId="{5506283D-433D-47D4-B010-195B858C3BBF}" type="pres">
      <dgm:prSet presAssocID="{AD607F9C-B85B-4CDD-8BE9-3A5C2D4B5757}" presName="sibTrans" presStyleCnt="0"/>
      <dgm:spPr/>
    </dgm:pt>
    <dgm:pt modelId="{7EA9559E-DDCC-4F44-9028-64BF84E94E90}" type="pres">
      <dgm:prSet presAssocID="{586828DE-356A-43CB-A81D-320DE477AE3D}" presName="compNode" presStyleCnt="0"/>
      <dgm:spPr/>
    </dgm:pt>
    <dgm:pt modelId="{F28011AC-034B-4F2B-864C-8A52F3DB9CD6}" type="pres">
      <dgm:prSet presAssocID="{586828DE-356A-43CB-A81D-320DE477AE3D}" presName="iconBgRect" presStyleLbl="bgShp" presStyleIdx="4" presStyleCnt="7"/>
      <dgm:spPr/>
    </dgm:pt>
    <dgm:pt modelId="{EFDCA84E-57EF-458C-A44A-0E3EE786F7A8}" type="pres">
      <dgm:prSet presAssocID="{586828DE-356A-43CB-A81D-320DE477AE3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șină"/>
        </a:ext>
      </dgm:extLst>
    </dgm:pt>
    <dgm:pt modelId="{668A9033-D61C-495F-940D-A7C9084A32BD}" type="pres">
      <dgm:prSet presAssocID="{586828DE-356A-43CB-A81D-320DE477AE3D}" presName="spaceRect" presStyleCnt="0"/>
      <dgm:spPr/>
    </dgm:pt>
    <dgm:pt modelId="{48BE54EF-695E-43FB-9219-ED3DFC9DB3F1}" type="pres">
      <dgm:prSet presAssocID="{586828DE-356A-43CB-A81D-320DE477AE3D}" presName="textRect" presStyleLbl="revTx" presStyleIdx="4" presStyleCnt="7">
        <dgm:presLayoutVars>
          <dgm:chMax val="1"/>
          <dgm:chPref val="1"/>
        </dgm:presLayoutVars>
      </dgm:prSet>
      <dgm:spPr/>
    </dgm:pt>
    <dgm:pt modelId="{6E5AC4E2-9B62-43BF-9FA9-9CA827860EFC}" type="pres">
      <dgm:prSet presAssocID="{868B0DC7-E386-4965-BC27-045A407155C8}" presName="sibTrans" presStyleCnt="0"/>
      <dgm:spPr/>
    </dgm:pt>
    <dgm:pt modelId="{6216F027-6856-4088-B8C6-94F5B2AC767D}" type="pres">
      <dgm:prSet presAssocID="{51181EEE-388A-44C6-97C2-E0C7CD4A65B3}" presName="compNode" presStyleCnt="0"/>
      <dgm:spPr/>
    </dgm:pt>
    <dgm:pt modelId="{505ECC09-F426-4C7E-9373-3EFAEC67D49B}" type="pres">
      <dgm:prSet presAssocID="{51181EEE-388A-44C6-97C2-E0C7CD4A65B3}" presName="iconBgRect" presStyleLbl="bgShp" presStyleIdx="5" presStyleCnt="7"/>
      <dgm:spPr/>
    </dgm:pt>
    <dgm:pt modelId="{B209CC60-7C14-4307-9F2D-5C81ECC02920}" type="pres">
      <dgm:prSet presAssocID="{51181EEE-388A-44C6-97C2-E0C7CD4A65B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atistică"/>
        </a:ext>
      </dgm:extLst>
    </dgm:pt>
    <dgm:pt modelId="{70E7628B-A6DF-464B-AFFA-726B53D86DE3}" type="pres">
      <dgm:prSet presAssocID="{51181EEE-388A-44C6-97C2-E0C7CD4A65B3}" presName="spaceRect" presStyleCnt="0"/>
      <dgm:spPr/>
    </dgm:pt>
    <dgm:pt modelId="{CCF185C1-5A27-46D7-9AC5-9AD09820866B}" type="pres">
      <dgm:prSet presAssocID="{51181EEE-388A-44C6-97C2-E0C7CD4A65B3}" presName="textRect" presStyleLbl="revTx" presStyleIdx="5" presStyleCnt="7">
        <dgm:presLayoutVars>
          <dgm:chMax val="1"/>
          <dgm:chPref val="1"/>
        </dgm:presLayoutVars>
      </dgm:prSet>
      <dgm:spPr/>
    </dgm:pt>
    <dgm:pt modelId="{3D093DD8-3BDE-4B10-8D09-B5D60197D6DE}" type="pres">
      <dgm:prSet presAssocID="{802748CA-7651-4925-AE10-492A89D645CD}" presName="sibTrans" presStyleCnt="0"/>
      <dgm:spPr/>
    </dgm:pt>
    <dgm:pt modelId="{2658AFB6-5F11-420E-8E57-9F2C4627F0CA}" type="pres">
      <dgm:prSet presAssocID="{E8ED7712-E9A9-4645-B9CC-0384184D3140}" presName="compNode" presStyleCnt="0"/>
      <dgm:spPr/>
    </dgm:pt>
    <dgm:pt modelId="{CB1D8D70-E234-4D53-BB68-DCCEC19F3375}" type="pres">
      <dgm:prSet presAssocID="{E8ED7712-E9A9-4645-B9CC-0384184D3140}" presName="iconBgRect" presStyleLbl="bgShp" presStyleIdx="6" presStyleCnt="7"/>
      <dgm:spPr/>
    </dgm:pt>
    <dgm:pt modelId="{E0B7ECE8-7BA9-4CF0-A7DC-5D4C6D5C0387}" type="pres">
      <dgm:prSet presAssocID="{E8ED7712-E9A9-4645-B9CC-0384184D314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ifă"/>
        </a:ext>
      </dgm:extLst>
    </dgm:pt>
    <dgm:pt modelId="{A0F7C4F5-282E-4FB9-A8AA-474A28792754}" type="pres">
      <dgm:prSet presAssocID="{E8ED7712-E9A9-4645-B9CC-0384184D3140}" presName="spaceRect" presStyleCnt="0"/>
      <dgm:spPr/>
    </dgm:pt>
    <dgm:pt modelId="{F16DFD9E-A2A3-4770-B89E-4CCDC0FF858A}" type="pres">
      <dgm:prSet presAssocID="{E8ED7712-E9A9-4645-B9CC-0384184D3140}" presName="textRect" presStyleLbl="revTx" presStyleIdx="6" presStyleCnt="7">
        <dgm:presLayoutVars>
          <dgm:chMax val="1"/>
          <dgm:chPref val="1"/>
        </dgm:presLayoutVars>
      </dgm:prSet>
      <dgm:spPr/>
    </dgm:pt>
  </dgm:ptLst>
  <dgm:cxnLst>
    <dgm:cxn modelId="{11A9F612-049E-4C61-9CBA-A66B15400811}" type="presOf" srcId="{586828DE-356A-43CB-A81D-320DE477AE3D}" destId="{48BE54EF-695E-43FB-9219-ED3DFC9DB3F1}" srcOrd="0" destOrd="0" presId="urn:microsoft.com/office/officeart/2018/5/layout/IconCircleLabelList"/>
    <dgm:cxn modelId="{2A9F7A2A-C755-4FEC-8233-DAA3097E8FBF}" srcId="{48E5EE80-E1A0-4C8F-BA8A-9866C02412B1}" destId="{E8ED7712-E9A9-4645-B9CC-0384184D3140}" srcOrd="6" destOrd="0" parTransId="{9938D07D-3A43-4E84-8E29-8F3D8C22E064}" sibTransId="{F67A2FCF-3DB0-46CA-81C5-8E6323840DD2}"/>
    <dgm:cxn modelId="{85449248-0E3F-4B72-8DF7-10CEB36F21CC}" type="presOf" srcId="{AD6B91EC-6025-404A-BCD7-57FF3FCBFC29}" destId="{02137EBA-AEF7-48E1-AF57-234A932DDDBD}" srcOrd="0" destOrd="0" presId="urn:microsoft.com/office/officeart/2018/5/layout/IconCircleLabelList"/>
    <dgm:cxn modelId="{0635434D-F07E-4B10-99CF-EBE08AB6C817}" type="presOf" srcId="{4155BB3A-7A92-4428-8396-5BDFE9880575}" destId="{ED435394-F54E-4A96-B10A-6500CBD0EEC3}" srcOrd="0" destOrd="0" presId="urn:microsoft.com/office/officeart/2018/5/layout/IconCircleLabelList"/>
    <dgm:cxn modelId="{2B831179-EAC9-4334-BA27-BDDD458C5ADF}" type="presOf" srcId="{AA6CBF47-D432-4D53-899E-CF556B4A1012}" destId="{36BA023C-8C7E-4DF8-92BE-E897150CD093}" srcOrd="0" destOrd="0" presId="urn:microsoft.com/office/officeart/2018/5/layout/IconCircleLabelList"/>
    <dgm:cxn modelId="{0E49D57B-F0BC-4490-8422-E4D7C4867534}" srcId="{48E5EE80-E1A0-4C8F-BA8A-9866C02412B1}" destId="{AA6CBF47-D432-4D53-899E-CF556B4A1012}" srcOrd="0" destOrd="0" parTransId="{855C7A2F-CC51-4C70-AD7E-22897DA2783A}" sibTransId="{F3A7A04E-1911-474C-9195-E4284BE27106}"/>
    <dgm:cxn modelId="{EDD3E78B-877F-441D-8CEA-7A4567FF37F7}" type="presOf" srcId="{E8ED7712-E9A9-4645-B9CC-0384184D3140}" destId="{F16DFD9E-A2A3-4770-B89E-4CCDC0FF858A}" srcOrd="0" destOrd="0" presId="urn:microsoft.com/office/officeart/2018/5/layout/IconCircleLabelList"/>
    <dgm:cxn modelId="{B9F8399D-BEAA-40D9-AF61-4609F04A74F3}" type="presOf" srcId="{51181EEE-388A-44C6-97C2-E0C7CD4A65B3}" destId="{CCF185C1-5A27-46D7-9AC5-9AD09820866B}" srcOrd="0" destOrd="0" presId="urn:microsoft.com/office/officeart/2018/5/layout/IconCircleLabelList"/>
    <dgm:cxn modelId="{F8718DA0-A34C-49F8-B192-15D16C138089}" srcId="{48E5EE80-E1A0-4C8F-BA8A-9866C02412B1}" destId="{51181EEE-388A-44C6-97C2-E0C7CD4A65B3}" srcOrd="5" destOrd="0" parTransId="{26035904-7D91-4DDD-92C4-501835DA8880}" sibTransId="{802748CA-7651-4925-AE10-492A89D645CD}"/>
    <dgm:cxn modelId="{4A91CBA0-9208-4B1F-97BB-0817C968244C}" type="presOf" srcId="{48E5EE80-E1A0-4C8F-BA8A-9866C02412B1}" destId="{5574C982-767E-457C-A953-3F2FC9A0C5EB}" srcOrd="0" destOrd="0" presId="urn:microsoft.com/office/officeart/2018/5/layout/IconCircleLabelList"/>
    <dgm:cxn modelId="{1DA64FB4-B101-4136-AAD2-7DD50F5ABF7A}" srcId="{48E5EE80-E1A0-4C8F-BA8A-9866C02412B1}" destId="{BB4E2327-208D-46C5-8357-C67485202203}" srcOrd="3" destOrd="0" parTransId="{8236A587-6BB1-47D6-8D70-8EA8C683BAD3}" sibTransId="{AD607F9C-B85B-4CDD-8BE9-3A5C2D4B5757}"/>
    <dgm:cxn modelId="{ED53A9B6-12E7-4F48-A709-95BFEF7C6677}" srcId="{48E5EE80-E1A0-4C8F-BA8A-9866C02412B1}" destId="{AD6B91EC-6025-404A-BCD7-57FF3FCBFC29}" srcOrd="1" destOrd="0" parTransId="{B33668B1-872D-4968-9680-6E279ACB281C}" sibTransId="{D40CA95A-03DC-4C0A-8476-34A6493F68A9}"/>
    <dgm:cxn modelId="{6B1BEDC7-E6ED-4480-B0E1-B4E8FAFFB2B6}" srcId="{48E5EE80-E1A0-4C8F-BA8A-9866C02412B1}" destId="{586828DE-356A-43CB-A81D-320DE477AE3D}" srcOrd="4" destOrd="0" parTransId="{2654C4C6-C7F2-4A38-BD01-D0B7806790D1}" sibTransId="{868B0DC7-E386-4965-BC27-045A407155C8}"/>
    <dgm:cxn modelId="{22B8D0DD-1ED2-42A7-8F8C-9E1EDF27FE23}" type="presOf" srcId="{BB4E2327-208D-46C5-8357-C67485202203}" destId="{E81D02F4-6CBD-4BD4-A2F3-3459183482EC}" srcOrd="0" destOrd="0" presId="urn:microsoft.com/office/officeart/2018/5/layout/IconCircleLabelList"/>
    <dgm:cxn modelId="{ED9814F0-9E03-4093-9AC0-C2816D1E039B}" srcId="{48E5EE80-E1A0-4C8F-BA8A-9866C02412B1}" destId="{4155BB3A-7A92-4428-8396-5BDFE9880575}" srcOrd="2" destOrd="0" parTransId="{74DD9A99-3BD1-4BC3-9678-148DCDC4F501}" sibTransId="{0C0BF55E-BEED-47CA-B9D8-85B27930ABE9}"/>
    <dgm:cxn modelId="{B567B953-C470-4804-A4C9-E7B871B7B5EF}" type="presParOf" srcId="{5574C982-767E-457C-A953-3F2FC9A0C5EB}" destId="{0D031AC6-7AA3-402C-B2B8-58690813C764}" srcOrd="0" destOrd="0" presId="urn:microsoft.com/office/officeart/2018/5/layout/IconCircleLabelList"/>
    <dgm:cxn modelId="{F42E1178-E223-4211-BEA9-E3BEFE1AAE1C}" type="presParOf" srcId="{0D031AC6-7AA3-402C-B2B8-58690813C764}" destId="{90D154A8-7D86-45F3-8B04-A439DE54CC49}" srcOrd="0" destOrd="0" presId="urn:microsoft.com/office/officeart/2018/5/layout/IconCircleLabelList"/>
    <dgm:cxn modelId="{15C1B54F-6179-468E-B7AD-7359932B282F}" type="presParOf" srcId="{0D031AC6-7AA3-402C-B2B8-58690813C764}" destId="{2A960EE9-2B41-4A68-9F0B-011EB2B975DA}" srcOrd="1" destOrd="0" presId="urn:microsoft.com/office/officeart/2018/5/layout/IconCircleLabelList"/>
    <dgm:cxn modelId="{77A3BE52-1A72-48F2-89E0-5D12E14FFF64}" type="presParOf" srcId="{0D031AC6-7AA3-402C-B2B8-58690813C764}" destId="{50C2DE3C-D6CA-4702-86AB-68C7B78DCA18}" srcOrd="2" destOrd="0" presId="urn:microsoft.com/office/officeart/2018/5/layout/IconCircleLabelList"/>
    <dgm:cxn modelId="{2C315A09-22E9-4B1A-9D2C-8953B4EA4635}" type="presParOf" srcId="{0D031AC6-7AA3-402C-B2B8-58690813C764}" destId="{36BA023C-8C7E-4DF8-92BE-E897150CD093}" srcOrd="3" destOrd="0" presId="urn:microsoft.com/office/officeart/2018/5/layout/IconCircleLabelList"/>
    <dgm:cxn modelId="{D6EF4030-BEDD-4893-93D4-D3A2EA5A3513}" type="presParOf" srcId="{5574C982-767E-457C-A953-3F2FC9A0C5EB}" destId="{C1563FB7-7BFB-4758-85CB-AD5CB2866312}" srcOrd="1" destOrd="0" presId="urn:microsoft.com/office/officeart/2018/5/layout/IconCircleLabelList"/>
    <dgm:cxn modelId="{F22B889D-2C8B-46E0-9D95-BD03B9F7613F}" type="presParOf" srcId="{5574C982-767E-457C-A953-3F2FC9A0C5EB}" destId="{35D461BC-8EE9-4602-94C4-2C64C379A2A4}" srcOrd="2" destOrd="0" presId="urn:microsoft.com/office/officeart/2018/5/layout/IconCircleLabelList"/>
    <dgm:cxn modelId="{B2A3591D-726A-4640-8757-94CD33C3B823}" type="presParOf" srcId="{35D461BC-8EE9-4602-94C4-2C64C379A2A4}" destId="{639C3F2C-6F99-4D6A-A107-B11219A5E043}" srcOrd="0" destOrd="0" presId="urn:microsoft.com/office/officeart/2018/5/layout/IconCircleLabelList"/>
    <dgm:cxn modelId="{109D5745-F579-4355-B1E4-CDCD192315DB}" type="presParOf" srcId="{35D461BC-8EE9-4602-94C4-2C64C379A2A4}" destId="{66AEF2FC-0579-4585-B832-C85C696B562F}" srcOrd="1" destOrd="0" presId="urn:microsoft.com/office/officeart/2018/5/layout/IconCircleLabelList"/>
    <dgm:cxn modelId="{7BCB1131-7DAD-4FA4-B38A-C86F918BF2EC}" type="presParOf" srcId="{35D461BC-8EE9-4602-94C4-2C64C379A2A4}" destId="{C7C3D932-D50A-4D40-9F80-747BAF43DD95}" srcOrd="2" destOrd="0" presId="urn:microsoft.com/office/officeart/2018/5/layout/IconCircleLabelList"/>
    <dgm:cxn modelId="{30363838-F36E-4F6B-8F4F-7CE87B6617B0}" type="presParOf" srcId="{35D461BC-8EE9-4602-94C4-2C64C379A2A4}" destId="{02137EBA-AEF7-48E1-AF57-234A932DDDBD}" srcOrd="3" destOrd="0" presId="urn:microsoft.com/office/officeart/2018/5/layout/IconCircleLabelList"/>
    <dgm:cxn modelId="{F5B73528-21AC-4CA1-83ED-CF760394CE59}" type="presParOf" srcId="{5574C982-767E-457C-A953-3F2FC9A0C5EB}" destId="{7C039EA8-791F-4C56-95CE-6D0F6303A834}" srcOrd="3" destOrd="0" presId="urn:microsoft.com/office/officeart/2018/5/layout/IconCircleLabelList"/>
    <dgm:cxn modelId="{7F901F68-AD02-422E-854D-DD7E374F713A}" type="presParOf" srcId="{5574C982-767E-457C-A953-3F2FC9A0C5EB}" destId="{CA279AAB-6E0B-48DA-880C-06E8EF0ABD82}" srcOrd="4" destOrd="0" presId="urn:microsoft.com/office/officeart/2018/5/layout/IconCircleLabelList"/>
    <dgm:cxn modelId="{27565CF3-3A01-46C1-A440-FA909A1D7A59}" type="presParOf" srcId="{CA279AAB-6E0B-48DA-880C-06E8EF0ABD82}" destId="{EC279BF8-4CCD-4BFF-9873-DF1213BCEDBF}" srcOrd="0" destOrd="0" presId="urn:microsoft.com/office/officeart/2018/5/layout/IconCircleLabelList"/>
    <dgm:cxn modelId="{0C964EFC-ADEE-4157-BC61-B6DC62B23802}" type="presParOf" srcId="{CA279AAB-6E0B-48DA-880C-06E8EF0ABD82}" destId="{94BC26A9-A448-49E6-9A1E-5E7BAE6CEC1B}" srcOrd="1" destOrd="0" presId="urn:microsoft.com/office/officeart/2018/5/layout/IconCircleLabelList"/>
    <dgm:cxn modelId="{16ED0467-0D4D-4C3A-AE20-6870AB8FE22C}" type="presParOf" srcId="{CA279AAB-6E0B-48DA-880C-06E8EF0ABD82}" destId="{BAF213AF-9BD5-4D88-8B5C-4384C76650BD}" srcOrd="2" destOrd="0" presId="urn:microsoft.com/office/officeart/2018/5/layout/IconCircleLabelList"/>
    <dgm:cxn modelId="{F48EBD85-CD7D-458F-8DE4-C4128CE4527A}" type="presParOf" srcId="{CA279AAB-6E0B-48DA-880C-06E8EF0ABD82}" destId="{ED435394-F54E-4A96-B10A-6500CBD0EEC3}" srcOrd="3" destOrd="0" presId="urn:microsoft.com/office/officeart/2018/5/layout/IconCircleLabelList"/>
    <dgm:cxn modelId="{03EEF297-1A80-4C6C-B1C2-021FC798D1C9}" type="presParOf" srcId="{5574C982-767E-457C-A953-3F2FC9A0C5EB}" destId="{8BEB9649-C3C9-4C45-9370-1489F99DB2DE}" srcOrd="5" destOrd="0" presId="urn:microsoft.com/office/officeart/2018/5/layout/IconCircleLabelList"/>
    <dgm:cxn modelId="{0DB5F89D-3A9B-4D11-AE72-83F659A0343B}" type="presParOf" srcId="{5574C982-767E-457C-A953-3F2FC9A0C5EB}" destId="{A051B750-878B-498F-8421-9AA78DD108E3}" srcOrd="6" destOrd="0" presId="urn:microsoft.com/office/officeart/2018/5/layout/IconCircleLabelList"/>
    <dgm:cxn modelId="{137FAADC-0D6B-48B5-A81D-2024BF06B07B}" type="presParOf" srcId="{A051B750-878B-498F-8421-9AA78DD108E3}" destId="{0F60196A-B21A-4260-8381-DE716752083C}" srcOrd="0" destOrd="0" presId="urn:microsoft.com/office/officeart/2018/5/layout/IconCircleLabelList"/>
    <dgm:cxn modelId="{B780D3A0-C386-40BE-8C9C-88140B5D5C09}" type="presParOf" srcId="{A051B750-878B-498F-8421-9AA78DD108E3}" destId="{24927A42-C6F9-449E-948A-715E9F7E65E1}" srcOrd="1" destOrd="0" presId="urn:microsoft.com/office/officeart/2018/5/layout/IconCircleLabelList"/>
    <dgm:cxn modelId="{BD156DF0-2AA6-4755-9BE4-FED63C387AE7}" type="presParOf" srcId="{A051B750-878B-498F-8421-9AA78DD108E3}" destId="{858EBDF5-2DB4-491C-B0F2-14F4B46F9A08}" srcOrd="2" destOrd="0" presId="urn:microsoft.com/office/officeart/2018/5/layout/IconCircleLabelList"/>
    <dgm:cxn modelId="{1239A620-0651-4D23-A2CC-7BEBD80DA171}" type="presParOf" srcId="{A051B750-878B-498F-8421-9AA78DD108E3}" destId="{E81D02F4-6CBD-4BD4-A2F3-3459183482EC}" srcOrd="3" destOrd="0" presId="urn:microsoft.com/office/officeart/2018/5/layout/IconCircleLabelList"/>
    <dgm:cxn modelId="{00021263-B844-45D6-8F89-D1B088427458}" type="presParOf" srcId="{5574C982-767E-457C-A953-3F2FC9A0C5EB}" destId="{5506283D-433D-47D4-B010-195B858C3BBF}" srcOrd="7" destOrd="0" presId="urn:microsoft.com/office/officeart/2018/5/layout/IconCircleLabelList"/>
    <dgm:cxn modelId="{46FDB76D-69DA-43BE-BA86-B16C62965B10}" type="presParOf" srcId="{5574C982-767E-457C-A953-3F2FC9A0C5EB}" destId="{7EA9559E-DDCC-4F44-9028-64BF84E94E90}" srcOrd="8" destOrd="0" presId="urn:microsoft.com/office/officeart/2018/5/layout/IconCircleLabelList"/>
    <dgm:cxn modelId="{E470B868-28A8-495F-BAE5-75E0BEAAD27E}" type="presParOf" srcId="{7EA9559E-DDCC-4F44-9028-64BF84E94E90}" destId="{F28011AC-034B-4F2B-864C-8A52F3DB9CD6}" srcOrd="0" destOrd="0" presId="urn:microsoft.com/office/officeart/2018/5/layout/IconCircleLabelList"/>
    <dgm:cxn modelId="{441DAD7D-D949-45B1-97A6-1EABECEBFCAD}" type="presParOf" srcId="{7EA9559E-DDCC-4F44-9028-64BF84E94E90}" destId="{EFDCA84E-57EF-458C-A44A-0E3EE786F7A8}" srcOrd="1" destOrd="0" presId="urn:microsoft.com/office/officeart/2018/5/layout/IconCircleLabelList"/>
    <dgm:cxn modelId="{B272ABA9-A8B9-4784-86AF-3A5B1F41EBA1}" type="presParOf" srcId="{7EA9559E-DDCC-4F44-9028-64BF84E94E90}" destId="{668A9033-D61C-495F-940D-A7C9084A32BD}" srcOrd="2" destOrd="0" presId="urn:microsoft.com/office/officeart/2018/5/layout/IconCircleLabelList"/>
    <dgm:cxn modelId="{64FB92C1-600A-4148-96CD-DAEEF87CB2FA}" type="presParOf" srcId="{7EA9559E-DDCC-4F44-9028-64BF84E94E90}" destId="{48BE54EF-695E-43FB-9219-ED3DFC9DB3F1}" srcOrd="3" destOrd="0" presId="urn:microsoft.com/office/officeart/2018/5/layout/IconCircleLabelList"/>
    <dgm:cxn modelId="{8741A88B-4641-4751-B8FB-3EC1F725C0E1}" type="presParOf" srcId="{5574C982-767E-457C-A953-3F2FC9A0C5EB}" destId="{6E5AC4E2-9B62-43BF-9FA9-9CA827860EFC}" srcOrd="9" destOrd="0" presId="urn:microsoft.com/office/officeart/2018/5/layout/IconCircleLabelList"/>
    <dgm:cxn modelId="{6041F43E-4751-4F53-AD3E-4CB5818DEBB0}" type="presParOf" srcId="{5574C982-767E-457C-A953-3F2FC9A0C5EB}" destId="{6216F027-6856-4088-B8C6-94F5B2AC767D}" srcOrd="10" destOrd="0" presId="urn:microsoft.com/office/officeart/2018/5/layout/IconCircleLabelList"/>
    <dgm:cxn modelId="{C6ACE8FB-0916-4EE2-99BF-C8EC26DFD2A4}" type="presParOf" srcId="{6216F027-6856-4088-B8C6-94F5B2AC767D}" destId="{505ECC09-F426-4C7E-9373-3EFAEC67D49B}" srcOrd="0" destOrd="0" presId="urn:microsoft.com/office/officeart/2018/5/layout/IconCircleLabelList"/>
    <dgm:cxn modelId="{D226FE66-0F88-481F-8031-E1385816A879}" type="presParOf" srcId="{6216F027-6856-4088-B8C6-94F5B2AC767D}" destId="{B209CC60-7C14-4307-9F2D-5C81ECC02920}" srcOrd="1" destOrd="0" presId="urn:microsoft.com/office/officeart/2018/5/layout/IconCircleLabelList"/>
    <dgm:cxn modelId="{41788FA7-871E-4C13-A046-3B8B4BDFF6D0}" type="presParOf" srcId="{6216F027-6856-4088-B8C6-94F5B2AC767D}" destId="{70E7628B-A6DF-464B-AFFA-726B53D86DE3}" srcOrd="2" destOrd="0" presId="urn:microsoft.com/office/officeart/2018/5/layout/IconCircleLabelList"/>
    <dgm:cxn modelId="{28C278EE-B6A1-4B3F-B947-4CF1CD18CD99}" type="presParOf" srcId="{6216F027-6856-4088-B8C6-94F5B2AC767D}" destId="{CCF185C1-5A27-46D7-9AC5-9AD09820866B}" srcOrd="3" destOrd="0" presId="urn:microsoft.com/office/officeart/2018/5/layout/IconCircleLabelList"/>
    <dgm:cxn modelId="{0D8D31D5-1DB3-4CBB-A950-77C0E83AD776}" type="presParOf" srcId="{5574C982-767E-457C-A953-3F2FC9A0C5EB}" destId="{3D093DD8-3BDE-4B10-8D09-B5D60197D6DE}" srcOrd="11" destOrd="0" presId="urn:microsoft.com/office/officeart/2018/5/layout/IconCircleLabelList"/>
    <dgm:cxn modelId="{8C855EF4-19D8-4548-A44F-B7544B607DE5}" type="presParOf" srcId="{5574C982-767E-457C-A953-3F2FC9A0C5EB}" destId="{2658AFB6-5F11-420E-8E57-9F2C4627F0CA}" srcOrd="12" destOrd="0" presId="urn:microsoft.com/office/officeart/2018/5/layout/IconCircleLabelList"/>
    <dgm:cxn modelId="{C4F5E54A-1E1D-4AFA-93AC-E7B854EAE4DA}" type="presParOf" srcId="{2658AFB6-5F11-420E-8E57-9F2C4627F0CA}" destId="{CB1D8D70-E234-4D53-BB68-DCCEC19F3375}" srcOrd="0" destOrd="0" presId="urn:microsoft.com/office/officeart/2018/5/layout/IconCircleLabelList"/>
    <dgm:cxn modelId="{849E08EF-7AF7-49DB-9D6C-05739D1E78D2}" type="presParOf" srcId="{2658AFB6-5F11-420E-8E57-9F2C4627F0CA}" destId="{E0B7ECE8-7BA9-4CF0-A7DC-5D4C6D5C0387}" srcOrd="1" destOrd="0" presId="urn:microsoft.com/office/officeart/2018/5/layout/IconCircleLabelList"/>
    <dgm:cxn modelId="{256414C5-AEF1-488F-B63F-2D544B61EB35}" type="presParOf" srcId="{2658AFB6-5F11-420E-8E57-9F2C4627F0CA}" destId="{A0F7C4F5-282E-4FB9-A8AA-474A28792754}" srcOrd="2" destOrd="0" presId="urn:microsoft.com/office/officeart/2018/5/layout/IconCircleLabelList"/>
    <dgm:cxn modelId="{6BC3F5F8-6B1A-4FEA-B071-2C38F41692C5}" type="presParOf" srcId="{2658AFB6-5F11-420E-8E57-9F2C4627F0CA}" destId="{F16DFD9E-A2A3-4770-B89E-4CCDC0FF858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A6DF85-9289-48DF-B872-73766B908438}"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9E026DAD-D31C-4992-A4BC-D380E711BD3D}">
      <dgm:prSet/>
      <dgm:spPr/>
      <dgm:t>
        <a:bodyPr/>
        <a:lstStyle/>
        <a:p>
          <a:r>
            <a:rPr lang="en-US" noProof="0" dirty="0"/>
            <a:t>This postgraduate program on sustainability and circular economy is recognized for its high relevance and potential impact. </a:t>
          </a:r>
        </a:p>
      </dgm:t>
    </dgm:pt>
    <dgm:pt modelId="{4CC55712-00CC-4BDA-8EA8-12A235C6207F}" type="parTrans" cxnId="{1BD28CEB-31B8-4121-8E70-0F3F608EE708}">
      <dgm:prSet/>
      <dgm:spPr/>
      <dgm:t>
        <a:bodyPr/>
        <a:lstStyle/>
        <a:p>
          <a:endParaRPr lang="en-US"/>
        </a:p>
      </dgm:t>
    </dgm:pt>
    <dgm:pt modelId="{C23CE2F9-3018-4982-9E4D-BB83F3C11085}" type="sibTrans" cxnId="{1BD28CEB-31B8-4121-8E70-0F3F608EE708}">
      <dgm:prSet/>
      <dgm:spPr/>
      <dgm:t>
        <a:bodyPr/>
        <a:lstStyle/>
        <a:p>
          <a:endParaRPr lang="en-US"/>
        </a:p>
      </dgm:t>
    </dgm:pt>
    <dgm:pt modelId="{9CAE9075-31B9-4D64-BF87-160377ABFDDC}">
      <dgm:prSet/>
      <dgm:spPr/>
      <dgm:t>
        <a:bodyPr/>
        <a:lstStyle/>
        <a:p>
          <a:r>
            <a:rPr lang="en-US" noProof="0" dirty="0"/>
            <a:t>This curricula will follow a transdisciplinary and interdisciplinary approach between Economics and Business, Environmental Sciences, and Agricultural/Food Systems, followed by Engineering and Social Sciences.</a:t>
          </a:r>
        </a:p>
      </dgm:t>
    </dgm:pt>
    <dgm:pt modelId="{1620CC82-52EA-47F2-9DCF-742ED6235F42}" type="parTrans" cxnId="{6F98BE09-DC61-43F7-9D8E-731D73B2A68B}">
      <dgm:prSet/>
      <dgm:spPr/>
      <dgm:t>
        <a:bodyPr/>
        <a:lstStyle/>
        <a:p>
          <a:endParaRPr lang="en-US"/>
        </a:p>
      </dgm:t>
    </dgm:pt>
    <dgm:pt modelId="{25F39C1F-92B7-4A1E-BD2B-8CC318364767}" type="sibTrans" cxnId="{6F98BE09-DC61-43F7-9D8E-731D73B2A68B}">
      <dgm:prSet/>
      <dgm:spPr/>
      <dgm:t>
        <a:bodyPr/>
        <a:lstStyle/>
        <a:p>
          <a:endParaRPr lang="en-US"/>
        </a:p>
      </dgm:t>
    </dgm:pt>
    <dgm:pt modelId="{2C775A4D-DFA2-411A-94BB-1E527848E923}">
      <dgm:prSet/>
      <dgm:spPr/>
      <dgm:t>
        <a:bodyPr/>
        <a:lstStyle/>
        <a:p>
          <a:r>
            <a:rPr lang="en-US" noProof="0" dirty="0"/>
            <a:t>A transdisciplinary framework will be built up, that can integrate systems thinking with applied skills, is considered essential to prepare graduates for the complexities of real-world sustainability challenges. </a:t>
          </a:r>
        </a:p>
      </dgm:t>
    </dgm:pt>
    <dgm:pt modelId="{B46D281B-5130-42D0-8492-9705E8C70CA1}" type="parTrans" cxnId="{1032EE0F-DD5F-4222-853E-7C2931131BD0}">
      <dgm:prSet/>
      <dgm:spPr/>
      <dgm:t>
        <a:bodyPr/>
        <a:lstStyle/>
        <a:p>
          <a:endParaRPr lang="en-US"/>
        </a:p>
      </dgm:t>
    </dgm:pt>
    <dgm:pt modelId="{4028C2FF-D2EA-457E-BD8E-1EE75AB12D09}" type="sibTrans" cxnId="{1032EE0F-DD5F-4222-853E-7C2931131BD0}">
      <dgm:prSet/>
      <dgm:spPr/>
      <dgm:t>
        <a:bodyPr/>
        <a:lstStyle/>
        <a:p>
          <a:endParaRPr lang="en-US"/>
        </a:p>
      </dgm:t>
    </dgm:pt>
    <dgm:pt modelId="{99E7C23D-6767-4445-AA05-2F95FCD0D049}" type="pres">
      <dgm:prSet presAssocID="{8AA6DF85-9289-48DF-B872-73766B908438}" presName="root" presStyleCnt="0">
        <dgm:presLayoutVars>
          <dgm:dir/>
          <dgm:resizeHandles val="exact"/>
        </dgm:presLayoutVars>
      </dgm:prSet>
      <dgm:spPr/>
    </dgm:pt>
    <dgm:pt modelId="{3175EE9E-C7E4-437B-AE09-FFAAC24E29B5}" type="pres">
      <dgm:prSet presAssocID="{9E026DAD-D31C-4992-A4BC-D380E711BD3D}" presName="compNode" presStyleCnt="0"/>
      <dgm:spPr/>
    </dgm:pt>
    <dgm:pt modelId="{D2252FCB-4958-4DA0-92AE-2F4C4DBA1CDC}" type="pres">
      <dgm:prSet presAssocID="{9E026DAD-D31C-4992-A4BC-D380E711BD3D}" presName="bgRect" presStyleLbl="bgShp" presStyleIdx="0" presStyleCnt="3"/>
      <dgm:spPr/>
    </dgm:pt>
    <dgm:pt modelId="{121728C9-FA25-4D13-8754-66FDDC8CA53D}" type="pres">
      <dgm:prSet presAssocID="{9E026DAD-D31C-4992-A4BC-D380E711BD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67CDCF6F-65C2-4775-9EF0-34B50985A611}" type="pres">
      <dgm:prSet presAssocID="{9E026DAD-D31C-4992-A4BC-D380E711BD3D}" presName="spaceRect" presStyleCnt="0"/>
      <dgm:spPr/>
    </dgm:pt>
    <dgm:pt modelId="{06C3BD63-9A65-4738-9A70-D9166CDB0113}" type="pres">
      <dgm:prSet presAssocID="{9E026DAD-D31C-4992-A4BC-D380E711BD3D}" presName="parTx" presStyleLbl="revTx" presStyleIdx="0" presStyleCnt="3">
        <dgm:presLayoutVars>
          <dgm:chMax val="0"/>
          <dgm:chPref val="0"/>
        </dgm:presLayoutVars>
      </dgm:prSet>
      <dgm:spPr/>
    </dgm:pt>
    <dgm:pt modelId="{C66DF66F-7234-41DE-9EF2-CF537BAF50D5}" type="pres">
      <dgm:prSet presAssocID="{C23CE2F9-3018-4982-9E4D-BB83F3C11085}" presName="sibTrans" presStyleCnt="0"/>
      <dgm:spPr/>
    </dgm:pt>
    <dgm:pt modelId="{D5F0EAC3-738C-463F-907C-97EBCFB7C7FE}" type="pres">
      <dgm:prSet presAssocID="{9CAE9075-31B9-4D64-BF87-160377ABFDDC}" presName="compNode" presStyleCnt="0"/>
      <dgm:spPr/>
    </dgm:pt>
    <dgm:pt modelId="{F0A8D75C-D287-4B2E-B733-7B6A9BDDC43F}" type="pres">
      <dgm:prSet presAssocID="{9CAE9075-31B9-4D64-BF87-160377ABFDDC}" presName="bgRect" presStyleLbl="bgShp" presStyleIdx="1" presStyleCnt="3"/>
      <dgm:spPr/>
    </dgm:pt>
    <dgm:pt modelId="{9C2285D1-86AD-4EBB-BF34-45E842B7E057}" type="pres">
      <dgm:prSet presAssocID="{9CAE9075-31B9-4D64-BF87-160377ABFD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2DCA8E92-032C-478B-8049-550C8F614F19}" type="pres">
      <dgm:prSet presAssocID="{9CAE9075-31B9-4D64-BF87-160377ABFDDC}" presName="spaceRect" presStyleCnt="0"/>
      <dgm:spPr/>
    </dgm:pt>
    <dgm:pt modelId="{D18BB25F-9D07-4937-B8EF-96E7689BFB1D}" type="pres">
      <dgm:prSet presAssocID="{9CAE9075-31B9-4D64-BF87-160377ABFDDC}" presName="parTx" presStyleLbl="revTx" presStyleIdx="1" presStyleCnt="3">
        <dgm:presLayoutVars>
          <dgm:chMax val="0"/>
          <dgm:chPref val="0"/>
        </dgm:presLayoutVars>
      </dgm:prSet>
      <dgm:spPr/>
    </dgm:pt>
    <dgm:pt modelId="{DD5CCC34-D5CB-48A7-B0A7-621125B98C74}" type="pres">
      <dgm:prSet presAssocID="{25F39C1F-92B7-4A1E-BD2B-8CC318364767}" presName="sibTrans" presStyleCnt="0"/>
      <dgm:spPr/>
    </dgm:pt>
    <dgm:pt modelId="{2DA941E8-0D77-4444-93EC-A9B9E7E113DA}" type="pres">
      <dgm:prSet presAssocID="{2C775A4D-DFA2-411A-94BB-1E527848E923}" presName="compNode" presStyleCnt="0"/>
      <dgm:spPr/>
    </dgm:pt>
    <dgm:pt modelId="{53D7E29D-4280-4413-AD93-5DDC1532561E}" type="pres">
      <dgm:prSet presAssocID="{2C775A4D-DFA2-411A-94BB-1E527848E923}" presName="bgRect" presStyleLbl="bgShp" presStyleIdx="2" presStyleCnt="3"/>
      <dgm:spPr/>
    </dgm:pt>
    <dgm:pt modelId="{798FA16B-4C5B-4450-BAEA-EA97B09071CB}" type="pres">
      <dgm:prSet presAssocID="{2C775A4D-DFA2-411A-94BB-1E527848E9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23FF7D1F-B082-4548-9094-B2F9C22A3C4B}" type="pres">
      <dgm:prSet presAssocID="{2C775A4D-DFA2-411A-94BB-1E527848E923}" presName="spaceRect" presStyleCnt="0"/>
      <dgm:spPr/>
    </dgm:pt>
    <dgm:pt modelId="{9544405A-18FC-4E40-949D-48ACB1C6CC34}" type="pres">
      <dgm:prSet presAssocID="{2C775A4D-DFA2-411A-94BB-1E527848E923}" presName="parTx" presStyleLbl="revTx" presStyleIdx="2" presStyleCnt="3">
        <dgm:presLayoutVars>
          <dgm:chMax val="0"/>
          <dgm:chPref val="0"/>
        </dgm:presLayoutVars>
      </dgm:prSet>
      <dgm:spPr/>
    </dgm:pt>
  </dgm:ptLst>
  <dgm:cxnLst>
    <dgm:cxn modelId="{6F98BE09-DC61-43F7-9D8E-731D73B2A68B}" srcId="{8AA6DF85-9289-48DF-B872-73766B908438}" destId="{9CAE9075-31B9-4D64-BF87-160377ABFDDC}" srcOrd="1" destOrd="0" parTransId="{1620CC82-52EA-47F2-9DCF-742ED6235F42}" sibTransId="{25F39C1F-92B7-4A1E-BD2B-8CC318364767}"/>
    <dgm:cxn modelId="{1032EE0F-DD5F-4222-853E-7C2931131BD0}" srcId="{8AA6DF85-9289-48DF-B872-73766B908438}" destId="{2C775A4D-DFA2-411A-94BB-1E527848E923}" srcOrd="2" destOrd="0" parTransId="{B46D281B-5130-42D0-8492-9705E8C70CA1}" sibTransId="{4028C2FF-D2EA-457E-BD8E-1EE75AB12D09}"/>
    <dgm:cxn modelId="{34974F30-B629-4F1D-8F53-FE17BBC6E646}" type="presOf" srcId="{8AA6DF85-9289-48DF-B872-73766B908438}" destId="{99E7C23D-6767-4445-AA05-2F95FCD0D049}" srcOrd="0" destOrd="0" presId="urn:microsoft.com/office/officeart/2018/2/layout/IconVerticalSolidList"/>
    <dgm:cxn modelId="{60CD9BC7-7E5E-407F-8333-0141965F2D83}" type="presOf" srcId="{9E026DAD-D31C-4992-A4BC-D380E711BD3D}" destId="{06C3BD63-9A65-4738-9A70-D9166CDB0113}" srcOrd="0" destOrd="0" presId="urn:microsoft.com/office/officeart/2018/2/layout/IconVerticalSolidList"/>
    <dgm:cxn modelId="{9D9A3EDE-576C-4E0E-B5FD-DDF9B502FF51}" type="presOf" srcId="{9CAE9075-31B9-4D64-BF87-160377ABFDDC}" destId="{D18BB25F-9D07-4937-B8EF-96E7689BFB1D}" srcOrd="0" destOrd="0" presId="urn:microsoft.com/office/officeart/2018/2/layout/IconVerticalSolidList"/>
    <dgm:cxn modelId="{1BD28CEB-31B8-4121-8E70-0F3F608EE708}" srcId="{8AA6DF85-9289-48DF-B872-73766B908438}" destId="{9E026DAD-D31C-4992-A4BC-D380E711BD3D}" srcOrd="0" destOrd="0" parTransId="{4CC55712-00CC-4BDA-8EA8-12A235C6207F}" sibTransId="{C23CE2F9-3018-4982-9E4D-BB83F3C11085}"/>
    <dgm:cxn modelId="{70AEDAF5-1233-48E7-8096-95AF285D8C15}" type="presOf" srcId="{2C775A4D-DFA2-411A-94BB-1E527848E923}" destId="{9544405A-18FC-4E40-949D-48ACB1C6CC34}" srcOrd="0" destOrd="0" presId="urn:microsoft.com/office/officeart/2018/2/layout/IconVerticalSolidList"/>
    <dgm:cxn modelId="{58C0B646-9D8D-4FFB-8E20-F1C1FE5D60F4}" type="presParOf" srcId="{99E7C23D-6767-4445-AA05-2F95FCD0D049}" destId="{3175EE9E-C7E4-437B-AE09-FFAAC24E29B5}" srcOrd="0" destOrd="0" presId="urn:microsoft.com/office/officeart/2018/2/layout/IconVerticalSolidList"/>
    <dgm:cxn modelId="{218F58CD-5F29-4466-8BD8-BBB59E9F07D9}" type="presParOf" srcId="{3175EE9E-C7E4-437B-AE09-FFAAC24E29B5}" destId="{D2252FCB-4958-4DA0-92AE-2F4C4DBA1CDC}" srcOrd="0" destOrd="0" presId="urn:microsoft.com/office/officeart/2018/2/layout/IconVerticalSolidList"/>
    <dgm:cxn modelId="{E5E64793-FBB1-4443-A2FA-864BC8BC1B30}" type="presParOf" srcId="{3175EE9E-C7E4-437B-AE09-FFAAC24E29B5}" destId="{121728C9-FA25-4D13-8754-66FDDC8CA53D}" srcOrd="1" destOrd="0" presId="urn:microsoft.com/office/officeart/2018/2/layout/IconVerticalSolidList"/>
    <dgm:cxn modelId="{29751D40-1DCE-4D2E-B43B-29A3DCCCC893}" type="presParOf" srcId="{3175EE9E-C7E4-437B-AE09-FFAAC24E29B5}" destId="{67CDCF6F-65C2-4775-9EF0-34B50985A611}" srcOrd="2" destOrd="0" presId="urn:microsoft.com/office/officeart/2018/2/layout/IconVerticalSolidList"/>
    <dgm:cxn modelId="{88A17EB0-E804-46A5-BBA6-9E8BE29FB363}" type="presParOf" srcId="{3175EE9E-C7E4-437B-AE09-FFAAC24E29B5}" destId="{06C3BD63-9A65-4738-9A70-D9166CDB0113}" srcOrd="3" destOrd="0" presId="urn:microsoft.com/office/officeart/2018/2/layout/IconVerticalSolidList"/>
    <dgm:cxn modelId="{9286EC8E-D58B-4233-81E0-988A71F640F4}" type="presParOf" srcId="{99E7C23D-6767-4445-AA05-2F95FCD0D049}" destId="{C66DF66F-7234-41DE-9EF2-CF537BAF50D5}" srcOrd="1" destOrd="0" presId="urn:microsoft.com/office/officeart/2018/2/layout/IconVerticalSolidList"/>
    <dgm:cxn modelId="{2ED5C828-5E25-4E23-B34B-CC2199E6E4AB}" type="presParOf" srcId="{99E7C23D-6767-4445-AA05-2F95FCD0D049}" destId="{D5F0EAC3-738C-463F-907C-97EBCFB7C7FE}" srcOrd="2" destOrd="0" presId="urn:microsoft.com/office/officeart/2018/2/layout/IconVerticalSolidList"/>
    <dgm:cxn modelId="{FDB6F835-B733-46D6-B195-8860172A4EBE}" type="presParOf" srcId="{D5F0EAC3-738C-463F-907C-97EBCFB7C7FE}" destId="{F0A8D75C-D287-4B2E-B733-7B6A9BDDC43F}" srcOrd="0" destOrd="0" presId="urn:microsoft.com/office/officeart/2018/2/layout/IconVerticalSolidList"/>
    <dgm:cxn modelId="{7E989E30-C68F-4EE2-B5FC-146BC1E5486C}" type="presParOf" srcId="{D5F0EAC3-738C-463F-907C-97EBCFB7C7FE}" destId="{9C2285D1-86AD-4EBB-BF34-45E842B7E057}" srcOrd="1" destOrd="0" presId="urn:microsoft.com/office/officeart/2018/2/layout/IconVerticalSolidList"/>
    <dgm:cxn modelId="{9377B9F6-2EBE-442C-9ED0-4AA2B534026E}" type="presParOf" srcId="{D5F0EAC3-738C-463F-907C-97EBCFB7C7FE}" destId="{2DCA8E92-032C-478B-8049-550C8F614F19}" srcOrd="2" destOrd="0" presId="urn:microsoft.com/office/officeart/2018/2/layout/IconVerticalSolidList"/>
    <dgm:cxn modelId="{9484D358-BEE9-430D-8E06-83E95A495D8B}" type="presParOf" srcId="{D5F0EAC3-738C-463F-907C-97EBCFB7C7FE}" destId="{D18BB25F-9D07-4937-B8EF-96E7689BFB1D}" srcOrd="3" destOrd="0" presId="urn:microsoft.com/office/officeart/2018/2/layout/IconVerticalSolidList"/>
    <dgm:cxn modelId="{178EA80D-5CB6-4CBB-9C88-6C1DF77D487E}" type="presParOf" srcId="{99E7C23D-6767-4445-AA05-2F95FCD0D049}" destId="{DD5CCC34-D5CB-48A7-B0A7-621125B98C74}" srcOrd="3" destOrd="0" presId="urn:microsoft.com/office/officeart/2018/2/layout/IconVerticalSolidList"/>
    <dgm:cxn modelId="{010A8C17-517F-4AA7-9651-F29E96EF812E}" type="presParOf" srcId="{99E7C23D-6767-4445-AA05-2F95FCD0D049}" destId="{2DA941E8-0D77-4444-93EC-A9B9E7E113DA}" srcOrd="4" destOrd="0" presId="urn:microsoft.com/office/officeart/2018/2/layout/IconVerticalSolidList"/>
    <dgm:cxn modelId="{DCE78F85-09BE-4C45-A05D-98A740A60A25}" type="presParOf" srcId="{2DA941E8-0D77-4444-93EC-A9B9E7E113DA}" destId="{53D7E29D-4280-4413-AD93-5DDC1532561E}" srcOrd="0" destOrd="0" presId="urn:microsoft.com/office/officeart/2018/2/layout/IconVerticalSolidList"/>
    <dgm:cxn modelId="{FF76DC20-360A-4080-8552-B918933CB7AB}" type="presParOf" srcId="{2DA941E8-0D77-4444-93EC-A9B9E7E113DA}" destId="{798FA16B-4C5B-4450-BAEA-EA97B09071CB}" srcOrd="1" destOrd="0" presId="urn:microsoft.com/office/officeart/2018/2/layout/IconVerticalSolidList"/>
    <dgm:cxn modelId="{6966F2E8-3CF5-40AE-B042-F45B948E90DE}" type="presParOf" srcId="{2DA941E8-0D77-4444-93EC-A9B9E7E113DA}" destId="{23FF7D1F-B082-4548-9094-B2F9C22A3C4B}" srcOrd="2" destOrd="0" presId="urn:microsoft.com/office/officeart/2018/2/layout/IconVerticalSolidList"/>
    <dgm:cxn modelId="{9ED66A50-B0DC-4921-A218-E59F0110C452}" type="presParOf" srcId="{2DA941E8-0D77-4444-93EC-A9B9E7E113DA}" destId="{9544405A-18FC-4E40-949D-48ACB1C6CC3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672472-3338-45DF-8909-CBFCC4F13997}"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622D45F3-DE5B-43A2-AC22-402C0D408004}">
      <dgm:prSet/>
      <dgm:spPr/>
      <dgm:t>
        <a:bodyPr/>
        <a:lstStyle/>
        <a:p>
          <a:pPr>
            <a:defRPr b="1"/>
          </a:pPr>
          <a:r>
            <a:rPr lang="en-US" noProof="0" dirty="0"/>
            <a:t>Sep. 2025</a:t>
          </a:r>
        </a:p>
      </dgm:t>
    </dgm:pt>
    <dgm:pt modelId="{191A9944-3E95-4425-9921-0C7F2592BEA2}" type="parTrans" cxnId="{0CC8E77A-670E-45D3-B08B-A344271AAB11}">
      <dgm:prSet/>
      <dgm:spPr/>
      <dgm:t>
        <a:bodyPr/>
        <a:lstStyle/>
        <a:p>
          <a:endParaRPr lang="en-US"/>
        </a:p>
      </dgm:t>
    </dgm:pt>
    <dgm:pt modelId="{EE9AE4BB-BDB6-41F8-80FE-DB56D88D881B}" type="sibTrans" cxnId="{0CC8E77A-670E-45D3-B08B-A344271AAB11}">
      <dgm:prSet/>
      <dgm:spPr/>
      <dgm:t>
        <a:bodyPr/>
        <a:lstStyle/>
        <a:p>
          <a:endParaRPr lang="en-US"/>
        </a:p>
      </dgm:t>
    </dgm:pt>
    <dgm:pt modelId="{F9D60AB4-B638-482F-B2C5-AB81D4C4FD3B}">
      <dgm:prSet/>
      <dgm:spPr/>
      <dgm:t>
        <a:bodyPr/>
        <a:lstStyle/>
        <a:p>
          <a:r>
            <a:rPr lang="en-US" noProof="0" dirty="0"/>
            <a:t>Module 1</a:t>
          </a:r>
        </a:p>
      </dgm:t>
    </dgm:pt>
    <dgm:pt modelId="{A7150806-8E1C-4658-AC6C-AD161B2B2DF0}" type="parTrans" cxnId="{A10C654C-6777-45C8-9527-EBA8683C57F3}">
      <dgm:prSet/>
      <dgm:spPr/>
      <dgm:t>
        <a:bodyPr/>
        <a:lstStyle/>
        <a:p>
          <a:endParaRPr lang="en-US"/>
        </a:p>
      </dgm:t>
    </dgm:pt>
    <dgm:pt modelId="{C01E992E-C974-4D35-B92B-7A836CA3E801}" type="sibTrans" cxnId="{A10C654C-6777-45C8-9527-EBA8683C57F3}">
      <dgm:prSet/>
      <dgm:spPr/>
      <dgm:t>
        <a:bodyPr/>
        <a:lstStyle/>
        <a:p>
          <a:endParaRPr lang="en-US"/>
        </a:p>
      </dgm:t>
    </dgm:pt>
    <dgm:pt modelId="{AD1EA309-4029-459F-BE53-DD5299F9A74C}">
      <dgm:prSet/>
      <dgm:spPr/>
      <dgm:t>
        <a:bodyPr/>
        <a:lstStyle/>
        <a:p>
          <a:pPr>
            <a:defRPr b="1"/>
          </a:pPr>
          <a:r>
            <a:rPr lang="en-US" noProof="0" dirty="0"/>
            <a:t>Oct. 2025</a:t>
          </a:r>
        </a:p>
      </dgm:t>
    </dgm:pt>
    <dgm:pt modelId="{90CC8641-1FE1-4CF6-B47E-1E61A212DDFC}" type="parTrans" cxnId="{FB63DA79-8A07-4844-B496-3A8E97540C59}">
      <dgm:prSet/>
      <dgm:spPr/>
      <dgm:t>
        <a:bodyPr/>
        <a:lstStyle/>
        <a:p>
          <a:endParaRPr lang="en-US"/>
        </a:p>
      </dgm:t>
    </dgm:pt>
    <dgm:pt modelId="{C19F9AAD-B66B-4FF4-96C2-BA796EF6CB7F}" type="sibTrans" cxnId="{FB63DA79-8A07-4844-B496-3A8E97540C59}">
      <dgm:prSet/>
      <dgm:spPr/>
      <dgm:t>
        <a:bodyPr/>
        <a:lstStyle/>
        <a:p>
          <a:endParaRPr lang="en-US"/>
        </a:p>
      </dgm:t>
    </dgm:pt>
    <dgm:pt modelId="{F91A089D-3F1D-4674-8E8D-5475960BEF4A}">
      <dgm:prSet/>
      <dgm:spPr/>
      <dgm:t>
        <a:bodyPr/>
        <a:lstStyle/>
        <a:p>
          <a:r>
            <a:rPr lang="en-US" noProof="0" dirty="0"/>
            <a:t>Module 2</a:t>
          </a:r>
        </a:p>
      </dgm:t>
    </dgm:pt>
    <dgm:pt modelId="{FA6A976A-5DD5-4ABC-B9E8-CBA28220F063}" type="parTrans" cxnId="{62DE5B24-FD10-4E82-B9A2-BDCF09A5F2AE}">
      <dgm:prSet/>
      <dgm:spPr/>
      <dgm:t>
        <a:bodyPr/>
        <a:lstStyle/>
        <a:p>
          <a:endParaRPr lang="en-US"/>
        </a:p>
      </dgm:t>
    </dgm:pt>
    <dgm:pt modelId="{8C1DE146-7B0E-4F1C-B8B7-27FBE8655804}" type="sibTrans" cxnId="{62DE5B24-FD10-4E82-B9A2-BDCF09A5F2AE}">
      <dgm:prSet/>
      <dgm:spPr/>
      <dgm:t>
        <a:bodyPr/>
        <a:lstStyle/>
        <a:p>
          <a:endParaRPr lang="en-US"/>
        </a:p>
      </dgm:t>
    </dgm:pt>
    <dgm:pt modelId="{D9EBE39E-388E-48F2-8283-BB25CE22E2AC}">
      <dgm:prSet/>
      <dgm:spPr/>
      <dgm:t>
        <a:bodyPr/>
        <a:lstStyle/>
        <a:p>
          <a:pPr>
            <a:defRPr b="1"/>
          </a:pPr>
          <a:r>
            <a:rPr lang="en-US" noProof="0" dirty="0"/>
            <a:t>Nov. 2025</a:t>
          </a:r>
        </a:p>
      </dgm:t>
    </dgm:pt>
    <dgm:pt modelId="{3EB92871-B616-41D7-9214-191463C81E21}" type="parTrans" cxnId="{E8026CAA-0B0A-4EB1-9582-AD1460E4A134}">
      <dgm:prSet/>
      <dgm:spPr/>
      <dgm:t>
        <a:bodyPr/>
        <a:lstStyle/>
        <a:p>
          <a:endParaRPr lang="en-US"/>
        </a:p>
      </dgm:t>
    </dgm:pt>
    <dgm:pt modelId="{740E5622-DA0E-4A33-BAF8-5BEFEC41FC36}" type="sibTrans" cxnId="{E8026CAA-0B0A-4EB1-9582-AD1460E4A134}">
      <dgm:prSet/>
      <dgm:spPr/>
      <dgm:t>
        <a:bodyPr/>
        <a:lstStyle/>
        <a:p>
          <a:endParaRPr lang="en-US"/>
        </a:p>
      </dgm:t>
    </dgm:pt>
    <dgm:pt modelId="{2A315F64-866E-4AFF-BF21-9D77F858A0CA}">
      <dgm:prSet/>
      <dgm:spPr/>
      <dgm:t>
        <a:bodyPr/>
        <a:lstStyle/>
        <a:p>
          <a:r>
            <a:rPr lang="en-US" noProof="0" dirty="0"/>
            <a:t>Module 3</a:t>
          </a:r>
        </a:p>
      </dgm:t>
    </dgm:pt>
    <dgm:pt modelId="{13B4FCBB-52A1-414B-85AB-587BAAB2BFB9}" type="parTrans" cxnId="{C013040A-802F-4374-9BAD-F27A754486EE}">
      <dgm:prSet/>
      <dgm:spPr/>
      <dgm:t>
        <a:bodyPr/>
        <a:lstStyle/>
        <a:p>
          <a:endParaRPr lang="en-US"/>
        </a:p>
      </dgm:t>
    </dgm:pt>
    <dgm:pt modelId="{E1C52033-4DC0-4407-B031-B4412C85F398}" type="sibTrans" cxnId="{C013040A-802F-4374-9BAD-F27A754486EE}">
      <dgm:prSet/>
      <dgm:spPr/>
      <dgm:t>
        <a:bodyPr/>
        <a:lstStyle/>
        <a:p>
          <a:endParaRPr lang="en-US"/>
        </a:p>
      </dgm:t>
    </dgm:pt>
    <dgm:pt modelId="{5A65EAB1-9BE9-425B-953B-D7553CB495C5}">
      <dgm:prSet/>
      <dgm:spPr/>
      <dgm:t>
        <a:bodyPr/>
        <a:lstStyle/>
        <a:p>
          <a:pPr>
            <a:defRPr b="1"/>
          </a:pPr>
          <a:r>
            <a:rPr lang="en-US" noProof="0" dirty="0"/>
            <a:t>Dec. 2025</a:t>
          </a:r>
        </a:p>
      </dgm:t>
    </dgm:pt>
    <dgm:pt modelId="{B0A3C65C-1F8F-4C21-A7CC-92CAEA5EFD9F}" type="parTrans" cxnId="{3B1013C6-6897-4ABF-B81F-DD376BB89A7E}">
      <dgm:prSet/>
      <dgm:spPr/>
      <dgm:t>
        <a:bodyPr/>
        <a:lstStyle/>
        <a:p>
          <a:endParaRPr lang="en-US"/>
        </a:p>
      </dgm:t>
    </dgm:pt>
    <dgm:pt modelId="{0D3365E1-5CA2-4EF5-8E54-1F737044BE10}" type="sibTrans" cxnId="{3B1013C6-6897-4ABF-B81F-DD376BB89A7E}">
      <dgm:prSet/>
      <dgm:spPr/>
      <dgm:t>
        <a:bodyPr/>
        <a:lstStyle/>
        <a:p>
          <a:endParaRPr lang="en-US"/>
        </a:p>
      </dgm:t>
    </dgm:pt>
    <dgm:pt modelId="{36B96415-7C6C-43B4-9020-5014900FF0F3}">
      <dgm:prSet/>
      <dgm:spPr/>
      <dgm:t>
        <a:bodyPr/>
        <a:lstStyle/>
        <a:p>
          <a:r>
            <a:rPr lang="en-US" noProof="0" dirty="0"/>
            <a:t>Module 4</a:t>
          </a:r>
        </a:p>
      </dgm:t>
    </dgm:pt>
    <dgm:pt modelId="{27E3068D-8C44-4CF4-9E1E-A0C2304C5776}" type="parTrans" cxnId="{157BB3A7-1FEB-473D-B417-ACAB5B333A11}">
      <dgm:prSet/>
      <dgm:spPr/>
      <dgm:t>
        <a:bodyPr/>
        <a:lstStyle/>
        <a:p>
          <a:endParaRPr lang="en-US"/>
        </a:p>
      </dgm:t>
    </dgm:pt>
    <dgm:pt modelId="{51E7721D-012A-4D2F-8B83-4953D624C5BB}" type="sibTrans" cxnId="{157BB3A7-1FEB-473D-B417-ACAB5B333A11}">
      <dgm:prSet/>
      <dgm:spPr/>
      <dgm:t>
        <a:bodyPr/>
        <a:lstStyle/>
        <a:p>
          <a:endParaRPr lang="en-US"/>
        </a:p>
      </dgm:t>
    </dgm:pt>
    <dgm:pt modelId="{484096A9-D71C-47AD-944C-862A5BF882D9}">
      <dgm:prSet/>
      <dgm:spPr/>
      <dgm:t>
        <a:bodyPr/>
        <a:lstStyle/>
        <a:p>
          <a:pPr>
            <a:defRPr b="1"/>
          </a:pPr>
          <a:r>
            <a:rPr lang="en-US" noProof="0" dirty="0"/>
            <a:t>Jan. 2026</a:t>
          </a:r>
        </a:p>
      </dgm:t>
    </dgm:pt>
    <dgm:pt modelId="{2BC65FF1-ACB8-46DC-A856-E8A0E96D4288}" type="parTrans" cxnId="{7B7A1D6F-FB4D-4624-8F4A-DB90A7B9CCDC}">
      <dgm:prSet/>
      <dgm:spPr/>
      <dgm:t>
        <a:bodyPr/>
        <a:lstStyle/>
        <a:p>
          <a:endParaRPr lang="en-US"/>
        </a:p>
      </dgm:t>
    </dgm:pt>
    <dgm:pt modelId="{BA4ED626-D5E9-42D6-ADCA-F09251CC5180}" type="sibTrans" cxnId="{7B7A1D6F-FB4D-4624-8F4A-DB90A7B9CCDC}">
      <dgm:prSet/>
      <dgm:spPr/>
      <dgm:t>
        <a:bodyPr/>
        <a:lstStyle/>
        <a:p>
          <a:endParaRPr lang="en-US"/>
        </a:p>
      </dgm:t>
    </dgm:pt>
    <dgm:pt modelId="{8712CE81-3756-40DF-A55E-597C25A3E359}">
      <dgm:prSet/>
      <dgm:spPr/>
      <dgm:t>
        <a:bodyPr/>
        <a:lstStyle/>
        <a:p>
          <a:r>
            <a:rPr lang="en-US" noProof="0" dirty="0"/>
            <a:t>Module 5</a:t>
          </a:r>
        </a:p>
      </dgm:t>
    </dgm:pt>
    <dgm:pt modelId="{E87D284F-FC2A-4858-BE96-D0711F35417F}" type="parTrans" cxnId="{717ED91F-48D4-411A-9AC3-833031DC8F98}">
      <dgm:prSet/>
      <dgm:spPr/>
      <dgm:t>
        <a:bodyPr/>
        <a:lstStyle/>
        <a:p>
          <a:endParaRPr lang="en-US"/>
        </a:p>
      </dgm:t>
    </dgm:pt>
    <dgm:pt modelId="{CADB9D70-B85E-43AA-B7B0-4CEC5B99FCF5}" type="sibTrans" cxnId="{717ED91F-48D4-411A-9AC3-833031DC8F98}">
      <dgm:prSet/>
      <dgm:spPr/>
      <dgm:t>
        <a:bodyPr/>
        <a:lstStyle/>
        <a:p>
          <a:endParaRPr lang="en-US"/>
        </a:p>
      </dgm:t>
    </dgm:pt>
    <dgm:pt modelId="{7352792C-2574-4E12-B34C-9D87209C276A}">
      <dgm:prSet/>
      <dgm:spPr/>
      <dgm:t>
        <a:bodyPr/>
        <a:lstStyle/>
        <a:p>
          <a:pPr>
            <a:defRPr b="1"/>
          </a:pPr>
          <a:r>
            <a:rPr lang="en-US" noProof="0" dirty="0"/>
            <a:t>Jan. 2026</a:t>
          </a:r>
        </a:p>
      </dgm:t>
    </dgm:pt>
    <dgm:pt modelId="{DFF99E56-9349-48C8-AD68-2B7271C6038F}" type="parTrans" cxnId="{BD260EB3-7E56-4214-9203-C61C6AC182D4}">
      <dgm:prSet/>
      <dgm:spPr/>
      <dgm:t>
        <a:bodyPr/>
        <a:lstStyle/>
        <a:p>
          <a:endParaRPr lang="en-US"/>
        </a:p>
      </dgm:t>
    </dgm:pt>
    <dgm:pt modelId="{FBCA63F9-1BFF-4E79-8095-5160D5835A00}" type="sibTrans" cxnId="{BD260EB3-7E56-4214-9203-C61C6AC182D4}">
      <dgm:prSet/>
      <dgm:spPr/>
      <dgm:t>
        <a:bodyPr/>
        <a:lstStyle/>
        <a:p>
          <a:endParaRPr lang="en-US"/>
        </a:p>
      </dgm:t>
    </dgm:pt>
    <dgm:pt modelId="{11CF54D8-480E-46AC-8550-087FB1060296}">
      <dgm:prSet/>
      <dgm:spPr/>
      <dgm:t>
        <a:bodyPr/>
        <a:lstStyle/>
        <a:p>
          <a:r>
            <a:rPr lang="en-US" noProof="0" dirty="0"/>
            <a:t>Module 6</a:t>
          </a:r>
        </a:p>
      </dgm:t>
    </dgm:pt>
    <dgm:pt modelId="{554935F4-1A71-4689-9D9C-E7C3E599807F}" type="parTrans" cxnId="{CC51C291-EF3C-47CE-98BA-1657E196AD29}">
      <dgm:prSet/>
      <dgm:spPr/>
      <dgm:t>
        <a:bodyPr/>
        <a:lstStyle/>
        <a:p>
          <a:endParaRPr lang="en-US"/>
        </a:p>
      </dgm:t>
    </dgm:pt>
    <dgm:pt modelId="{00AEC6FE-5A68-4C0B-B512-DB5A3CD1E94B}" type="sibTrans" cxnId="{CC51C291-EF3C-47CE-98BA-1657E196AD29}">
      <dgm:prSet/>
      <dgm:spPr/>
      <dgm:t>
        <a:bodyPr/>
        <a:lstStyle/>
        <a:p>
          <a:endParaRPr lang="en-US"/>
        </a:p>
      </dgm:t>
    </dgm:pt>
    <dgm:pt modelId="{3C37319C-5C35-49DF-98C0-30FFF62C3598}" type="pres">
      <dgm:prSet presAssocID="{9C672472-3338-45DF-8909-CBFCC4F13997}" presName="root" presStyleCnt="0">
        <dgm:presLayoutVars>
          <dgm:chMax/>
          <dgm:chPref/>
          <dgm:animLvl val="lvl"/>
        </dgm:presLayoutVars>
      </dgm:prSet>
      <dgm:spPr/>
    </dgm:pt>
    <dgm:pt modelId="{ACAB7807-EF1E-48CB-81EA-BFC2E3B7E2A2}" type="pres">
      <dgm:prSet presAssocID="{9C672472-3338-45DF-8909-CBFCC4F13997}" presName="divider" presStyleLbl="fgAcc1" presStyleIdx="0" presStyleCnt="7"/>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EE919BEA-89ED-43F5-8D80-FE92336ACA61}" type="pres">
      <dgm:prSet presAssocID="{9C672472-3338-45DF-8909-CBFCC4F13997}" presName="nodes" presStyleCnt="0">
        <dgm:presLayoutVars>
          <dgm:chMax/>
          <dgm:chPref/>
          <dgm:animLvl val="lvl"/>
        </dgm:presLayoutVars>
      </dgm:prSet>
      <dgm:spPr/>
    </dgm:pt>
    <dgm:pt modelId="{4D5FD2A9-351D-4B40-BEEA-15DCE8B41852}" type="pres">
      <dgm:prSet presAssocID="{622D45F3-DE5B-43A2-AC22-402C0D408004}" presName="composite" presStyleCnt="0"/>
      <dgm:spPr/>
    </dgm:pt>
    <dgm:pt modelId="{1217E7CF-5187-4DE9-B788-AE5648F60D24}" type="pres">
      <dgm:prSet presAssocID="{622D45F3-DE5B-43A2-AC22-402C0D408004}" presName="ConnectorPoint" presStyleLbl="lnNode1" presStyleIdx="0"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F9EFBD5-CBEC-43FE-A907-B119F28A4B20}" type="pres">
      <dgm:prSet presAssocID="{622D45F3-DE5B-43A2-AC22-402C0D408004}" presName="DropPinPlaceHolder" presStyleCnt="0"/>
      <dgm:spPr/>
    </dgm:pt>
    <dgm:pt modelId="{FB90A88C-4FF7-4624-A9EF-AFF5F10B00E9}" type="pres">
      <dgm:prSet presAssocID="{622D45F3-DE5B-43A2-AC22-402C0D408004}" presName="DropPin" presStyleLbl="alignNode1" presStyleIdx="0" presStyleCnt="6"/>
      <dgm:spPr/>
    </dgm:pt>
    <dgm:pt modelId="{7DB645BF-96A2-4C9B-BD6F-6D245E575194}" type="pres">
      <dgm:prSet presAssocID="{622D45F3-DE5B-43A2-AC22-402C0D408004}" presName="Ellipse"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9B1BAADF-DF6F-4186-8468-E820C3908142}" type="pres">
      <dgm:prSet presAssocID="{622D45F3-DE5B-43A2-AC22-402C0D408004}" presName="L2TextContainer" presStyleLbl="revTx" presStyleIdx="0" presStyleCnt="12">
        <dgm:presLayoutVars>
          <dgm:bulletEnabled val="1"/>
        </dgm:presLayoutVars>
      </dgm:prSet>
      <dgm:spPr/>
    </dgm:pt>
    <dgm:pt modelId="{476867AC-CBEB-49B7-B6D0-6F2AE6B74759}" type="pres">
      <dgm:prSet presAssocID="{622D45F3-DE5B-43A2-AC22-402C0D408004}" presName="L1TextContainer" presStyleLbl="revTx" presStyleIdx="1" presStyleCnt="12">
        <dgm:presLayoutVars>
          <dgm:chMax val="1"/>
          <dgm:chPref val="1"/>
          <dgm:bulletEnabled val="1"/>
        </dgm:presLayoutVars>
      </dgm:prSet>
      <dgm:spPr/>
    </dgm:pt>
    <dgm:pt modelId="{4313C496-0FC3-4682-A086-34DDE75B40CB}" type="pres">
      <dgm:prSet presAssocID="{622D45F3-DE5B-43A2-AC22-402C0D408004}" presName="ConnectLine" presStyleLbl="sibTrans1D1" presStyleIdx="0" presStyleCnt="6"/>
      <dgm:spPr>
        <a:noFill/>
        <a:ln w="12700" cap="flat" cmpd="sng" algn="ctr">
          <a:solidFill>
            <a:schemeClr val="accent1">
              <a:hueOff val="0"/>
              <a:satOff val="0"/>
              <a:lumOff val="0"/>
              <a:alphaOff val="0"/>
            </a:schemeClr>
          </a:solidFill>
          <a:prstDash val="dash"/>
          <a:miter lim="800000"/>
        </a:ln>
        <a:effectLst/>
      </dgm:spPr>
    </dgm:pt>
    <dgm:pt modelId="{5370DC41-4979-417B-B9D4-BB05A999AD1E}" type="pres">
      <dgm:prSet presAssocID="{622D45F3-DE5B-43A2-AC22-402C0D408004}" presName="EmptyPlaceHolder" presStyleCnt="0"/>
      <dgm:spPr/>
    </dgm:pt>
    <dgm:pt modelId="{A8814FBC-808D-43C1-8CD6-8648637A9DE2}" type="pres">
      <dgm:prSet presAssocID="{EE9AE4BB-BDB6-41F8-80FE-DB56D88D881B}" presName="spaceBetweenRectangles" presStyleCnt="0"/>
      <dgm:spPr/>
    </dgm:pt>
    <dgm:pt modelId="{79C72D81-41C3-4324-8E80-FA300F922380}" type="pres">
      <dgm:prSet presAssocID="{AD1EA309-4029-459F-BE53-DD5299F9A74C}" presName="composite" presStyleCnt="0"/>
      <dgm:spPr/>
    </dgm:pt>
    <dgm:pt modelId="{2120E32D-FCD2-4112-A2AF-E6888B4945D2}" type="pres">
      <dgm:prSet presAssocID="{AD1EA309-4029-459F-BE53-DD5299F9A74C}" presName="ConnectorPoint" presStyleLbl="lnNode1" presStyleIdx="1"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0236103-9833-4D2B-828D-93653D329E60}" type="pres">
      <dgm:prSet presAssocID="{AD1EA309-4029-459F-BE53-DD5299F9A74C}" presName="DropPinPlaceHolder" presStyleCnt="0"/>
      <dgm:spPr/>
    </dgm:pt>
    <dgm:pt modelId="{A415A8CB-6FCB-47F0-AF87-E77C6DBC86A7}" type="pres">
      <dgm:prSet presAssocID="{AD1EA309-4029-459F-BE53-DD5299F9A74C}" presName="DropPin" presStyleLbl="alignNode1" presStyleIdx="1" presStyleCnt="6"/>
      <dgm:spPr/>
    </dgm:pt>
    <dgm:pt modelId="{7CDB75D2-7C5F-46B5-9AAE-4AAFD8F9D8CC}" type="pres">
      <dgm:prSet presAssocID="{AD1EA309-4029-459F-BE53-DD5299F9A74C}" presName="Ellipse"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168CDDBD-EC1C-4046-B19D-A07D85065315}" type="pres">
      <dgm:prSet presAssocID="{AD1EA309-4029-459F-BE53-DD5299F9A74C}" presName="L2TextContainer" presStyleLbl="revTx" presStyleIdx="2" presStyleCnt="12">
        <dgm:presLayoutVars>
          <dgm:bulletEnabled val="1"/>
        </dgm:presLayoutVars>
      </dgm:prSet>
      <dgm:spPr/>
    </dgm:pt>
    <dgm:pt modelId="{87B5A0D2-2D29-416A-BEAF-81F5DE0953F2}" type="pres">
      <dgm:prSet presAssocID="{AD1EA309-4029-459F-BE53-DD5299F9A74C}" presName="L1TextContainer" presStyleLbl="revTx" presStyleIdx="3" presStyleCnt="12">
        <dgm:presLayoutVars>
          <dgm:chMax val="1"/>
          <dgm:chPref val="1"/>
          <dgm:bulletEnabled val="1"/>
        </dgm:presLayoutVars>
      </dgm:prSet>
      <dgm:spPr/>
    </dgm:pt>
    <dgm:pt modelId="{F193E72A-915C-4D6C-A005-F733A9BCEFE1}" type="pres">
      <dgm:prSet presAssocID="{AD1EA309-4029-459F-BE53-DD5299F9A74C}" presName="ConnectLine" presStyleLbl="sibTrans1D1" presStyleIdx="1" presStyleCnt="6"/>
      <dgm:spPr>
        <a:noFill/>
        <a:ln w="12700" cap="flat" cmpd="sng" algn="ctr">
          <a:solidFill>
            <a:schemeClr val="accent1">
              <a:hueOff val="0"/>
              <a:satOff val="0"/>
              <a:lumOff val="0"/>
              <a:alphaOff val="0"/>
            </a:schemeClr>
          </a:solidFill>
          <a:prstDash val="dash"/>
          <a:miter lim="800000"/>
        </a:ln>
        <a:effectLst/>
      </dgm:spPr>
    </dgm:pt>
    <dgm:pt modelId="{ED1E9CA8-B0C1-4DE8-8F9D-17FBDA8CDB00}" type="pres">
      <dgm:prSet presAssocID="{AD1EA309-4029-459F-BE53-DD5299F9A74C}" presName="EmptyPlaceHolder" presStyleCnt="0"/>
      <dgm:spPr/>
    </dgm:pt>
    <dgm:pt modelId="{9446190E-BB8C-4821-AE42-2375467D5ADE}" type="pres">
      <dgm:prSet presAssocID="{C19F9AAD-B66B-4FF4-96C2-BA796EF6CB7F}" presName="spaceBetweenRectangles" presStyleCnt="0"/>
      <dgm:spPr/>
    </dgm:pt>
    <dgm:pt modelId="{C477EB70-1B5C-4A03-950A-7B07FC8A9A22}" type="pres">
      <dgm:prSet presAssocID="{D9EBE39E-388E-48F2-8283-BB25CE22E2AC}" presName="composite" presStyleCnt="0"/>
      <dgm:spPr/>
    </dgm:pt>
    <dgm:pt modelId="{5DF864D7-2D6A-4AA0-B13E-B54446344FCF}" type="pres">
      <dgm:prSet presAssocID="{D9EBE39E-388E-48F2-8283-BB25CE22E2AC}" presName="ConnectorPoint" presStyleLbl="lnNode1" presStyleIdx="2"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387471F-AE87-4D1B-BDCA-F0675D38E3EF}" type="pres">
      <dgm:prSet presAssocID="{D9EBE39E-388E-48F2-8283-BB25CE22E2AC}" presName="DropPinPlaceHolder" presStyleCnt="0"/>
      <dgm:spPr/>
    </dgm:pt>
    <dgm:pt modelId="{D5BAAFD8-2C27-45AA-BFCF-76D82BC65777}" type="pres">
      <dgm:prSet presAssocID="{D9EBE39E-388E-48F2-8283-BB25CE22E2AC}" presName="DropPin" presStyleLbl="alignNode1" presStyleIdx="2" presStyleCnt="6"/>
      <dgm:spPr/>
    </dgm:pt>
    <dgm:pt modelId="{937B481D-92E5-4F98-BEA4-1A591BA61EF0}" type="pres">
      <dgm:prSet presAssocID="{D9EBE39E-388E-48F2-8283-BB25CE22E2AC}" presName="Ellipse"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8565C58D-41D7-4575-B014-91428448BA62}" type="pres">
      <dgm:prSet presAssocID="{D9EBE39E-388E-48F2-8283-BB25CE22E2AC}" presName="L2TextContainer" presStyleLbl="revTx" presStyleIdx="4" presStyleCnt="12">
        <dgm:presLayoutVars>
          <dgm:bulletEnabled val="1"/>
        </dgm:presLayoutVars>
      </dgm:prSet>
      <dgm:spPr/>
    </dgm:pt>
    <dgm:pt modelId="{EFB7B04B-5E35-46AA-B2B6-BC3369C1E3A3}" type="pres">
      <dgm:prSet presAssocID="{D9EBE39E-388E-48F2-8283-BB25CE22E2AC}" presName="L1TextContainer" presStyleLbl="revTx" presStyleIdx="5" presStyleCnt="12">
        <dgm:presLayoutVars>
          <dgm:chMax val="1"/>
          <dgm:chPref val="1"/>
          <dgm:bulletEnabled val="1"/>
        </dgm:presLayoutVars>
      </dgm:prSet>
      <dgm:spPr/>
    </dgm:pt>
    <dgm:pt modelId="{66B2652F-EC0E-4A40-9E5E-1D773DC81780}" type="pres">
      <dgm:prSet presAssocID="{D9EBE39E-388E-48F2-8283-BB25CE22E2AC}" presName="ConnectLine" presStyleLbl="sibTrans1D1" presStyleIdx="2" presStyleCnt="6"/>
      <dgm:spPr>
        <a:noFill/>
        <a:ln w="12700" cap="flat" cmpd="sng" algn="ctr">
          <a:solidFill>
            <a:schemeClr val="accent1">
              <a:hueOff val="0"/>
              <a:satOff val="0"/>
              <a:lumOff val="0"/>
              <a:alphaOff val="0"/>
            </a:schemeClr>
          </a:solidFill>
          <a:prstDash val="dash"/>
          <a:miter lim="800000"/>
        </a:ln>
        <a:effectLst/>
      </dgm:spPr>
    </dgm:pt>
    <dgm:pt modelId="{419234B3-A387-45BD-836E-678FB9237233}" type="pres">
      <dgm:prSet presAssocID="{D9EBE39E-388E-48F2-8283-BB25CE22E2AC}" presName="EmptyPlaceHolder" presStyleCnt="0"/>
      <dgm:spPr/>
    </dgm:pt>
    <dgm:pt modelId="{099036FF-107E-414D-9ADB-6CAA48BAFB50}" type="pres">
      <dgm:prSet presAssocID="{740E5622-DA0E-4A33-BAF8-5BEFEC41FC36}" presName="spaceBetweenRectangles" presStyleCnt="0"/>
      <dgm:spPr/>
    </dgm:pt>
    <dgm:pt modelId="{29DE891D-2463-4535-97BA-12ADC658E06A}" type="pres">
      <dgm:prSet presAssocID="{5A65EAB1-9BE9-425B-953B-D7553CB495C5}" presName="composite" presStyleCnt="0"/>
      <dgm:spPr/>
    </dgm:pt>
    <dgm:pt modelId="{1525A133-32BC-4BC3-9D2C-9210B496B301}" type="pres">
      <dgm:prSet presAssocID="{5A65EAB1-9BE9-425B-953B-D7553CB495C5}" presName="ConnectorPoint" presStyleLbl="lnNode1" presStyleIdx="3"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243A60D-4577-4147-8C97-20DA9D79338F}" type="pres">
      <dgm:prSet presAssocID="{5A65EAB1-9BE9-425B-953B-D7553CB495C5}" presName="DropPinPlaceHolder" presStyleCnt="0"/>
      <dgm:spPr/>
    </dgm:pt>
    <dgm:pt modelId="{640644C3-C2CC-4467-98AC-702D638C7671}" type="pres">
      <dgm:prSet presAssocID="{5A65EAB1-9BE9-425B-953B-D7553CB495C5}" presName="DropPin" presStyleLbl="alignNode1" presStyleIdx="3" presStyleCnt="6"/>
      <dgm:spPr/>
    </dgm:pt>
    <dgm:pt modelId="{F4E95DE0-F44C-4610-AA42-33407DA0E969}" type="pres">
      <dgm:prSet presAssocID="{5A65EAB1-9BE9-425B-953B-D7553CB495C5}" presName="Ellipse"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D6785D95-293F-4067-BACB-E5C6E27884D0}" type="pres">
      <dgm:prSet presAssocID="{5A65EAB1-9BE9-425B-953B-D7553CB495C5}" presName="L2TextContainer" presStyleLbl="revTx" presStyleIdx="6" presStyleCnt="12">
        <dgm:presLayoutVars>
          <dgm:bulletEnabled val="1"/>
        </dgm:presLayoutVars>
      </dgm:prSet>
      <dgm:spPr/>
    </dgm:pt>
    <dgm:pt modelId="{3D2E1C35-8433-45E2-9303-2E2A5B56FCA6}" type="pres">
      <dgm:prSet presAssocID="{5A65EAB1-9BE9-425B-953B-D7553CB495C5}" presName="L1TextContainer" presStyleLbl="revTx" presStyleIdx="7" presStyleCnt="12">
        <dgm:presLayoutVars>
          <dgm:chMax val="1"/>
          <dgm:chPref val="1"/>
          <dgm:bulletEnabled val="1"/>
        </dgm:presLayoutVars>
      </dgm:prSet>
      <dgm:spPr/>
    </dgm:pt>
    <dgm:pt modelId="{85D6C5CE-C1FA-4F6C-8B2B-C2C5AB6067BF}" type="pres">
      <dgm:prSet presAssocID="{5A65EAB1-9BE9-425B-953B-D7553CB495C5}" presName="ConnectLine" presStyleLbl="sibTrans1D1" presStyleIdx="3" presStyleCnt="6" custLinFactX="-1103219" custLinFactNeighborX="-1200000" custLinFactNeighborY="-53044"/>
      <dgm:spPr>
        <a:noFill/>
        <a:ln w="12700" cap="flat" cmpd="sng" algn="ctr">
          <a:solidFill>
            <a:schemeClr val="accent1">
              <a:hueOff val="0"/>
              <a:satOff val="0"/>
              <a:lumOff val="0"/>
              <a:alphaOff val="0"/>
            </a:schemeClr>
          </a:solidFill>
          <a:prstDash val="dash"/>
          <a:miter lim="800000"/>
        </a:ln>
        <a:effectLst/>
      </dgm:spPr>
    </dgm:pt>
    <dgm:pt modelId="{0FB93C1A-2E2A-4DBC-82FE-755112A800A2}" type="pres">
      <dgm:prSet presAssocID="{5A65EAB1-9BE9-425B-953B-D7553CB495C5}" presName="EmptyPlaceHolder" presStyleCnt="0"/>
      <dgm:spPr/>
    </dgm:pt>
    <dgm:pt modelId="{B8DDE69F-F012-400C-8692-5877E3D20984}" type="pres">
      <dgm:prSet presAssocID="{0D3365E1-5CA2-4EF5-8E54-1F737044BE10}" presName="spaceBetweenRectangles" presStyleCnt="0"/>
      <dgm:spPr/>
    </dgm:pt>
    <dgm:pt modelId="{C71F93E2-9B92-4F73-B6CA-D781FC5FA49D}" type="pres">
      <dgm:prSet presAssocID="{484096A9-D71C-47AD-944C-862A5BF882D9}" presName="composite" presStyleCnt="0"/>
      <dgm:spPr/>
    </dgm:pt>
    <dgm:pt modelId="{D6A1B88C-0AD9-405A-B2C4-70897081EF9B}" type="pres">
      <dgm:prSet presAssocID="{484096A9-D71C-47AD-944C-862A5BF882D9}" presName="ConnectorPoint" presStyleLbl="lnNode1" presStyleIdx="4"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67FC4DE-A08C-40F9-B03F-561858DF9BEE}" type="pres">
      <dgm:prSet presAssocID="{484096A9-D71C-47AD-944C-862A5BF882D9}" presName="DropPinPlaceHolder" presStyleCnt="0"/>
      <dgm:spPr/>
    </dgm:pt>
    <dgm:pt modelId="{499E80F9-5CF7-4F86-8464-F1B309396622}" type="pres">
      <dgm:prSet presAssocID="{484096A9-D71C-47AD-944C-862A5BF882D9}" presName="DropPin" presStyleLbl="alignNode1" presStyleIdx="4" presStyleCnt="6"/>
      <dgm:spPr/>
    </dgm:pt>
    <dgm:pt modelId="{E85E4EAF-2138-4059-A06C-DCC0A2595BF1}" type="pres">
      <dgm:prSet presAssocID="{484096A9-D71C-47AD-944C-862A5BF882D9}" presName="Ellipse"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DFD65739-CB4B-46A9-879B-273D4EB76FA0}" type="pres">
      <dgm:prSet presAssocID="{484096A9-D71C-47AD-944C-862A5BF882D9}" presName="L2TextContainer" presStyleLbl="revTx" presStyleIdx="8" presStyleCnt="12">
        <dgm:presLayoutVars>
          <dgm:bulletEnabled val="1"/>
        </dgm:presLayoutVars>
      </dgm:prSet>
      <dgm:spPr/>
    </dgm:pt>
    <dgm:pt modelId="{0E33B82D-9B9A-4DAD-9C82-11E1BEE37CFA}" type="pres">
      <dgm:prSet presAssocID="{484096A9-D71C-47AD-944C-862A5BF882D9}" presName="L1TextContainer" presStyleLbl="revTx" presStyleIdx="9" presStyleCnt="12">
        <dgm:presLayoutVars>
          <dgm:chMax val="1"/>
          <dgm:chPref val="1"/>
          <dgm:bulletEnabled val="1"/>
        </dgm:presLayoutVars>
      </dgm:prSet>
      <dgm:spPr/>
    </dgm:pt>
    <dgm:pt modelId="{7BF4E95D-BA61-45BA-9F34-B820F8659F4B}" type="pres">
      <dgm:prSet presAssocID="{484096A9-D71C-47AD-944C-862A5BF882D9}" presName="ConnectLine" presStyleLbl="sibTrans1D1" presStyleIdx="4" presStyleCnt="6"/>
      <dgm:spPr>
        <a:noFill/>
        <a:ln w="12700" cap="flat" cmpd="sng" algn="ctr">
          <a:solidFill>
            <a:schemeClr val="accent1">
              <a:hueOff val="0"/>
              <a:satOff val="0"/>
              <a:lumOff val="0"/>
              <a:alphaOff val="0"/>
            </a:schemeClr>
          </a:solidFill>
          <a:prstDash val="dash"/>
          <a:miter lim="800000"/>
        </a:ln>
        <a:effectLst/>
      </dgm:spPr>
    </dgm:pt>
    <dgm:pt modelId="{45422CEC-F70D-46C6-9EDB-2B8998FC177F}" type="pres">
      <dgm:prSet presAssocID="{484096A9-D71C-47AD-944C-862A5BF882D9}" presName="EmptyPlaceHolder" presStyleCnt="0"/>
      <dgm:spPr/>
    </dgm:pt>
    <dgm:pt modelId="{B7333388-6CFF-4821-A7A6-4121F0F6A73D}" type="pres">
      <dgm:prSet presAssocID="{BA4ED626-D5E9-42D6-ADCA-F09251CC5180}" presName="spaceBetweenRectangles" presStyleCnt="0"/>
      <dgm:spPr/>
    </dgm:pt>
    <dgm:pt modelId="{B6C38200-41CE-4F5F-8B05-B0EBD7905705}" type="pres">
      <dgm:prSet presAssocID="{7352792C-2574-4E12-B34C-9D87209C276A}" presName="composite" presStyleCnt="0"/>
      <dgm:spPr/>
    </dgm:pt>
    <dgm:pt modelId="{B034E381-7D5F-46CF-8DF5-E46803ADDD86}" type="pres">
      <dgm:prSet presAssocID="{7352792C-2574-4E12-B34C-9D87209C276A}" presName="ConnectorPoint" presStyleLbl="lnNode1" presStyleIdx="5"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5D1027D-E7EC-4F87-9995-1EE9C55DFE68}" type="pres">
      <dgm:prSet presAssocID="{7352792C-2574-4E12-B34C-9D87209C276A}" presName="DropPinPlaceHolder" presStyleCnt="0"/>
      <dgm:spPr/>
    </dgm:pt>
    <dgm:pt modelId="{7FB3F252-0955-4C75-AA34-6A804A3DF56A}" type="pres">
      <dgm:prSet presAssocID="{7352792C-2574-4E12-B34C-9D87209C276A}" presName="DropPin" presStyleLbl="alignNode1" presStyleIdx="5" presStyleCnt="6"/>
      <dgm:spPr/>
    </dgm:pt>
    <dgm:pt modelId="{85EAC976-E645-4556-8554-065B7C5A4CA4}" type="pres">
      <dgm:prSet presAssocID="{7352792C-2574-4E12-B34C-9D87209C276A}" presName="Ellipse"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E8CF2B78-AEA2-4B88-8D99-4C708B6107BF}" type="pres">
      <dgm:prSet presAssocID="{7352792C-2574-4E12-B34C-9D87209C276A}" presName="L2TextContainer" presStyleLbl="revTx" presStyleIdx="10" presStyleCnt="12">
        <dgm:presLayoutVars>
          <dgm:bulletEnabled val="1"/>
        </dgm:presLayoutVars>
      </dgm:prSet>
      <dgm:spPr/>
    </dgm:pt>
    <dgm:pt modelId="{5416FAC9-7E5D-4420-B80F-D26A7CE38FEA}" type="pres">
      <dgm:prSet presAssocID="{7352792C-2574-4E12-B34C-9D87209C276A}" presName="L1TextContainer" presStyleLbl="revTx" presStyleIdx="11" presStyleCnt="12">
        <dgm:presLayoutVars>
          <dgm:chMax val="1"/>
          <dgm:chPref val="1"/>
          <dgm:bulletEnabled val="1"/>
        </dgm:presLayoutVars>
      </dgm:prSet>
      <dgm:spPr/>
    </dgm:pt>
    <dgm:pt modelId="{EBAC1EDC-FB85-4ECA-AD1B-4B926A3619AC}" type="pres">
      <dgm:prSet presAssocID="{7352792C-2574-4E12-B34C-9D87209C276A}" presName="ConnectLine" presStyleLbl="sibTrans1D1" presStyleIdx="5" presStyleCnt="6"/>
      <dgm:spPr>
        <a:noFill/>
        <a:ln w="12700" cap="flat" cmpd="sng" algn="ctr">
          <a:solidFill>
            <a:schemeClr val="accent1">
              <a:hueOff val="0"/>
              <a:satOff val="0"/>
              <a:lumOff val="0"/>
              <a:alphaOff val="0"/>
            </a:schemeClr>
          </a:solidFill>
          <a:prstDash val="dash"/>
          <a:miter lim="800000"/>
        </a:ln>
        <a:effectLst/>
      </dgm:spPr>
    </dgm:pt>
    <dgm:pt modelId="{DEA1DB59-4AE4-4646-ABD4-98C4AEE153C4}" type="pres">
      <dgm:prSet presAssocID="{7352792C-2574-4E12-B34C-9D87209C276A}" presName="EmptyPlaceHolder" presStyleCnt="0"/>
      <dgm:spPr/>
    </dgm:pt>
  </dgm:ptLst>
  <dgm:cxnLst>
    <dgm:cxn modelId="{2C4F8603-0675-4A36-8E88-B1D4DCAB3AB1}" type="presOf" srcId="{D9EBE39E-388E-48F2-8283-BB25CE22E2AC}" destId="{EFB7B04B-5E35-46AA-B2B6-BC3369C1E3A3}" srcOrd="0" destOrd="0" presId="urn:microsoft.com/office/officeart/2017/3/layout/DropPinTimeline"/>
    <dgm:cxn modelId="{C013040A-802F-4374-9BAD-F27A754486EE}" srcId="{D9EBE39E-388E-48F2-8283-BB25CE22E2AC}" destId="{2A315F64-866E-4AFF-BF21-9D77F858A0CA}" srcOrd="0" destOrd="0" parTransId="{13B4FCBB-52A1-414B-85AB-587BAAB2BFB9}" sibTransId="{E1C52033-4DC0-4407-B031-B4412C85F398}"/>
    <dgm:cxn modelId="{99C6E017-A24B-4033-8E8B-2FD5906C525B}" type="presOf" srcId="{AD1EA309-4029-459F-BE53-DD5299F9A74C}" destId="{87B5A0D2-2D29-416A-BEAF-81F5DE0953F2}" srcOrd="0" destOrd="0" presId="urn:microsoft.com/office/officeart/2017/3/layout/DropPinTimeline"/>
    <dgm:cxn modelId="{C932F717-FFF9-482E-82B2-52B69409B97B}" type="presOf" srcId="{36B96415-7C6C-43B4-9020-5014900FF0F3}" destId="{D6785D95-293F-4067-BACB-E5C6E27884D0}" srcOrd="0" destOrd="0" presId="urn:microsoft.com/office/officeart/2017/3/layout/DropPinTimeline"/>
    <dgm:cxn modelId="{1C382F1F-ECC5-453E-A555-D9CCF2D9EA81}" type="presOf" srcId="{5A65EAB1-9BE9-425B-953B-D7553CB495C5}" destId="{3D2E1C35-8433-45E2-9303-2E2A5B56FCA6}" srcOrd="0" destOrd="0" presId="urn:microsoft.com/office/officeart/2017/3/layout/DropPinTimeline"/>
    <dgm:cxn modelId="{717ED91F-48D4-411A-9AC3-833031DC8F98}" srcId="{484096A9-D71C-47AD-944C-862A5BF882D9}" destId="{8712CE81-3756-40DF-A55E-597C25A3E359}" srcOrd="0" destOrd="0" parTransId="{E87D284F-FC2A-4858-BE96-D0711F35417F}" sibTransId="{CADB9D70-B85E-43AA-B7B0-4CEC5B99FCF5}"/>
    <dgm:cxn modelId="{B343C323-3D39-428C-8101-2AE6E8EBD5E1}" type="presOf" srcId="{9C672472-3338-45DF-8909-CBFCC4F13997}" destId="{3C37319C-5C35-49DF-98C0-30FFF62C3598}" srcOrd="0" destOrd="0" presId="urn:microsoft.com/office/officeart/2017/3/layout/DropPinTimeline"/>
    <dgm:cxn modelId="{62DE5B24-FD10-4E82-B9A2-BDCF09A5F2AE}" srcId="{AD1EA309-4029-459F-BE53-DD5299F9A74C}" destId="{F91A089D-3F1D-4674-8E8D-5475960BEF4A}" srcOrd="0" destOrd="0" parTransId="{FA6A976A-5DD5-4ABC-B9E8-CBA28220F063}" sibTransId="{8C1DE146-7B0E-4F1C-B8B7-27FBE8655804}"/>
    <dgm:cxn modelId="{FB8B1038-07DC-491D-A746-58BE9297DB3E}" type="presOf" srcId="{2A315F64-866E-4AFF-BF21-9D77F858A0CA}" destId="{8565C58D-41D7-4575-B014-91428448BA62}" srcOrd="0" destOrd="0" presId="urn:microsoft.com/office/officeart/2017/3/layout/DropPinTimeline"/>
    <dgm:cxn modelId="{8D735A44-EA39-4B91-AB18-31E3FE579560}" type="presOf" srcId="{622D45F3-DE5B-43A2-AC22-402C0D408004}" destId="{476867AC-CBEB-49B7-B6D0-6F2AE6B74759}" srcOrd="0" destOrd="0" presId="urn:microsoft.com/office/officeart/2017/3/layout/DropPinTimeline"/>
    <dgm:cxn modelId="{1F018247-36E6-4B87-8826-A9664D6A870D}" type="presOf" srcId="{F91A089D-3F1D-4674-8E8D-5475960BEF4A}" destId="{168CDDBD-EC1C-4046-B19D-A07D85065315}" srcOrd="0" destOrd="0" presId="urn:microsoft.com/office/officeart/2017/3/layout/DropPinTimeline"/>
    <dgm:cxn modelId="{F836736A-7EC8-4B1C-9D4E-CE9C602C00EC}" type="presOf" srcId="{F9D60AB4-B638-482F-B2C5-AB81D4C4FD3B}" destId="{9B1BAADF-DF6F-4186-8468-E820C3908142}" srcOrd="0" destOrd="0" presId="urn:microsoft.com/office/officeart/2017/3/layout/DropPinTimeline"/>
    <dgm:cxn modelId="{A10C654C-6777-45C8-9527-EBA8683C57F3}" srcId="{622D45F3-DE5B-43A2-AC22-402C0D408004}" destId="{F9D60AB4-B638-482F-B2C5-AB81D4C4FD3B}" srcOrd="0" destOrd="0" parTransId="{A7150806-8E1C-4658-AC6C-AD161B2B2DF0}" sibTransId="{C01E992E-C974-4D35-B92B-7A836CA3E801}"/>
    <dgm:cxn modelId="{9D2E1D6D-AF9F-42D7-9BC8-A75A15C749B6}" type="presOf" srcId="{7352792C-2574-4E12-B34C-9D87209C276A}" destId="{5416FAC9-7E5D-4420-B80F-D26A7CE38FEA}" srcOrd="0" destOrd="0" presId="urn:microsoft.com/office/officeart/2017/3/layout/DropPinTimeline"/>
    <dgm:cxn modelId="{7B7A1D6F-FB4D-4624-8F4A-DB90A7B9CCDC}" srcId="{9C672472-3338-45DF-8909-CBFCC4F13997}" destId="{484096A9-D71C-47AD-944C-862A5BF882D9}" srcOrd="4" destOrd="0" parTransId="{2BC65FF1-ACB8-46DC-A856-E8A0E96D4288}" sibTransId="{BA4ED626-D5E9-42D6-ADCA-F09251CC5180}"/>
    <dgm:cxn modelId="{BAE8F274-955B-4BC9-9AE0-D0599F898DDA}" type="presOf" srcId="{484096A9-D71C-47AD-944C-862A5BF882D9}" destId="{0E33B82D-9B9A-4DAD-9C82-11E1BEE37CFA}" srcOrd="0" destOrd="0" presId="urn:microsoft.com/office/officeart/2017/3/layout/DropPinTimeline"/>
    <dgm:cxn modelId="{9E30E177-C480-467B-9261-797D7CBC44AC}" type="presOf" srcId="{8712CE81-3756-40DF-A55E-597C25A3E359}" destId="{DFD65739-CB4B-46A9-879B-273D4EB76FA0}" srcOrd="0" destOrd="0" presId="urn:microsoft.com/office/officeart/2017/3/layout/DropPinTimeline"/>
    <dgm:cxn modelId="{FB63DA79-8A07-4844-B496-3A8E97540C59}" srcId="{9C672472-3338-45DF-8909-CBFCC4F13997}" destId="{AD1EA309-4029-459F-BE53-DD5299F9A74C}" srcOrd="1" destOrd="0" parTransId="{90CC8641-1FE1-4CF6-B47E-1E61A212DDFC}" sibTransId="{C19F9AAD-B66B-4FF4-96C2-BA796EF6CB7F}"/>
    <dgm:cxn modelId="{0CC8E77A-670E-45D3-B08B-A344271AAB11}" srcId="{9C672472-3338-45DF-8909-CBFCC4F13997}" destId="{622D45F3-DE5B-43A2-AC22-402C0D408004}" srcOrd="0" destOrd="0" parTransId="{191A9944-3E95-4425-9921-0C7F2592BEA2}" sibTransId="{EE9AE4BB-BDB6-41F8-80FE-DB56D88D881B}"/>
    <dgm:cxn modelId="{CC51C291-EF3C-47CE-98BA-1657E196AD29}" srcId="{7352792C-2574-4E12-B34C-9D87209C276A}" destId="{11CF54D8-480E-46AC-8550-087FB1060296}" srcOrd="0" destOrd="0" parTransId="{554935F4-1A71-4689-9D9C-E7C3E599807F}" sibTransId="{00AEC6FE-5A68-4C0B-B512-DB5A3CD1E94B}"/>
    <dgm:cxn modelId="{DA1C039D-9BD0-4C67-8A02-A72582792DDB}" type="presOf" srcId="{11CF54D8-480E-46AC-8550-087FB1060296}" destId="{E8CF2B78-AEA2-4B88-8D99-4C708B6107BF}" srcOrd="0" destOrd="0" presId="urn:microsoft.com/office/officeart/2017/3/layout/DropPinTimeline"/>
    <dgm:cxn modelId="{157BB3A7-1FEB-473D-B417-ACAB5B333A11}" srcId="{5A65EAB1-9BE9-425B-953B-D7553CB495C5}" destId="{36B96415-7C6C-43B4-9020-5014900FF0F3}" srcOrd="0" destOrd="0" parTransId="{27E3068D-8C44-4CF4-9E1E-A0C2304C5776}" sibTransId="{51E7721D-012A-4D2F-8B83-4953D624C5BB}"/>
    <dgm:cxn modelId="{E8026CAA-0B0A-4EB1-9582-AD1460E4A134}" srcId="{9C672472-3338-45DF-8909-CBFCC4F13997}" destId="{D9EBE39E-388E-48F2-8283-BB25CE22E2AC}" srcOrd="2" destOrd="0" parTransId="{3EB92871-B616-41D7-9214-191463C81E21}" sibTransId="{740E5622-DA0E-4A33-BAF8-5BEFEC41FC36}"/>
    <dgm:cxn modelId="{BD260EB3-7E56-4214-9203-C61C6AC182D4}" srcId="{9C672472-3338-45DF-8909-CBFCC4F13997}" destId="{7352792C-2574-4E12-B34C-9D87209C276A}" srcOrd="5" destOrd="0" parTransId="{DFF99E56-9349-48C8-AD68-2B7271C6038F}" sibTransId="{FBCA63F9-1BFF-4E79-8095-5160D5835A00}"/>
    <dgm:cxn modelId="{3B1013C6-6897-4ABF-B81F-DD376BB89A7E}" srcId="{9C672472-3338-45DF-8909-CBFCC4F13997}" destId="{5A65EAB1-9BE9-425B-953B-D7553CB495C5}" srcOrd="3" destOrd="0" parTransId="{B0A3C65C-1F8F-4C21-A7CC-92CAEA5EFD9F}" sibTransId="{0D3365E1-5CA2-4EF5-8E54-1F737044BE10}"/>
    <dgm:cxn modelId="{0415FB8C-E3D9-456D-B3F7-BDDBF2ED8B77}" type="presParOf" srcId="{3C37319C-5C35-49DF-98C0-30FFF62C3598}" destId="{ACAB7807-EF1E-48CB-81EA-BFC2E3B7E2A2}" srcOrd="0" destOrd="0" presId="urn:microsoft.com/office/officeart/2017/3/layout/DropPinTimeline"/>
    <dgm:cxn modelId="{AA52D09E-9F41-40DF-A272-4FCD52B92718}" type="presParOf" srcId="{3C37319C-5C35-49DF-98C0-30FFF62C3598}" destId="{EE919BEA-89ED-43F5-8D80-FE92336ACA61}" srcOrd="1" destOrd="0" presId="urn:microsoft.com/office/officeart/2017/3/layout/DropPinTimeline"/>
    <dgm:cxn modelId="{7A0B3CCF-FACE-47F9-9627-E2CE2ADED2BF}" type="presParOf" srcId="{EE919BEA-89ED-43F5-8D80-FE92336ACA61}" destId="{4D5FD2A9-351D-4B40-BEEA-15DCE8B41852}" srcOrd="0" destOrd="0" presId="urn:microsoft.com/office/officeart/2017/3/layout/DropPinTimeline"/>
    <dgm:cxn modelId="{14615670-ED3E-4839-93FA-6458B7759392}" type="presParOf" srcId="{4D5FD2A9-351D-4B40-BEEA-15DCE8B41852}" destId="{1217E7CF-5187-4DE9-B788-AE5648F60D24}" srcOrd="0" destOrd="0" presId="urn:microsoft.com/office/officeart/2017/3/layout/DropPinTimeline"/>
    <dgm:cxn modelId="{673017A7-347A-469B-BF7B-CB7EA15365F8}" type="presParOf" srcId="{4D5FD2A9-351D-4B40-BEEA-15DCE8B41852}" destId="{6F9EFBD5-CBEC-43FE-A907-B119F28A4B20}" srcOrd="1" destOrd="0" presId="urn:microsoft.com/office/officeart/2017/3/layout/DropPinTimeline"/>
    <dgm:cxn modelId="{6081A430-E718-493C-A8BC-AD6B64D962CE}" type="presParOf" srcId="{6F9EFBD5-CBEC-43FE-A907-B119F28A4B20}" destId="{FB90A88C-4FF7-4624-A9EF-AFF5F10B00E9}" srcOrd="0" destOrd="0" presId="urn:microsoft.com/office/officeart/2017/3/layout/DropPinTimeline"/>
    <dgm:cxn modelId="{C9CE866B-D925-4083-A6A0-226AA7BFAA08}" type="presParOf" srcId="{6F9EFBD5-CBEC-43FE-A907-B119F28A4B20}" destId="{7DB645BF-96A2-4C9B-BD6F-6D245E575194}" srcOrd="1" destOrd="0" presId="urn:microsoft.com/office/officeart/2017/3/layout/DropPinTimeline"/>
    <dgm:cxn modelId="{3FFFEB69-16C0-4F57-A567-46473D5682B7}" type="presParOf" srcId="{4D5FD2A9-351D-4B40-BEEA-15DCE8B41852}" destId="{9B1BAADF-DF6F-4186-8468-E820C3908142}" srcOrd="2" destOrd="0" presId="urn:microsoft.com/office/officeart/2017/3/layout/DropPinTimeline"/>
    <dgm:cxn modelId="{0CE9346C-4CFD-47B3-9BDF-8EBC4613C467}" type="presParOf" srcId="{4D5FD2A9-351D-4B40-BEEA-15DCE8B41852}" destId="{476867AC-CBEB-49B7-B6D0-6F2AE6B74759}" srcOrd="3" destOrd="0" presId="urn:microsoft.com/office/officeart/2017/3/layout/DropPinTimeline"/>
    <dgm:cxn modelId="{A42FC60A-F442-4BCF-9660-CCC382E8A343}" type="presParOf" srcId="{4D5FD2A9-351D-4B40-BEEA-15DCE8B41852}" destId="{4313C496-0FC3-4682-A086-34DDE75B40CB}" srcOrd="4" destOrd="0" presId="urn:microsoft.com/office/officeart/2017/3/layout/DropPinTimeline"/>
    <dgm:cxn modelId="{B2810CA2-88A0-4606-8DCF-C0EE2F956EF5}" type="presParOf" srcId="{4D5FD2A9-351D-4B40-BEEA-15DCE8B41852}" destId="{5370DC41-4979-417B-B9D4-BB05A999AD1E}" srcOrd="5" destOrd="0" presId="urn:microsoft.com/office/officeart/2017/3/layout/DropPinTimeline"/>
    <dgm:cxn modelId="{6C1D2B9A-DD6B-4183-8249-0820956A5DEA}" type="presParOf" srcId="{EE919BEA-89ED-43F5-8D80-FE92336ACA61}" destId="{A8814FBC-808D-43C1-8CD6-8648637A9DE2}" srcOrd="1" destOrd="0" presId="urn:microsoft.com/office/officeart/2017/3/layout/DropPinTimeline"/>
    <dgm:cxn modelId="{F080220F-2A89-4630-B997-D8FDEA53BA7F}" type="presParOf" srcId="{EE919BEA-89ED-43F5-8D80-FE92336ACA61}" destId="{79C72D81-41C3-4324-8E80-FA300F922380}" srcOrd="2" destOrd="0" presId="urn:microsoft.com/office/officeart/2017/3/layout/DropPinTimeline"/>
    <dgm:cxn modelId="{173203BB-FBB9-4CA3-8B47-88C46C1345DB}" type="presParOf" srcId="{79C72D81-41C3-4324-8E80-FA300F922380}" destId="{2120E32D-FCD2-4112-A2AF-E6888B4945D2}" srcOrd="0" destOrd="0" presId="urn:microsoft.com/office/officeart/2017/3/layout/DropPinTimeline"/>
    <dgm:cxn modelId="{7291FA52-4242-4E3B-A20E-B93671789F40}" type="presParOf" srcId="{79C72D81-41C3-4324-8E80-FA300F922380}" destId="{70236103-9833-4D2B-828D-93653D329E60}" srcOrd="1" destOrd="0" presId="urn:microsoft.com/office/officeart/2017/3/layout/DropPinTimeline"/>
    <dgm:cxn modelId="{12DACE2D-639B-4D2C-8CB5-023539C32354}" type="presParOf" srcId="{70236103-9833-4D2B-828D-93653D329E60}" destId="{A415A8CB-6FCB-47F0-AF87-E77C6DBC86A7}" srcOrd="0" destOrd="0" presId="urn:microsoft.com/office/officeart/2017/3/layout/DropPinTimeline"/>
    <dgm:cxn modelId="{3954128D-CF15-4966-803C-26C1925F0E0D}" type="presParOf" srcId="{70236103-9833-4D2B-828D-93653D329E60}" destId="{7CDB75D2-7C5F-46B5-9AAE-4AAFD8F9D8CC}" srcOrd="1" destOrd="0" presId="urn:microsoft.com/office/officeart/2017/3/layout/DropPinTimeline"/>
    <dgm:cxn modelId="{29BB2EA4-BA33-44DC-B1D7-BCEFAFA26A48}" type="presParOf" srcId="{79C72D81-41C3-4324-8E80-FA300F922380}" destId="{168CDDBD-EC1C-4046-B19D-A07D85065315}" srcOrd="2" destOrd="0" presId="urn:microsoft.com/office/officeart/2017/3/layout/DropPinTimeline"/>
    <dgm:cxn modelId="{3336E050-88BE-4391-85D0-E29118336070}" type="presParOf" srcId="{79C72D81-41C3-4324-8E80-FA300F922380}" destId="{87B5A0D2-2D29-416A-BEAF-81F5DE0953F2}" srcOrd="3" destOrd="0" presId="urn:microsoft.com/office/officeart/2017/3/layout/DropPinTimeline"/>
    <dgm:cxn modelId="{824217F0-F2C5-4279-A0C5-C5A80E146197}" type="presParOf" srcId="{79C72D81-41C3-4324-8E80-FA300F922380}" destId="{F193E72A-915C-4D6C-A005-F733A9BCEFE1}" srcOrd="4" destOrd="0" presId="urn:microsoft.com/office/officeart/2017/3/layout/DropPinTimeline"/>
    <dgm:cxn modelId="{16FFAA15-5167-4202-8EC8-2383419A1D8E}" type="presParOf" srcId="{79C72D81-41C3-4324-8E80-FA300F922380}" destId="{ED1E9CA8-B0C1-4DE8-8F9D-17FBDA8CDB00}" srcOrd="5" destOrd="0" presId="urn:microsoft.com/office/officeart/2017/3/layout/DropPinTimeline"/>
    <dgm:cxn modelId="{245935FF-DF53-4594-BF82-516A0AD58494}" type="presParOf" srcId="{EE919BEA-89ED-43F5-8D80-FE92336ACA61}" destId="{9446190E-BB8C-4821-AE42-2375467D5ADE}" srcOrd="3" destOrd="0" presId="urn:microsoft.com/office/officeart/2017/3/layout/DropPinTimeline"/>
    <dgm:cxn modelId="{B0AD2E86-2B27-4FC3-9C80-578D3D9D60F4}" type="presParOf" srcId="{EE919BEA-89ED-43F5-8D80-FE92336ACA61}" destId="{C477EB70-1B5C-4A03-950A-7B07FC8A9A22}" srcOrd="4" destOrd="0" presId="urn:microsoft.com/office/officeart/2017/3/layout/DropPinTimeline"/>
    <dgm:cxn modelId="{97049F21-67B0-4DC2-979D-8C454E55DF19}" type="presParOf" srcId="{C477EB70-1B5C-4A03-950A-7B07FC8A9A22}" destId="{5DF864D7-2D6A-4AA0-B13E-B54446344FCF}" srcOrd="0" destOrd="0" presId="urn:microsoft.com/office/officeart/2017/3/layout/DropPinTimeline"/>
    <dgm:cxn modelId="{5DAA4242-4362-4E40-97FF-205F6076B092}" type="presParOf" srcId="{C477EB70-1B5C-4A03-950A-7B07FC8A9A22}" destId="{B387471F-AE87-4D1B-BDCA-F0675D38E3EF}" srcOrd="1" destOrd="0" presId="urn:microsoft.com/office/officeart/2017/3/layout/DropPinTimeline"/>
    <dgm:cxn modelId="{5AE6402E-B966-4B7C-82EC-B8DA5C89FE30}" type="presParOf" srcId="{B387471F-AE87-4D1B-BDCA-F0675D38E3EF}" destId="{D5BAAFD8-2C27-45AA-BFCF-76D82BC65777}" srcOrd="0" destOrd="0" presId="urn:microsoft.com/office/officeart/2017/3/layout/DropPinTimeline"/>
    <dgm:cxn modelId="{D1BE51D5-57C6-4901-9985-F69E283BE585}" type="presParOf" srcId="{B387471F-AE87-4D1B-BDCA-F0675D38E3EF}" destId="{937B481D-92E5-4F98-BEA4-1A591BA61EF0}" srcOrd="1" destOrd="0" presId="urn:microsoft.com/office/officeart/2017/3/layout/DropPinTimeline"/>
    <dgm:cxn modelId="{B5CD578F-D207-4DD5-BA95-D1E5C15255C0}" type="presParOf" srcId="{C477EB70-1B5C-4A03-950A-7B07FC8A9A22}" destId="{8565C58D-41D7-4575-B014-91428448BA62}" srcOrd="2" destOrd="0" presId="urn:microsoft.com/office/officeart/2017/3/layout/DropPinTimeline"/>
    <dgm:cxn modelId="{65B7F39E-F440-4937-ABC8-F1682A2C5C2D}" type="presParOf" srcId="{C477EB70-1B5C-4A03-950A-7B07FC8A9A22}" destId="{EFB7B04B-5E35-46AA-B2B6-BC3369C1E3A3}" srcOrd="3" destOrd="0" presId="urn:microsoft.com/office/officeart/2017/3/layout/DropPinTimeline"/>
    <dgm:cxn modelId="{6509EEE4-A7D1-4946-921D-D320EA870D5C}" type="presParOf" srcId="{C477EB70-1B5C-4A03-950A-7B07FC8A9A22}" destId="{66B2652F-EC0E-4A40-9E5E-1D773DC81780}" srcOrd="4" destOrd="0" presId="urn:microsoft.com/office/officeart/2017/3/layout/DropPinTimeline"/>
    <dgm:cxn modelId="{EAFC0A1F-628A-43EF-BBB4-E06F6F69B11B}" type="presParOf" srcId="{C477EB70-1B5C-4A03-950A-7B07FC8A9A22}" destId="{419234B3-A387-45BD-836E-678FB9237233}" srcOrd="5" destOrd="0" presId="urn:microsoft.com/office/officeart/2017/3/layout/DropPinTimeline"/>
    <dgm:cxn modelId="{A419BDE7-2DEA-4F21-8D68-84AFBA41060D}" type="presParOf" srcId="{EE919BEA-89ED-43F5-8D80-FE92336ACA61}" destId="{099036FF-107E-414D-9ADB-6CAA48BAFB50}" srcOrd="5" destOrd="0" presId="urn:microsoft.com/office/officeart/2017/3/layout/DropPinTimeline"/>
    <dgm:cxn modelId="{811B2F14-838B-4AAD-BC8B-065FF1DBE55F}" type="presParOf" srcId="{EE919BEA-89ED-43F5-8D80-FE92336ACA61}" destId="{29DE891D-2463-4535-97BA-12ADC658E06A}" srcOrd="6" destOrd="0" presId="urn:microsoft.com/office/officeart/2017/3/layout/DropPinTimeline"/>
    <dgm:cxn modelId="{B7502736-84CD-4FD5-93D7-35344ACD3A43}" type="presParOf" srcId="{29DE891D-2463-4535-97BA-12ADC658E06A}" destId="{1525A133-32BC-4BC3-9D2C-9210B496B301}" srcOrd="0" destOrd="0" presId="urn:microsoft.com/office/officeart/2017/3/layout/DropPinTimeline"/>
    <dgm:cxn modelId="{EB3A54B7-74A7-4E84-804E-CB828E2BF1CF}" type="presParOf" srcId="{29DE891D-2463-4535-97BA-12ADC658E06A}" destId="{D243A60D-4577-4147-8C97-20DA9D79338F}" srcOrd="1" destOrd="0" presId="urn:microsoft.com/office/officeart/2017/3/layout/DropPinTimeline"/>
    <dgm:cxn modelId="{C155A1B0-75A4-455E-9CF9-EEB32D2958E5}" type="presParOf" srcId="{D243A60D-4577-4147-8C97-20DA9D79338F}" destId="{640644C3-C2CC-4467-98AC-702D638C7671}" srcOrd="0" destOrd="0" presId="urn:microsoft.com/office/officeart/2017/3/layout/DropPinTimeline"/>
    <dgm:cxn modelId="{3AD770C1-A530-4069-AF7D-4B3780C75CBB}" type="presParOf" srcId="{D243A60D-4577-4147-8C97-20DA9D79338F}" destId="{F4E95DE0-F44C-4610-AA42-33407DA0E969}" srcOrd="1" destOrd="0" presId="urn:microsoft.com/office/officeart/2017/3/layout/DropPinTimeline"/>
    <dgm:cxn modelId="{16BB5475-0850-4408-9D3B-533E727B8D66}" type="presParOf" srcId="{29DE891D-2463-4535-97BA-12ADC658E06A}" destId="{D6785D95-293F-4067-BACB-E5C6E27884D0}" srcOrd="2" destOrd="0" presId="urn:microsoft.com/office/officeart/2017/3/layout/DropPinTimeline"/>
    <dgm:cxn modelId="{4F2227C7-8C5E-4E65-992E-9A613DD3ABA7}" type="presParOf" srcId="{29DE891D-2463-4535-97BA-12ADC658E06A}" destId="{3D2E1C35-8433-45E2-9303-2E2A5B56FCA6}" srcOrd="3" destOrd="0" presId="urn:microsoft.com/office/officeart/2017/3/layout/DropPinTimeline"/>
    <dgm:cxn modelId="{5EBC6B97-2AA4-4A8D-98B8-B063E3D73B06}" type="presParOf" srcId="{29DE891D-2463-4535-97BA-12ADC658E06A}" destId="{85D6C5CE-C1FA-4F6C-8B2B-C2C5AB6067BF}" srcOrd="4" destOrd="0" presId="urn:microsoft.com/office/officeart/2017/3/layout/DropPinTimeline"/>
    <dgm:cxn modelId="{47AFABF7-0BFF-4942-88A8-BAA06C02374C}" type="presParOf" srcId="{29DE891D-2463-4535-97BA-12ADC658E06A}" destId="{0FB93C1A-2E2A-4DBC-82FE-755112A800A2}" srcOrd="5" destOrd="0" presId="urn:microsoft.com/office/officeart/2017/3/layout/DropPinTimeline"/>
    <dgm:cxn modelId="{0C14AA9F-F519-4D8E-B15E-EB210C0C5830}" type="presParOf" srcId="{EE919BEA-89ED-43F5-8D80-FE92336ACA61}" destId="{B8DDE69F-F012-400C-8692-5877E3D20984}" srcOrd="7" destOrd="0" presId="urn:microsoft.com/office/officeart/2017/3/layout/DropPinTimeline"/>
    <dgm:cxn modelId="{12AB57F5-B455-4724-9DD6-DBA73075479B}" type="presParOf" srcId="{EE919BEA-89ED-43F5-8D80-FE92336ACA61}" destId="{C71F93E2-9B92-4F73-B6CA-D781FC5FA49D}" srcOrd="8" destOrd="0" presId="urn:microsoft.com/office/officeart/2017/3/layout/DropPinTimeline"/>
    <dgm:cxn modelId="{F22DF5CF-D357-455B-B01D-2C2AC6FB0FE8}" type="presParOf" srcId="{C71F93E2-9B92-4F73-B6CA-D781FC5FA49D}" destId="{D6A1B88C-0AD9-405A-B2C4-70897081EF9B}" srcOrd="0" destOrd="0" presId="urn:microsoft.com/office/officeart/2017/3/layout/DropPinTimeline"/>
    <dgm:cxn modelId="{041CD67B-3F8B-4AB1-80A9-C15D4554424E}" type="presParOf" srcId="{C71F93E2-9B92-4F73-B6CA-D781FC5FA49D}" destId="{167FC4DE-A08C-40F9-B03F-561858DF9BEE}" srcOrd="1" destOrd="0" presId="urn:microsoft.com/office/officeart/2017/3/layout/DropPinTimeline"/>
    <dgm:cxn modelId="{FCE399ED-4459-408F-8764-962EEC0AF59C}" type="presParOf" srcId="{167FC4DE-A08C-40F9-B03F-561858DF9BEE}" destId="{499E80F9-5CF7-4F86-8464-F1B309396622}" srcOrd="0" destOrd="0" presId="urn:microsoft.com/office/officeart/2017/3/layout/DropPinTimeline"/>
    <dgm:cxn modelId="{78B589F7-4989-4F46-95A5-80672F0B585D}" type="presParOf" srcId="{167FC4DE-A08C-40F9-B03F-561858DF9BEE}" destId="{E85E4EAF-2138-4059-A06C-DCC0A2595BF1}" srcOrd="1" destOrd="0" presId="urn:microsoft.com/office/officeart/2017/3/layout/DropPinTimeline"/>
    <dgm:cxn modelId="{945622C5-2344-4293-92BF-7D5B5EBEE92D}" type="presParOf" srcId="{C71F93E2-9B92-4F73-B6CA-D781FC5FA49D}" destId="{DFD65739-CB4B-46A9-879B-273D4EB76FA0}" srcOrd="2" destOrd="0" presId="urn:microsoft.com/office/officeart/2017/3/layout/DropPinTimeline"/>
    <dgm:cxn modelId="{DE834DC1-06EC-49BC-9EA6-FE06F7742EFB}" type="presParOf" srcId="{C71F93E2-9B92-4F73-B6CA-D781FC5FA49D}" destId="{0E33B82D-9B9A-4DAD-9C82-11E1BEE37CFA}" srcOrd="3" destOrd="0" presId="urn:microsoft.com/office/officeart/2017/3/layout/DropPinTimeline"/>
    <dgm:cxn modelId="{3ACB824F-D3A4-49A1-A947-6F8685114B5F}" type="presParOf" srcId="{C71F93E2-9B92-4F73-B6CA-D781FC5FA49D}" destId="{7BF4E95D-BA61-45BA-9F34-B820F8659F4B}" srcOrd="4" destOrd="0" presId="urn:microsoft.com/office/officeart/2017/3/layout/DropPinTimeline"/>
    <dgm:cxn modelId="{848081D9-EFC3-40EB-BE56-860FB34E0339}" type="presParOf" srcId="{C71F93E2-9B92-4F73-B6CA-D781FC5FA49D}" destId="{45422CEC-F70D-46C6-9EDB-2B8998FC177F}" srcOrd="5" destOrd="0" presId="urn:microsoft.com/office/officeart/2017/3/layout/DropPinTimeline"/>
    <dgm:cxn modelId="{F783AA5B-BA76-48E3-9312-D449712B0218}" type="presParOf" srcId="{EE919BEA-89ED-43F5-8D80-FE92336ACA61}" destId="{B7333388-6CFF-4821-A7A6-4121F0F6A73D}" srcOrd="9" destOrd="0" presId="urn:microsoft.com/office/officeart/2017/3/layout/DropPinTimeline"/>
    <dgm:cxn modelId="{3D95E274-05C7-4F09-9424-397C9305F84C}" type="presParOf" srcId="{EE919BEA-89ED-43F5-8D80-FE92336ACA61}" destId="{B6C38200-41CE-4F5F-8B05-B0EBD7905705}" srcOrd="10" destOrd="0" presId="urn:microsoft.com/office/officeart/2017/3/layout/DropPinTimeline"/>
    <dgm:cxn modelId="{75179612-0FCF-470E-AD27-5F11026C8B3C}" type="presParOf" srcId="{B6C38200-41CE-4F5F-8B05-B0EBD7905705}" destId="{B034E381-7D5F-46CF-8DF5-E46803ADDD86}" srcOrd="0" destOrd="0" presId="urn:microsoft.com/office/officeart/2017/3/layout/DropPinTimeline"/>
    <dgm:cxn modelId="{0F617CC3-2196-412D-9DEA-D884D90EE34F}" type="presParOf" srcId="{B6C38200-41CE-4F5F-8B05-B0EBD7905705}" destId="{15D1027D-E7EC-4F87-9995-1EE9C55DFE68}" srcOrd="1" destOrd="0" presId="urn:microsoft.com/office/officeart/2017/3/layout/DropPinTimeline"/>
    <dgm:cxn modelId="{B2A8EF3A-4DD9-472D-A48E-78845B8130C9}" type="presParOf" srcId="{15D1027D-E7EC-4F87-9995-1EE9C55DFE68}" destId="{7FB3F252-0955-4C75-AA34-6A804A3DF56A}" srcOrd="0" destOrd="0" presId="urn:microsoft.com/office/officeart/2017/3/layout/DropPinTimeline"/>
    <dgm:cxn modelId="{46172DC1-F916-4330-BEDA-FAE3AD600EB1}" type="presParOf" srcId="{15D1027D-E7EC-4F87-9995-1EE9C55DFE68}" destId="{85EAC976-E645-4556-8554-065B7C5A4CA4}" srcOrd="1" destOrd="0" presId="urn:microsoft.com/office/officeart/2017/3/layout/DropPinTimeline"/>
    <dgm:cxn modelId="{4AA4C24D-CD8E-4A00-B72B-54805C331282}" type="presParOf" srcId="{B6C38200-41CE-4F5F-8B05-B0EBD7905705}" destId="{E8CF2B78-AEA2-4B88-8D99-4C708B6107BF}" srcOrd="2" destOrd="0" presId="urn:microsoft.com/office/officeart/2017/3/layout/DropPinTimeline"/>
    <dgm:cxn modelId="{08136EC8-D8AC-4952-A17B-EFB05531846E}" type="presParOf" srcId="{B6C38200-41CE-4F5F-8B05-B0EBD7905705}" destId="{5416FAC9-7E5D-4420-B80F-D26A7CE38FEA}" srcOrd="3" destOrd="0" presId="urn:microsoft.com/office/officeart/2017/3/layout/DropPinTimeline"/>
    <dgm:cxn modelId="{D9FDFFFA-6E81-4092-BE6E-A9AD2AD5F0A2}" type="presParOf" srcId="{B6C38200-41CE-4F5F-8B05-B0EBD7905705}" destId="{EBAC1EDC-FB85-4ECA-AD1B-4B926A3619AC}" srcOrd="4" destOrd="0" presId="urn:microsoft.com/office/officeart/2017/3/layout/DropPinTimeline"/>
    <dgm:cxn modelId="{22D11195-AB31-4B21-B78D-B245B781823E}" type="presParOf" srcId="{B6C38200-41CE-4F5F-8B05-B0EBD7905705}" destId="{DEA1DB59-4AE4-4646-ABD4-98C4AEE153C4}"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33011-A15F-4144-8485-9DA51B9ABE09}">
      <dsp:nvSpPr>
        <dsp:cNvPr id="0" name=""/>
        <dsp:cNvSpPr/>
      </dsp:nvSpPr>
      <dsp:spPr>
        <a:xfrm>
          <a:off x="0" y="14149"/>
          <a:ext cx="6781377" cy="13899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noProof="0" dirty="0"/>
            <a:t>ULBS, 26 Feb 2025, Santiago de Compostela, Spain</a:t>
          </a:r>
        </a:p>
      </dsp:txBody>
      <dsp:txXfrm>
        <a:off x="67852" y="82001"/>
        <a:ext cx="6645673" cy="1254256"/>
      </dsp:txXfrm>
    </dsp:sp>
    <dsp:sp modelId="{C961ABBE-7A15-419D-8960-AE95E5FD2C55}">
      <dsp:nvSpPr>
        <dsp:cNvPr id="0" name=""/>
        <dsp:cNvSpPr/>
      </dsp:nvSpPr>
      <dsp:spPr>
        <a:xfrm>
          <a:off x="0" y="1507789"/>
          <a:ext cx="6781377" cy="13899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noProof="0" dirty="0"/>
            <a:t>ULBS, 22 sept. 2025, Vientiane, Laos</a:t>
          </a:r>
        </a:p>
      </dsp:txBody>
      <dsp:txXfrm>
        <a:off x="67852" y="1575641"/>
        <a:ext cx="6645673" cy="1254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154A8-7D86-45F3-8B04-A439DE54CC49}">
      <dsp:nvSpPr>
        <dsp:cNvPr id="0" name=""/>
        <dsp:cNvSpPr/>
      </dsp:nvSpPr>
      <dsp:spPr>
        <a:xfrm>
          <a:off x="220958" y="596936"/>
          <a:ext cx="684105" cy="68410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960EE9-2B41-4A68-9F0B-011EB2B975DA}">
      <dsp:nvSpPr>
        <dsp:cNvPr id="0" name=""/>
        <dsp:cNvSpPr/>
      </dsp:nvSpPr>
      <dsp:spPr>
        <a:xfrm>
          <a:off x="366751" y="742729"/>
          <a:ext cx="392519" cy="3925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BA023C-8C7E-4DF8-92BE-E897150CD093}">
      <dsp:nvSpPr>
        <dsp:cNvPr id="0" name=""/>
        <dsp:cNvSpPr/>
      </dsp:nvSpPr>
      <dsp:spPr>
        <a:xfrm>
          <a:off x="2269" y="1494123"/>
          <a:ext cx="1121484" cy="92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0" i="0" kern="1200" baseline="0" noProof="0" dirty="0"/>
            <a:t>Basics of sustainability and circular economy versus linear economic system (20 ECTS).</a:t>
          </a:r>
          <a:endParaRPr lang="en-US" sz="1000" kern="1200" noProof="0" dirty="0"/>
        </a:p>
      </dsp:txBody>
      <dsp:txXfrm>
        <a:off x="2269" y="1494123"/>
        <a:ext cx="1121484" cy="922596"/>
      </dsp:txXfrm>
    </dsp:sp>
    <dsp:sp modelId="{639C3F2C-6F99-4D6A-A107-B11219A5E043}">
      <dsp:nvSpPr>
        <dsp:cNvPr id="0" name=""/>
        <dsp:cNvSpPr/>
      </dsp:nvSpPr>
      <dsp:spPr>
        <a:xfrm>
          <a:off x="1538702" y="596936"/>
          <a:ext cx="684105" cy="68410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EF2FC-0579-4585-B832-C85C696B562F}">
      <dsp:nvSpPr>
        <dsp:cNvPr id="0" name=""/>
        <dsp:cNvSpPr/>
      </dsp:nvSpPr>
      <dsp:spPr>
        <a:xfrm>
          <a:off x="1684495" y="742729"/>
          <a:ext cx="392519" cy="3925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137EBA-AEF7-48E1-AF57-234A932DDDBD}">
      <dsp:nvSpPr>
        <dsp:cNvPr id="0" name=""/>
        <dsp:cNvSpPr/>
      </dsp:nvSpPr>
      <dsp:spPr>
        <a:xfrm>
          <a:off x="1320013" y="1494123"/>
          <a:ext cx="1121484" cy="92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0" i="0" kern="1200" baseline="0" noProof="0" dirty="0"/>
            <a:t>Air, soil and water pollution. Techniques and tools for measuring environmental impacts (10 ECTS).</a:t>
          </a:r>
          <a:endParaRPr lang="en-US" sz="1000" kern="1200" noProof="0" dirty="0"/>
        </a:p>
      </dsp:txBody>
      <dsp:txXfrm>
        <a:off x="1320013" y="1494123"/>
        <a:ext cx="1121484" cy="922596"/>
      </dsp:txXfrm>
    </dsp:sp>
    <dsp:sp modelId="{EC279BF8-4CCD-4BFF-9873-DF1213BCEDBF}">
      <dsp:nvSpPr>
        <dsp:cNvPr id="0" name=""/>
        <dsp:cNvSpPr/>
      </dsp:nvSpPr>
      <dsp:spPr>
        <a:xfrm>
          <a:off x="2856447" y="596936"/>
          <a:ext cx="684105" cy="68410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BC26A9-A448-49E6-9A1E-5E7BAE6CEC1B}">
      <dsp:nvSpPr>
        <dsp:cNvPr id="0" name=""/>
        <dsp:cNvSpPr/>
      </dsp:nvSpPr>
      <dsp:spPr>
        <a:xfrm>
          <a:off x="3002240" y="742729"/>
          <a:ext cx="392519" cy="3925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435394-F54E-4A96-B10A-6500CBD0EEC3}">
      <dsp:nvSpPr>
        <dsp:cNvPr id="0" name=""/>
        <dsp:cNvSpPr/>
      </dsp:nvSpPr>
      <dsp:spPr>
        <a:xfrm>
          <a:off x="2637757" y="1494123"/>
          <a:ext cx="1121484" cy="92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0" i="0" kern="1200" baseline="0" noProof="0" dirty="0"/>
            <a:t>Energy transition: reducing the dependence on fossil fuels (30 ECTS).</a:t>
          </a:r>
          <a:endParaRPr lang="en-US" sz="1000" kern="1200" noProof="0" dirty="0"/>
        </a:p>
      </dsp:txBody>
      <dsp:txXfrm>
        <a:off x="2637757" y="1494123"/>
        <a:ext cx="1121484" cy="922596"/>
      </dsp:txXfrm>
    </dsp:sp>
    <dsp:sp modelId="{0F60196A-B21A-4260-8381-DE716752083C}">
      <dsp:nvSpPr>
        <dsp:cNvPr id="0" name=""/>
        <dsp:cNvSpPr/>
      </dsp:nvSpPr>
      <dsp:spPr>
        <a:xfrm>
          <a:off x="4174191" y="596936"/>
          <a:ext cx="684105" cy="68410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927A42-C6F9-449E-948A-715E9F7E65E1}">
      <dsp:nvSpPr>
        <dsp:cNvPr id="0" name=""/>
        <dsp:cNvSpPr/>
      </dsp:nvSpPr>
      <dsp:spPr>
        <a:xfrm>
          <a:off x="4319984" y="742729"/>
          <a:ext cx="392519" cy="3925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1D02F4-6CBD-4BD4-A2F3-3459183482EC}">
      <dsp:nvSpPr>
        <dsp:cNvPr id="0" name=""/>
        <dsp:cNvSpPr/>
      </dsp:nvSpPr>
      <dsp:spPr>
        <a:xfrm>
          <a:off x="3955501" y="1494123"/>
          <a:ext cx="1121484" cy="92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0" i="0" kern="1200" baseline="0" noProof="0" dirty="0"/>
            <a:t>Closing the cycle in the automotive sector. From fossil fuels to green hydrogen (25 ECTS).</a:t>
          </a:r>
          <a:endParaRPr lang="en-US" sz="1000" kern="1200" noProof="0" dirty="0"/>
        </a:p>
      </dsp:txBody>
      <dsp:txXfrm>
        <a:off x="3955501" y="1494123"/>
        <a:ext cx="1121484" cy="922596"/>
      </dsp:txXfrm>
    </dsp:sp>
    <dsp:sp modelId="{F28011AC-034B-4F2B-864C-8A52F3DB9CD6}">
      <dsp:nvSpPr>
        <dsp:cNvPr id="0" name=""/>
        <dsp:cNvSpPr/>
      </dsp:nvSpPr>
      <dsp:spPr>
        <a:xfrm>
          <a:off x="5491935" y="596936"/>
          <a:ext cx="684105" cy="68410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DCA84E-57EF-458C-A44A-0E3EE786F7A8}">
      <dsp:nvSpPr>
        <dsp:cNvPr id="0" name=""/>
        <dsp:cNvSpPr/>
      </dsp:nvSpPr>
      <dsp:spPr>
        <a:xfrm>
          <a:off x="5637728" y="742729"/>
          <a:ext cx="392519" cy="39251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BE54EF-695E-43FB-9219-ED3DFC9DB3F1}">
      <dsp:nvSpPr>
        <dsp:cNvPr id="0" name=""/>
        <dsp:cNvSpPr/>
      </dsp:nvSpPr>
      <dsp:spPr>
        <a:xfrm>
          <a:off x="5273245" y="1494123"/>
          <a:ext cx="1121484" cy="92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0" i="0" kern="1200" baseline="0" noProof="0" dirty="0"/>
            <a:t>National and international regulatory framework on sustainability and circularity: main proposals and measures for a transition in energy and automotive (10 ECTS).</a:t>
          </a:r>
          <a:endParaRPr lang="en-US" sz="1000" kern="1200" noProof="0" dirty="0"/>
        </a:p>
      </dsp:txBody>
      <dsp:txXfrm>
        <a:off x="5273245" y="1494123"/>
        <a:ext cx="1121484" cy="922596"/>
      </dsp:txXfrm>
    </dsp:sp>
    <dsp:sp modelId="{505ECC09-F426-4C7E-9373-3EFAEC67D49B}">
      <dsp:nvSpPr>
        <dsp:cNvPr id="0" name=""/>
        <dsp:cNvSpPr/>
      </dsp:nvSpPr>
      <dsp:spPr>
        <a:xfrm>
          <a:off x="6809679" y="596936"/>
          <a:ext cx="684105" cy="68410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09CC60-7C14-4307-9F2D-5C81ECC02920}">
      <dsp:nvSpPr>
        <dsp:cNvPr id="0" name=""/>
        <dsp:cNvSpPr/>
      </dsp:nvSpPr>
      <dsp:spPr>
        <a:xfrm>
          <a:off x="6955472" y="742729"/>
          <a:ext cx="392519" cy="39251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185C1-5A27-46D7-9AC5-9AD09820866B}">
      <dsp:nvSpPr>
        <dsp:cNvPr id="0" name=""/>
        <dsp:cNvSpPr/>
      </dsp:nvSpPr>
      <dsp:spPr>
        <a:xfrm>
          <a:off x="6590990" y="1494123"/>
          <a:ext cx="1121484" cy="92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0" i="0" kern="1200" baseline="0" noProof="0" dirty="0"/>
            <a:t>Techniques for reporting information: elaboration of reports and research papers (20 ECTS).</a:t>
          </a:r>
          <a:endParaRPr lang="en-US" sz="1000" kern="1200" noProof="0" dirty="0"/>
        </a:p>
      </dsp:txBody>
      <dsp:txXfrm>
        <a:off x="6590990" y="1494123"/>
        <a:ext cx="1121484" cy="922596"/>
      </dsp:txXfrm>
    </dsp:sp>
    <dsp:sp modelId="{CB1D8D70-E234-4D53-BB68-DCCEC19F3375}">
      <dsp:nvSpPr>
        <dsp:cNvPr id="0" name=""/>
        <dsp:cNvSpPr/>
      </dsp:nvSpPr>
      <dsp:spPr>
        <a:xfrm>
          <a:off x="8127423" y="596936"/>
          <a:ext cx="684105" cy="68410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B7ECE8-7BA9-4CF0-A7DC-5D4C6D5C0387}">
      <dsp:nvSpPr>
        <dsp:cNvPr id="0" name=""/>
        <dsp:cNvSpPr/>
      </dsp:nvSpPr>
      <dsp:spPr>
        <a:xfrm>
          <a:off x="8273216" y="742729"/>
          <a:ext cx="392519" cy="39251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6DFD9E-A2A3-4770-B89E-4CCDC0FF858A}">
      <dsp:nvSpPr>
        <dsp:cNvPr id="0" name=""/>
        <dsp:cNvSpPr/>
      </dsp:nvSpPr>
      <dsp:spPr>
        <a:xfrm>
          <a:off x="7908734" y="1494123"/>
          <a:ext cx="1121484" cy="92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0" i="0" kern="1200" baseline="0" noProof="0" dirty="0"/>
            <a:t>Practical task: environmental impact analysis and policy proposals (10 ECTS).</a:t>
          </a:r>
          <a:endParaRPr lang="en-US" sz="1000" kern="1200" noProof="0" dirty="0"/>
        </a:p>
      </dsp:txBody>
      <dsp:txXfrm>
        <a:off x="7908734" y="1494123"/>
        <a:ext cx="1121484" cy="922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7C343-1656-4A5D-B60E-CB0588AA6D48}">
      <dsp:nvSpPr>
        <dsp:cNvPr id="0" name=""/>
        <dsp:cNvSpPr/>
      </dsp:nvSpPr>
      <dsp:spPr>
        <a:xfrm>
          <a:off x="-3847521" y="-590872"/>
          <a:ext cx="4585655" cy="4585655"/>
        </a:xfrm>
        <a:prstGeom prst="blockArc">
          <a:avLst>
            <a:gd name="adj1" fmla="val 18900000"/>
            <a:gd name="adj2" fmla="val 2700000"/>
            <a:gd name="adj3" fmla="val 471"/>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53DA8E-7985-4849-9B84-998007D612D2}">
      <dsp:nvSpPr>
        <dsp:cNvPr id="0" name=""/>
        <dsp:cNvSpPr/>
      </dsp:nvSpPr>
      <dsp:spPr>
        <a:xfrm>
          <a:off x="474675" y="340391"/>
          <a:ext cx="4915764" cy="6807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371"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noProof="0" dirty="0"/>
            <a:t>T.3.1. </a:t>
          </a:r>
          <a:r>
            <a:rPr lang="en-US" sz="1800" b="1" i="0" u="none" strike="noStrike" kern="1200" baseline="0" noProof="0" dirty="0">
              <a:latin typeface="Arial" panose="020B0604020202020204" pitchFamily="34" charset="0"/>
            </a:rPr>
            <a:t>Examine </a:t>
          </a:r>
          <a:r>
            <a:rPr lang="en-US" sz="1800" b="0" i="0" u="none" strike="noStrike" kern="1200" baseline="0" noProof="0" dirty="0">
              <a:latin typeface="Arial" panose="020B0604020202020204" pitchFamily="34" charset="0"/>
            </a:rPr>
            <a:t>current curricula &amp; units with similar content.</a:t>
          </a:r>
          <a:endParaRPr lang="en-US" sz="1800" kern="1200" noProof="0" dirty="0"/>
        </a:p>
      </dsp:txBody>
      <dsp:txXfrm>
        <a:off x="474675" y="340391"/>
        <a:ext cx="4915764" cy="680782"/>
      </dsp:txXfrm>
    </dsp:sp>
    <dsp:sp modelId="{82516D40-D213-4965-BE1C-B6D27BC4E5DA}">
      <dsp:nvSpPr>
        <dsp:cNvPr id="0" name=""/>
        <dsp:cNvSpPr/>
      </dsp:nvSpPr>
      <dsp:spPr>
        <a:xfrm>
          <a:off x="49186" y="255293"/>
          <a:ext cx="850977" cy="85097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ED94C0-BBEA-498E-BB95-098D52F1DD8B}">
      <dsp:nvSpPr>
        <dsp:cNvPr id="0" name=""/>
        <dsp:cNvSpPr/>
      </dsp:nvSpPr>
      <dsp:spPr>
        <a:xfrm>
          <a:off x="722139" y="1361564"/>
          <a:ext cx="4668300" cy="680782"/>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371"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noProof="0" dirty="0"/>
            <a:t>T.3.2. </a:t>
          </a:r>
          <a:r>
            <a:rPr lang="en-US" sz="1800" b="1" i="0" u="none" strike="noStrike" kern="1200" baseline="0" noProof="0" dirty="0">
              <a:latin typeface="Arial" panose="020B0604020202020204" pitchFamily="34" charset="0"/>
            </a:rPr>
            <a:t>Identification</a:t>
          </a:r>
          <a:r>
            <a:rPr lang="en-US" sz="1800" b="0" i="0" u="none" strike="noStrike" kern="1200" baseline="0" noProof="0" dirty="0">
              <a:latin typeface="Arial" panose="020B0604020202020204" pitchFamily="34" charset="0"/>
            </a:rPr>
            <a:t> of Specific Training Needs through </a:t>
          </a:r>
          <a:r>
            <a:rPr lang="en-US" sz="1800" b="1" i="0" u="none" strike="noStrike" kern="1200" baseline="0" noProof="0" dirty="0">
              <a:latin typeface="Arial" panose="020B0604020202020204" pitchFamily="34" charset="0"/>
            </a:rPr>
            <a:t>Focus Groups</a:t>
          </a:r>
          <a:r>
            <a:rPr lang="en-US" sz="1800" b="0" i="0" u="none" strike="noStrike" kern="1200" baseline="0" noProof="0" dirty="0">
              <a:latin typeface="Arial" panose="020B0604020202020204" pitchFamily="34" charset="0"/>
            </a:rPr>
            <a:t>. </a:t>
          </a:r>
          <a:endParaRPr lang="en-US" sz="1800" kern="1200" noProof="0" dirty="0"/>
        </a:p>
      </dsp:txBody>
      <dsp:txXfrm>
        <a:off x="722139" y="1361564"/>
        <a:ext cx="4668300" cy="680782"/>
      </dsp:txXfrm>
    </dsp:sp>
    <dsp:sp modelId="{D731A06B-3669-4EEF-AB9C-D64058056F48}">
      <dsp:nvSpPr>
        <dsp:cNvPr id="0" name=""/>
        <dsp:cNvSpPr/>
      </dsp:nvSpPr>
      <dsp:spPr>
        <a:xfrm>
          <a:off x="296651" y="1276466"/>
          <a:ext cx="850977" cy="850977"/>
        </a:xfrm>
        <a:prstGeom prst="ellipse">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94C320-70CD-40D2-9651-456E5346C117}">
      <dsp:nvSpPr>
        <dsp:cNvPr id="0" name=""/>
        <dsp:cNvSpPr/>
      </dsp:nvSpPr>
      <dsp:spPr>
        <a:xfrm>
          <a:off x="474675" y="2382737"/>
          <a:ext cx="4915764" cy="68078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371"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noProof="0" dirty="0"/>
            <a:t>T.3.4. </a:t>
          </a:r>
          <a:r>
            <a:rPr lang="en-US" sz="1800" b="1" i="0" u="none" strike="noStrike" kern="1200" baseline="0" noProof="0" dirty="0">
              <a:latin typeface="Arial" panose="020B0604020202020204" pitchFamily="34" charset="0"/>
            </a:rPr>
            <a:t>Preparation</a:t>
          </a:r>
          <a:r>
            <a:rPr lang="en-US" sz="1800" b="0" i="0" u="none" strike="noStrike" kern="1200" baseline="0" noProof="0" dirty="0">
              <a:latin typeface="Arial" panose="020B0604020202020204" pitchFamily="34" charset="0"/>
            </a:rPr>
            <a:t> of State of the Art Report on Training Needs </a:t>
          </a:r>
          <a:endParaRPr lang="en-US" sz="1800" kern="1200" noProof="0" dirty="0"/>
        </a:p>
      </dsp:txBody>
      <dsp:txXfrm>
        <a:off x="474675" y="2382737"/>
        <a:ext cx="4915764" cy="680782"/>
      </dsp:txXfrm>
    </dsp:sp>
    <dsp:sp modelId="{8A606810-257D-46E4-99E5-9620E5DED472}">
      <dsp:nvSpPr>
        <dsp:cNvPr id="0" name=""/>
        <dsp:cNvSpPr/>
      </dsp:nvSpPr>
      <dsp:spPr>
        <a:xfrm>
          <a:off x="49186" y="2297639"/>
          <a:ext cx="850977" cy="850977"/>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C2427-1CB7-4C8E-A164-814B5D274590}">
      <dsp:nvSpPr>
        <dsp:cNvPr id="0" name=""/>
        <dsp:cNvSpPr/>
      </dsp:nvSpPr>
      <dsp:spPr>
        <a:xfrm rot="5400000">
          <a:off x="4942269" y="-1996292"/>
          <a:ext cx="841372" cy="5047488"/>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noProof="0" dirty="0"/>
            <a:t>M1, Jan 2025</a:t>
          </a:r>
        </a:p>
      </dsp:txBody>
      <dsp:txXfrm rot="-5400000">
        <a:off x="2839211" y="147838"/>
        <a:ext cx="5006416" cy="759228"/>
      </dsp:txXfrm>
    </dsp:sp>
    <dsp:sp modelId="{74F54DA9-2DAD-4D6C-942D-3C699BD33142}">
      <dsp:nvSpPr>
        <dsp:cNvPr id="0" name=""/>
        <dsp:cNvSpPr/>
      </dsp:nvSpPr>
      <dsp:spPr>
        <a:xfrm>
          <a:off x="0" y="1593"/>
          <a:ext cx="2839212" cy="105171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noProof="0" dirty="0"/>
            <a:t>Starting M1</a:t>
          </a:r>
        </a:p>
      </dsp:txBody>
      <dsp:txXfrm>
        <a:off x="51340" y="52933"/>
        <a:ext cx="2736532" cy="949035"/>
      </dsp:txXfrm>
    </dsp:sp>
    <dsp:sp modelId="{2B995E06-9684-4854-8959-9CE6C79610D6}">
      <dsp:nvSpPr>
        <dsp:cNvPr id="0" name=""/>
        <dsp:cNvSpPr/>
      </dsp:nvSpPr>
      <dsp:spPr>
        <a:xfrm rot="5400000">
          <a:off x="4942269" y="-891992"/>
          <a:ext cx="841372" cy="5047488"/>
        </a:xfrm>
        <a:prstGeom prst="round2Same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noProof="0" dirty="0"/>
            <a:t>M2-M5</a:t>
          </a:r>
        </a:p>
      </dsp:txBody>
      <dsp:txXfrm rot="-5400000">
        <a:off x="2839211" y="1252138"/>
        <a:ext cx="5006416" cy="759228"/>
      </dsp:txXfrm>
    </dsp:sp>
    <dsp:sp modelId="{E24624C4-73BF-48F9-BD33-A8512FE3CFB7}">
      <dsp:nvSpPr>
        <dsp:cNvPr id="0" name=""/>
        <dsp:cNvSpPr/>
      </dsp:nvSpPr>
      <dsp:spPr>
        <a:xfrm>
          <a:off x="0" y="1105894"/>
          <a:ext cx="2839212" cy="105171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noProof="0" dirty="0"/>
            <a:t>Progress</a:t>
          </a:r>
        </a:p>
      </dsp:txBody>
      <dsp:txXfrm>
        <a:off x="51340" y="1157234"/>
        <a:ext cx="2736532" cy="949035"/>
      </dsp:txXfrm>
    </dsp:sp>
    <dsp:sp modelId="{70B51A24-DCA3-4AC9-AF20-5B644DFB0C0C}">
      <dsp:nvSpPr>
        <dsp:cNvPr id="0" name=""/>
        <dsp:cNvSpPr/>
      </dsp:nvSpPr>
      <dsp:spPr>
        <a:xfrm rot="5400000">
          <a:off x="4942269" y="212308"/>
          <a:ext cx="841372" cy="5047488"/>
        </a:xfrm>
        <a:prstGeom prst="round2Same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noProof="0" dirty="0"/>
            <a:t>M6 </a:t>
          </a:r>
        </a:p>
        <a:p>
          <a:pPr marL="228600" lvl="1" indent="-228600" algn="l" defTabSz="1022350">
            <a:lnSpc>
              <a:spcPct val="90000"/>
            </a:lnSpc>
            <a:spcBef>
              <a:spcPct val="0"/>
            </a:spcBef>
            <a:spcAft>
              <a:spcPct val="15000"/>
            </a:spcAft>
            <a:buChar char="•"/>
          </a:pPr>
          <a:r>
            <a:rPr lang="en-US" sz="2300" kern="1200" noProof="0" dirty="0"/>
            <a:t>Jun, 2025</a:t>
          </a:r>
        </a:p>
      </dsp:txBody>
      <dsp:txXfrm rot="-5400000">
        <a:off x="2839211" y="2356438"/>
        <a:ext cx="5006416" cy="759228"/>
      </dsp:txXfrm>
    </dsp:sp>
    <dsp:sp modelId="{3D0DF7A5-A05F-41F6-9F6B-4AC6A697334F}">
      <dsp:nvSpPr>
        <dsp:cNvPr id="0" name=""/>
        <dsp:cNvSpPr/>
      </dsp:nvSpPr>
      <dsp:spPr>
        <a:xfrm>
          <a:off x="0" y="2210195"/>
          <a:ext cx="2839212" cy="105171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noProof="0" dirty="0"/>
            <a:t>Ending M6</a:t>
          </a:r>
        </a:p>
      </dsp:txBody>
      <dsp:txXfrm>
        <a:off x="51340" y="2261535"/>
        <a:ext cx="2736532" cy="949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154A8-7D86-45F3-8B04-A439DE54CC49}">
      <dsp:nvSpPr>
        <dsp:cNvPr id="0" name=""/>
        <dsp:cNvSpPr/>
      </dsp:nvSpPr>
      <dsp:spPr>
        <a:xfrm>
          <a:off x="222855" y="797816"/>
          <a:ext cx="692683" cy="69268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960EE9-2B41-4A68-9F0B-011EB2B975DA}">
      <dsp:nvSpPr>
        <dsp:cNvPr id="0" name=""/>
        <dsp:cNvSpPr/>
      </dsp:nvSpPr>
      <dsp:spPr>
        <a:xfrm>
          <a:off x="370476" y="945437"/>
          <a:ext cx="397441" cy="3974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BA023C-8C7E-4DF8-92BE-E897150CD093}">
      <dsp:nvSpPr>
        <dsp:cNvPr id="0" name=""/>
        <dsp:cNvSpPr/>
      </dsp:nvSpPr>
      <dsp:spPr>
        <a:xfrm>
          <a:off x="1423" y="1706254"/>
          <a:ext cx="1135546" cy="93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0" i="0" kern="1200" baseline="0" noProof="0" dirty="0"/>
            <a:t>Basics of sustainability and circular economy versus linear economic system (20 ECTS).</a:t>
          </a:r>
          <a:endParaRPr lang="en-US" sz="1000" kern="1200" noProof="0" dirty="0"/>
        </a:p>
      </dsp:txBody>
      <dsp:txXfrm>
        <a:off x="1423" y="1706254"/>
        <a:ext cx="1135546" cy="934164"/>
      </dsp:txXfrm>
    </dsp:sp>
    <dsp:sp modelId="{639C3F2C-6F99-4D6A-A107-B11219A5E043}">
      <dsp:nvSpPr>
        <dsp:cNvPr id="0" name=""/>
        <dsp:cNvSpPr/>
      </dsp:nvSpPr>
      <dsp:spPr>
        <a:xfrm>
          <a:off x="1557123" y="797816"/>
          <a:ext cx="692683" cy="69268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EF2FC-0579-4585-B832-C85C696B562F}">
      <dsp:nvSpPr>
        <dsp:cNvPr id="0" name=""/>
        <dsp:cNvSpPr/>
      </dsp:nvSpPr>
      <dsp:spPr>
        <a:xfrm>
          <a:off x="1704744" y="945437"/>
          <a:ext cx="397441" cy="3974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137EBA-AEF7-48E1-AF57-234A932DDDBD}">
      <dsp:nvSpPr>
        <dsp:cNvPr id="0" name=""/>
        <dsp:cNvSpPr/>
      </dsp:nvSpPr>
      <dsp:spPr>
        <a:xfrm>
          <a:off x="1335691" y="1706254"/>
          <a:ext cx="1135546" cy="93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0" i="0" kern="1200" baseline="0" noProof="0" dirty="0"/>
            <a:t>Air, soil and water pollution. Techniques and tools for measuring environmental impacts (10 ECTS).</a:t>
          </a:r>
          <a:endParaRPr lang="en-US" sz="1000" kern="1200" noProof="0" dirty="0"/>
        </a:p>
      </dsp:txBody>
      <dsp:txXfrm>
        <a:off x="1335691" y="1706254"/>
        <a:ext cx="1135546" cy="934164"/>
      </dsp:txXfrm>
    </dsp:sp>
    <dsp:sp modelId="{EC279BF8-4CCD-4BFF-9873-DF1213BCEDBF}">
      <dsp:nvSpPr>
        <dsp:cNvPr id="0" name=""/>
        <dsp:cNvSpPr/>
      </dsp:nvSpPr>
      <dsp:spPr>
        <a:xfrm>
          <a:off x="2891390" y="797816"/>
          <a:ext cx="692683" cy="69268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BC26A9-A448-49E6-9A1E-5E7BAE6CEC1B}">
      <dsp:nvSpPr>
        <dsp:cNvPr id="0" name=""/>
        <dsp:cNvSpPr/>
      </dsp:nvSpPr>
      <dsp:spPr>
        <a:xfrm>
          <a:off x="3039011" y="945437"/>
          <a:ext cx="397441" cy="3974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435394-F54E-4A96-B10A-6500CBD0EEC3}">
      <dsp:nvSpPr>
        <dsp:cNvPr id="0" name=""/>
        <dsp:cNvSpPr/>
      </dsp:nvSpPr>
      <dsp:spPr>
        <a:xfrm>
          <a:off x="2669958" y="1706254"/>
          <a:ext cx="1135546" cy="93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0" i="0" kern="1200" baseline="0" noProof="0" dirty="0"/>
            <a:t>Energy transition: reducing the dependence on fossil fuels (30 ECTS).</a:t>
          </a:r>
          <a:endParaRPr lang="en-US" sz="1000" kern="1200" noProof="0" dirty="0"/>
        </a:p>
      </dsp:txBody>
      <dsp:txXfrm>
        <a:off x="2669958" y="1706254"/>
        <a:ext cx="1135546" cy="934164"/>
      </dsp:txXfrm>
    </dsp:sp>
    <dsp:sp modelId="{0F60196A-B21A-4260-8381-DE716752083C}">
      <dsp:nvSpPr>
        <dsp:cNvPr id="0" name=""/>
        <dsp:cNvSpPr/>
      </dsp:nvSpPr>
      <dsp:spPr>
        <a:xfrm>
          <a:off x="4225658" y="797816"/>
          <a:ext cx="692683" cy="69268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927A42-C6F9-449E-948A-715E9F7E65E1}">
      <dsp:nvSpPr>
        <dsp:cNvPr id="0" name=""/>
        <dsp:cNvSpPr/>
      </dsp:nvSpPr>
      <dsp:spPr>
        <a:xfrm>
          <a:off x="4373279" y="945437"/>
          <a:ext cx="397441" cy="3974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1D02F4-6CBD-4BD4-A2F3-3459183482EC}">
      <dsp:nvSpPr>
        <dsp:cNvPr id="0" name=""/>
        <dsp:cNvSpPr/>
      </dsp:nvSpPr>
      <dsp:spPr>
        <a:xfrm>
          <a:off x="4004226" y="1706254"/>
          <a:ext cx="1135546" cy="93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0" i="0" kern="1200" baseline="0" noProof="0" dirty="0"/>
            <a:t>Closing the cycle in the automotive sector. From fossil fuels to green hydrogen (25 ECTS).</a:t>
          </a:r>
          <a:endParaRPr lang="en-US" sz="1000" kern="1200" noProof="0" dirty="0"/>
        </a:p>
      </dsp:txBody>
      <dsp:txXfrm>
        <a:off x="4004226" y="1706254"/>
        <a:ext cx="1135546" cy="934164"/>
      </dsp:txXfrm>
    </dsp:sp>
    <dsp:sp modelId="{F28011AC-034B-4F2B-864C-8A52F3DB9CD6}">
      <dsp:nvSpPr>
        <dsp:cNvPr id="0" name=""/>
        <dsp:cNvSpPr/>
      </dsp:nvSpPr>
      <dsp:spPr>
        <a:xfrm>
          <a:off x="5559925" y="797816"/>
          <a:ext cx="692683" cy="69268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DCA84E-57EF-458C-A44A-0E3EE786F7A8}">
      <dsp:nvSpPr>
        <dsp:cNvPr id="0" name=""/>
        <dsp:cNvSpPr/>
      </dsp:nvSpPr>
      <dsp:spPr>
        <a:xfrm>
          <a:off x="5707546" y="945437"/>
          <a:ext cx="397441" cy="3974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BE54EF-695E-43FB-9219-ED3DFC9DB3F1}">
      <dsp:nvSpPr>
        <dsp:cNvPr id="0" name=""/>
        <dsp:cNvSpPr/>
      </dsp:nvSpPr>
      <dsp:spPr>
        <a:xfrm>
          <a:off x="5338494" y="1706254"/>
          <a:ext cx="1135546" cy="93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0" i="0" kern="1200" baseline="0" noProof="0" dirty="0"/>
            <a:t>National and international regulatory framework on sustainability and circularity: main proposals and measures for a transition in energy and automotive (10 ECTS).</a:t>
          </a:r>
          <a:endParaRPr lang="en-US" sz="1000" kern="1200" noProof="0" dirty="0"/>
        </a:p>
      </dsp:txBody>
      <dsp:txXfrm>
        <a:off x="5338494" y="1706254"/>
        <a:ext cx="1135546" cy="934164"/>
      </dsp:txXfrm>
    </dsp:sp>
    <dsp:sp modelId="{505ECC09-F426-4C7E-9373-3EFAEC67D49B}">
      <dsp:nvSpPr>
        <dsp:cNvPr id="0" name=""/>
        <dsp:cNvSpPr/>
      </dsp:nvSpPr>
      <dsp:spPr>
        <a:xfrm>
          <a:off x="6894193" y="797816"/>
          <a:ext cx="692683" cy="69268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09CC60-7C14-4307-9F2D-5C81ECC02920}">
      <dsp:nvSpPr>
        <dsp:cNvPr id="0" name=""/>
        <dsp:cNvSpPr/>
      </dsp:nvSpPr>
      <dsp:spPr>
        <a:xfrm>
          <a:off x="7041814" y="945437"/>
          <a:ext cx="397441" cy="3974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185C1-5A27-46D7-9AC5-9AD09820866B}">
      <dsp:nvSpPr>
        <dsp:cNvPr id="0" name=""/>
        <dsp:cNvSpPr/>
      </dsp:nvSpPr>
      <dsp:spPr>
        <a:xfrm>
          <a:off x="6672761" y="1706254"/>
          <a:ext cx="1135546" cy="93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0" i="0" kern="1200" baseline="0" noProof="0" dirty="0"/>
            <a:t>Techniques for reporting information: elaboration of reports and research papers (20 ECTS).</a:t>
          </a:r>
          <a:endParaRPr lang="en-US" sz="1000" kern="1200" noProof="0" dirty="0"/>
        </a:p>
      </dsp:txBody>
      <dsp:txXfrm>
        <a:off x="6672761" y="1706254"/>
        <a:ext cx="1135546" cy="934164"/>
      </dsp:txXfrm>
    </dsp:sp>
    <dsp:sp modelId="{CB1D8D70-E234-4D53-BB68-DCCEC19F3375}">
      <dsp:nvSpPr>
        <dsp:cNvPr id="0" name=""/>
        <dsp:cNvSpPr/>
      </dsp:nvSpPr>
      <dsp:spPr>
        <a:xfrm>
          <a:off x="8228460" y="797816"/>
          <a:ext cx="692683" cy="69268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B7ECE8-7BA9-4CF0-A7DC-5D4C6D5C0387}">
      <dsp:nvSpPr>
        <dsp:cNvPr id="0" name=""/>
        <dsp:cNvSpPr/>
      </dsp:nvSpPr>
      <dsp:spPr>
        <a:xfrm>
          <a:off x="8376082" y="945437"/>
          <a:ext cx="397441" cy="39744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6DFD9E-A2A3-4770-B89E-4CCDC0FF858A}">
      <dsp:nvSpPr>
        <dsp:cNvPr id="0" name=""/>
        <dsp:cNvSpPr/>
      </dsp:nvSpPr>
      <dsp:spPr>
        <a:xfrm>
          <a:off x="8007029" y="1706254"/>
          <a:ext cx="1135546" cy="93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0" i="0" kern="1200" baseline="0" noProof="0" dirty="0"/>
            <a:t>Practical task: environmental impact analysis and policy proposals (10 ECTS).</a:t>
          </a:r>
          <a:endParaRPr lang="en-US" sz="1000" kern="1200" noProof="0" dirty="0"/>
        </a:p>
      </dsp:txBody>
      <dsp:txXfrm>
        <a:off x="8007029" y="1706254"/>
        <a:ext cx="1135546" cy="9341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52FCB-4958-4DA0-92AE-2F4C4DBA1CDC}">
      <dsp:nvSpPr>
        <dsp:cNvPr id="0" name=""/>
        <dsp:cNvSpPr/>
      </dsp:nvSpPr>
      <dsp:spPr>
        <a:xfrm>
          <a:off x="0" y="2549"/>
          <a:ext cx="6781377" cy="83998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728C9-FA25-4D13-8754-66FDDC8CA53D}">
      <dsp:nvSpPr>
        <dsp:cNvPr id="0" name=""/>
        <dsp:cNvSpPr/>
      </dsp:nvSpPr>
      <dsp:spPr>
        <a:xfrm>
          <a:off x="254096" y="191546"/>
          <a:ext cx="462445" cy="4619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C3BD63-9A65-4738-9A70-D9166CDB0113}">
      <dsp:nvSpPr>
        <dsp:cNvPr id="0" name=""/>
        <dsp:cNvSpPr/>
      </dsp:nvSpPr>
      <dsp:spPr>
        <a:xfrm>
          <a:off x="970638" y="2549"/>
          <a:ext cx="5746683" cy="84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86" tIns="88986" rIns="88986" bIns="88986" numCol="1" spcCol="1270" anchor="ctr" anchorCtr="0">
          <a:noAutofit/>
        </a:bodyPr>
        <a:lstStyle/>
        <a:p>
          <a:pPr marL="0" lvl="0" indent="0" algn="l" defTabSz="622300">
            <a:lnSpc>
              <a:spcPct val="90000"/>
            </a:lnSpc>
            <a:spcBef>
              <a:spcPct val="0"/>
            </a:spcBef>
            <a:spcAft>
              <a:spcPct val="35000"/>
            </a:spcAft>
            <a:buNone/>
          </a:pPr>
          <a:r>
            <a:rPr lang="en-US" sz="1400" kern="1200" noProof="0" dirty="0"/>
            <a:t>This postgraduate program on sustainability and circular economy is recognized for its high relevance and potential impact. </a:t>
          </a:r>
        </a:p>
      </dsp:txBody>
      <dsp:txXfrm>
        <a:off x="970638" y="2549"/>
        <a:ext cx="5746683" cy="840809"/>
      </dsp:txXfrm>
    </dsp:sp>
    <dsp:sp modelId="{F0A8D75C-D287-4B2E-B733-7B6A9BDDC43F}">
      <dsp:nvSpPr>
        <dsp:cNvPr id="0" name=""/>
        <dsp:cNvSpPr/>
      </dsp:nvSpPr>
      <dsp:spPr>
        <a:xfrm>
          <a:off x="0" y="1035544"/>
          <a:ext cx="6781377" cy="83998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285D1-86AD-4EBB-BF34-45E842B7E057}">
      <dsp:nvSpPr>
        <dsp:cNvPr id="0" name=""/>
        <dsp:cNvSpPr/>
      </dsp:nvSpPr>
      <dsp:spPr>
        <a:xfrm>
          <a:off x="254096" y="1224541"/>
          <a:ext cx="462445" cy="4619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8BB25F-9D07-4937-B8EF-96E7689BFB1D}">
      <dsp:nvSpPr>
        <dsp:cNvPr id="0" name=""/>
        <dsp:cNvSpPr/>
      </dsp:nvSpPr>
      <dsp:spPr>
        <a:xfrm>
          <a:off x="970638" y="1035544"/>
          <a:ext cx="5746683" cy="84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86" tIns="88986" rIns="88986" bIns="88986" numCol="1" spcCol="1270" anchor="ctr" anchorCtr="0">
          <a:noAutofit/>
        </a:bodyPr>
        <a:lstStyle/>
        <a:p>
          <a:pPr marL="0" lvl="0" indent="0" algn="l" defTabSz="622300">
            <a:lnSpc>
              <a:spcPct val="90000"/>
            </a:lnSpc>
            <a:spcBef>
              <a:spcPct val="0"/>
            </a:spcBef>
            <a:spcAft>
              <a:spcPct val="35000"/>
            </a:spcAft>
            <a:buNone/>
          </a:pPr>
          <a:r>
            <a:rPr lang="en-US" sz="1400" kern="1200" noProof="0" dirty="0"/>
            <a:t>This curricula will follow a transdisciplinary and interdisciplinary approach between Economics and Business, Environmental Sciences, and Agricultural/Food Systems, followed by Engineering and Social Sciences.</a:t>
          </a:r>
        </a:p>
      </dsp:txBody>
      <dsp:txXfrm>
        <a:off x="970638" y="1035544"/>
        <a:ext cx="5746683" cy="840809"/>
      </dsp:txXfrm>
    </dsp:sp>
    <dsp:sp modelId="{53D7E29D-4280-4413-AD93-5DDC1532561E}">
      <dsp:nvSpPr>
        <dsp:cNvPr id="0" name=""/>
        <dsp:cNvSpPr/>
      </dsp:nvSpPr>
      <dsp:spPr>
        <a:xfrm>
          <a:off x="0" y="2068538"/>
          <a:ext cx="6781377" cy="83998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8FA16B-4C5B-4450-BAEA-EA97B09071CB}">
      <dsp:nvSpPr>
        <dsp:cNvPr id="0" name=""/>
        <dsp:cNvSpPr/>
      </dsp:nvSpPr>
      <dsp:spPr>
        <a:xfrm>
          <a:off x="254096" y="2257536"/>
          <a:ext cx="462445" cy="4619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44405A-18FC-4E40-949D-48ACB1C6CC34}">
      <dsp:nvSpPr>
        <dsp:cNvPr id="0" name=""/>
        <dsp:cNvSpPr/>
      </dsp:nvSpPr>
      <dsp:spPr>
        <a:xfrm>
          <a:off x="970638" y="2068538"/>
          <a:ext cx="5746683" cy="84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86" tIns="88986" rIns="88986" bIns="88986" numCol="1" spcCol="1270" anchor="ctr" anchorCtr="0">
          <a:noAutofit/>
        </a:bodyPr>
        <a:lstStyle/>
        <a:p>
          <a:pPr marL="0" lvl="0" indent="0" algn="l" defTabSz="622300">
            <a:lnSpc>
              <a:spcPct val="90000"/>
            </a:lnSpc>
            <a:spcBef>
              <a:spcPct val="0"/>
            </a:spcBef>
            <a:spcAft>
              <a:spcPct val="35000"/>
            </a:spcAft>
            <a:buNone/>
          </a:pPr>
          <a:r>
            <a:rPr lang="en-US" sz="1400" kern="1200" noProof="0" dirty="0"/>
            <a:t>A transdisciplinary framework will be built up, that can integrate systems thinking with applied skills, is considered essential to prepare graduates for the complexities of real-world sustainability challenges. </a:t>
          </a:r>
        </a:p>
      </dsp:txBody>
      <dsp:txXfrm>
        <a:off x="970638" y="2068538"/>
        <a:ext cx="5746683" cy="8408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B7807-EF1E-48CB-81EA-BFC2E3B7E2A2}">
      <dsp:nvSpPr>
        <dsp:cNvPr id="0" name=""/>
        <dsp:cNvSpPr/>
      </dsp:nvSpPr>
      <dsp:spPr>
        <a:xfrm>
          <a:off x="0" y="1455949"/>
          <a:ext cx="6781377"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B90A88C-4FF7-4624-A9EF-AFF5F10B00E9}">
      <dsp:nvSpPr>
        <dsp:cNvPr id="0" name=""/>
        <dsp:cNvSpPr/>
      </dsp:nvSpPr>
      <dsp:spPr>
        <a:xfrm rot="8100000">
          <a:off x="45420" y="335539"/>
          <a:ext cx="214138" cy="214138"/>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DB645BF-96A2-4C9B-BD6F-6D245E575194}">
      <dsp:nvSpPr>
        <dsp:cNvPr id="0" name=""/>
        <dsp:cNvSpPr/>
      </dsp:nvSpPr>
      <dsp:spPr>
        <a:xfrm>
          <a:off x="69209" y="359328"/>
          <a:ext cx="166560" cy="16656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B1BAADF-DF6F-4186-8468-E820C3908142}">
      <dsp:nvSpPr>
        <dsp:cNvPr id="0" name=""/>
        <dsp:cNvSpPr/>
      </dsp:nvSpPr>
      <dsp:spPr>
        <a:xfrm>
          <a:off x="303908" y="594027"/>
          <a:ext cx="1612275" cy="861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noProof="0" dirty="0"/>
            <a:t>Module 1</a:t>
          </a:r>
        </a:p>
      </dsp:txBody>
      <dsp:txXfrm>
        <a:off x="303908" y="594027"/>
        <a:ext cx="1612275" cy="861921"/>
      </dsp:txXfrm>
    </dsp:sp>
    <dsp:sp modelId="{476867AC-CBEB-49B7-B6D0-6F2AE6B74759}">
      <dsp:nvSpPr>
        <dsp:cNvPr id="0" name=""/>
        <dsp:cNvSpPr/>
      </dsp:nvSpPr>
      <dsp:spPr>
        <a:xfrm>
          <a:off x="303908" y="291189"/>
          <a:ext cx="1612275" cy="30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noProof="0" dirty="0"/>
            <a:t>Sep. 2025</a:t>
          </a:r>
        </a:p>
      </dsp:txBody>
      <dsp:txXfrm>
        <a:off x="303908" y="291189"/>
        <a:ext cx="1612275" cy="302837"/>
      </dsp:txXfrm>
    </dsp:sp>
    <dsp:sp modelId="{4313C496-0FC3-4682-A086-34DDE75B40CB}">
      <dsp:nvSpPr>
        <dsp:cNvPr id="0" name=""/>
        <dsp:cNvSpPr/>
      </dsp:nvSpPr>
      <dsp:spPr>
        <a:xfrm>
          <a:off x="152489" y="594027"/>
          <a:ext cx="0" cy="8619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17E7CF-5187-4DE9-B788-AE5648F60D24}">
      <dsp:nvSpPr>
        <dsp:cNvPr id="0" name=""/>
        <dsp:cNvSpPr/>
      </dsp:nvSpPr>
      <dsp:spPr>
        <a:xfrm>
          <a:off x="124628" y="1428693"/>
          <a:ext cx="54510" cy="5451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415A8CB-6FCB-47F0-AF87-E77C6DBC86A7}">
      <dsp:nvSpPr>
        <dsp:cNvPr id="0" name=""/>
        <dsp:cNvSpPr/>
      </dsp:nvSpPr>
      <dsp:spPr>
        <a:xfrm rot="18900000">
          <a:off x="1012767" y="2362220"/>
          <a:ext cx="214138" cy="214138"/>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CDB75D2-7C5F-46B5-9AAE-4AAFD8F9D8CC}">
      <dsp:nvSpPr>
        <dsp:cNvPr id="0" name=""/>
        <dsp:cNvSpPr/>
      </dsp:nvSpPr>
      <dsp:spPr>
        <a:xfrm>
          <a:off x="1036556" y="2386009"/>
          <a:ext cx="166560" cy="16656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68CDDBD-EC1C-4046-B19D-A07D85065315}">
      <dsp:nvSpPr>
        <dsp:cNvPr id="0" name=""/>
        <dsp:cNvSpPr/>
      </dsp:nvSpPr>
      <dsp:spPr>
        <a:xfrm>
          <a:off x="1271255" y="1455949"/>
          <a:ext cx="1612275" cy="861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noProof="0" dirty="0"/>
            <a:t>Module 2</a:t>
          </a:r>
        </a:p>
      </dsp:txBody>
      <dsp:txXfrm>
        <a:off x="1271255" y="1455949"/>
        <a:ext cx="1612275" cy="861921"/>
      </dsp:txXfrm>
    </dsp:sp>
    <dsp:sp modelId="{87B5A0D2-2D29-416A-BEAF-81F5DE0953F2}">
      <dsp:nvSpPr>
        <dsp:cNvPr id="0" name=""/>
        <dsp:cNvSpPr/>
      </dsp:nvSpPr>
      <dsp:spPr>
        <a:xfrm>
          <a:off x="1271255" y="2317870"/>
          <a:ext cx="1612275" cy="30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noProof="0" dirty="0"/>
            <a:t>Oct. 2025</a:t>
          </a:r>
        </a:p>
      </dsp:txBody>
      <dsp:txXfrm>
        <a:off x="1271255" y="2317870"/>
        <a:ext cx="1612275" cy="302837"/>
      </dsp:txXfrm>
    </dsp:sp>
    <dsp:sp modelId="{F193E72A-915C-4D6C-A005-F733A9BCEFE1}">
      <dsp:nvSpPr>
        <dsp:cNvPr id="0" name=""/>
        <dsp:cNvSpPr/>
      </dsp:nvSpPr>
      <dsp:spPr>
        <a:xfrm>
          <a:off x="1119836" y="1455949"/>
          <a:ext cx="0" cy="8619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120E32D-FCD2-4112-A2AF-E6888B4945D2}">
      <dsp:nvSpPr>
        <dsp:cNvPr id="0" name=""/>
        <dsp:cNvSpPr/>
      </dsp:nvSpPr>
      <dsp:spPr>
        <a:xfrm>
          <a:off x="1091974" y="1428693"/>
          <a:ext cx="54510" cy="5451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5BAAFD8-2C27-45AA-BFCF-76D82BC65777}">
      <dsp:nvSpPr>
        <dsp:cNvPr id="0" name=""/>
        <dsp:cNvSpPr/>
      </dsp:nvSpPr>
      <dsp:spPr>
        <a:xfrm rot="8100000">
          <a:off x="1980114" y="335539"/>
          <a:ext cx="214138" cy="214138"/>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37B481D-92E5-4F98-BEA4-1A591BA61EF0}">
      <dsp:nvSpPr>
        <dsp:cNvPr id="0" name=""/>
        <dsp:cNvSpPr/>
      </dsp:nvSpPr>
      <dsp:spPr>
        <a:xfrm>
          <a:off x="2003903" y="359328"/>
          <a:ext cx="166560" cy="16656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565C58D-41D7-4575-B014-91428448BA62}">
      <dsp:nvSpPr>
        <dsp:cNvPr id="0" name=""/>
        <dsp:cNvSpPr/>
      </dsp:nvSpPr>
      <dsp:spPr>
        <a:xfrm>
          <a:off x="2238601" y="594027"/>
          <a:ext cx="1612275" cy="861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noProof="0" dirty="0"/>
            <a:t>Module 3</a:t>
          </a:r>
        </a:p>
      </dsp:txBody>
      <dsp:txXfrm>
        <a:off x="2238601" y="594027"/>
        <a:ext cx="1612275" cy="861921"/>
      </dsp:txXfrm>
    </dsp:sp>
    <dsp:sp modelId="{EFB7B04B-5E35-46AA-B2B6-BC3369C1E3A3}">
      <dsp:nvSpPr>
        <dsp:cNvPr id="0" name=""/>
        <dsp:cNvSpPr/>
      </dsp:nvSpPr>
      <dsp:spPr>
        <a:xfrm>
          <a:off x="2238601" y="291189"/>
          <a:ext cx="1612275" cy="30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noProof="0" dirty="0"/>
            <a:t>Nov. 2025</a:t>
          </a:r>
        </a:p>
      </dsp:txBody>
      <dsp:txXfrm>
        <a:off x="2238601" y="291189"/>
        <a:ext cx="1612275" cy="302837"/>
      </dsp:txXfrm>
    </dsp:sp>
    <dsp:sp modelId="{66B2652F-EC0E-4A40-9E5E-1D773DC81780}">
      <dsp:nvSpPr>
        <dsp:cNvPr id="0" name=""/>
        <dsp:cNvSpPr/>
      </dsp:nvSpPr>
      <dsp:spPr>
        <a:xfrm>
          <a:off x="2087183" y="594027"/>
          <a:ext cx="0" cy="8619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DF864D7-2D6A-4AA0-B13E-B54446344FCF}">
      <dsp:nvSpPr>
        <dsp:cNvPr id="0" name=""/>
        <dsp:cNvSpPr/>
      </dsp:nvSpPr>
      <dsp:spPr>
        <a:xfrm>
          <a:off x="2059321" y="1428693"/>
          <a:ext cx="54510" cy="5451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40644C3-C2CC-4467-98AC-702D638C7671}">
      <dsp:nvSpPr>
        <dsp:cNvPr id="0" name=""/>
        <dsp:cNvSpPr/>
      </dsp:nvSpPr>
      <dsp:spPr>
        <a:xfrm rot="18900000">
          <a:off x="2947460" y="2362220"/>
          <a:ext cx="214138" cy="214138"/>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4E95DE0-F44C-4610-AA42-33407DA0E969}">
      <dsp:nvSpPr>
        <dsp:cNvPr id="0" name=""/>
        <dsp:cNvSpPr/>
      </dsp:nvSpPr>
      <dsp:spPr>
        <a:xfrm>
          <a:off x="2971249" y="2386009"/>
          <a:ext cx="166560" cy="16656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6785D95-293F-4067-BACB-E5C6E27884D0}">
      <dsp:nvSpPr>
        <dsp:cNvPr id="0" name=""/>
        <dsp:cNvSpPr/>
      </dsp:nvSpPr>
      <dsp:spPr>
        <a:xfrm>
          <a:off x="3205948" y="1455949"/>
          <a:ext cx="1612275" cy="861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noProof="0" dirty="0"/>
            <a:t>Module 4</a:t>
          </a:r>
        </a:p>
      </dsp:txBody>
      <dsp:txXfrm>
        <a:off x="3205948" y="1455949"/>
        <a:ext cx="1612275" cy="861921"/>
      </dsp:txXfrm>
    </dsp:sp>
    <dsp:sp modelId="{3D2E1C35-8433-45E2-9303-2E2A5B56FCA6}">
      <dsp:nvSpPr>
        <dsp:cNvPr id="0" name=""/>
        <dsp:cNvSpPr/>
      </dsp:nvSpPr>
      <dsp:spPr>
        <a:xfrm>
          <a:off x="3205948" y="2317870"/>
          <a:ext cx="1612275" cy="30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noProof="0" dirty="0"/>
            <a:t>Dec. 2025</a:t>
          </a:r>
        </a:p>
      </dsp:txBody>
      <dsp:txXfrm>
        <a:off x="3205948" y="2317870"/>
        <a:ext cx="1612275" cy="302837"/>
      </dsp:txXfrm>
    </dsp:sp>
    <dsp:sp modelId="{85D6C5CE-C1FA-4F6C-8B2B-C2C5AB6067BF}">
      <dsp:nvSpPr>
        <dsp:cNvPr id="0" name=""/>
        <dsp:cNvSpPr/>
      </dsp:nvSpPr>
      <dsp:spPr>
        <a:xfrm>
          <a:off x="2225371" y="998751"/>
          <a:ext cx="0" cy="8619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525A133-32BC-4BC3-9D2C-9210B496B301}">
      <dsp:nvSpPr>
        <dsp:cNvPr id="0" name=""/>
        <dsp:cNvSpPr/>
      </dsp:nvSpPr>
      <dsp:spPr>
        <a:xfrm>
          <a:off x="2197509" y="971495"/>
          <a:ext cx="54510" cy="5451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99E80F9-5CF7-4F86-8464-F1B309396622}">
      <dsp:nvSpPr>
        <dsp:cNvPr id="0" name=""/>
        <dsp:cNvSpPr/>
      </dsp:nvSpPr>
      <dsp:spPr>
        <a:xfrm rot="8100000">
          <a:off x="3914807" y="335539"/>
          <a:ext cx="214138" cy="214138"/>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5E4EAF-2138-4059-A06C-DCC0A2595BF1}">
      <dsp:nvSpPr>
        <dsp:cNvPr id="0" name=""/>
        <dsp:cNvSpPr/>
      </dsp:nvSpPr>
      <dsp:spPr>
        <a:xfrm>
          <a:off x="3938596" y="359328"/>
          <a:ext cx="166560" cy="16656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FD65739-CB4B-46A9-879B-273D4EB76FA0}">
      <dsp:nvSpPr>
        <dsp:cNvPr id="0" name=""/>
        <dsp:cNvSpPr/>
      </dsp:nvSpPr>
      <dsp:spPr>
        <a:xfrm>
          <a:off x="4173295" y="594027"/>
          <a:ext cx="1612275" cy="861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noProof="0" dirty="0"/>
            <a:t>Module 5</a:t>
          </a:r>
        </a:p>
      </dsp:txBody>
      <dsp:txXfrm>
        <a:off x="4173295" y="594027"/>
        <a:ext cx="1612275" cy="861921"/>
      </dsp:txXfrm>
    </dsp:sp>
    <dsp:sp modelId="{0E33B82D-9B9A-4DAD-9C82-11E1BEE37CFA}">
      <dsp:nvSpPr>
        <dsp:cNvPr id="0" name=""/>
        <dsp:cNvSpPr/>
      </dsp:nvSpPr>
      <dsp:spPr>
        <a:xfrm>
          <a:off x="4173295" y="291189"/>
          <a:ext cx="1612275" cy="30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noProof="0" dirty="0"/>
            <a:t>Jan. 2026</a:t>
          </a:r>
        </a:p>
      </dsp:txBody>
      <dsp:txXfrm>
        <a:off x="4173295" y="291189"/>
        <a:ext cx="1612275" cy="302837"/>
      </dsp:txXfrm>
    </dsp:sp>
    <dsp:sp modelId="{7BF4E95D-BA61-45BA-9F34-B820F8659F4B}">
      <dsp:nvSpPr>
        <dsp:cNvPr id="0" name=""/>
        <dsp:cNvSpPr/>
      </dsp:nvSpPr>
      <dsp:spPr>
        <a:xfrm>
          <a:off x="4021877" y="594027"/>
          <a:ext cx="0" cy="8619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6A1B88C-0AD9-405A-B2C4-70897081EF9B}">
      <dsp:nvSpPr>
        <dsp:cNvPr id="0" name=""/>
        <dsp:cNvSpPr/>
      </dsp:nvSpPr>
      <dsp:spPr>
        <a:xfrm>
          <a:off x="3994015" y="1428693"/>
          <a:ext cx="54510" cy="5451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FB3F252-0955-4C75-AA34-6A804A3DF56A}">
      <dsp:nvSpPr>
        <dsp:cNvPr id="0" name=""/>
        <dsp:cNvSpPr/>
      </dsp:nvSpPr>
      <dsp:spPr>
        <a:xfrm rot="18900000">
          <a:off x="4882154" y="2362220"/>
          <a:ext cx="214138" cy="214138"/>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5EAC976-E645-4556-8554-065B7C5A4CA4}">
      <dsp:nvSpPr>
        <dsp:cNvPr id="0" name=""/>
        <dsp:cNvSpPr/>
      </dsp:nvSpPr>
      <dsp:spPr>
        <a:xfrm>
          <a:off x="4905943" y="2386009"/>
          <a:ext cx="166560" cy="16656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8CF2B78-AEA2-4B88-8D99-4C708B6107BF}">
      <dsp:nvSpPr>
        <dsp:cNvPr id="0" name=""/>
        <dsp:cNvSpPr/>
      </dsp:nvSpPr>
      <dsp:spPr>
        <a:xfrm>
          <a:off x="5140642" y="1455949"/>
          <a:ext cx="1612275" cy="861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noProof="0" dirty="0"/>
            <a:t>Module 6</a:t>
          </a:r>
        </a:p>
      </dsp:txBody>
      <dsp:txXfrm>
        <a:off x="5140642" y="1455949"/>
        <a:ext cx="1612275" cy="861921"/>
      </dsp:txXfrm>
    </dsp:sp>
    <dsp:sp modelId="{5416FAC9-7E5D-4420-B80F-D26A7CE38FEA}">
      <dsp:nvSpPr>
        <dsp:cNvPr id="0" name=""/>
        <dsp:cNvSpPr/>
      </dsp:nvSpPr>
      <dsp:spPr>
        <a:xfrm>
          <a:off x="5140642" y="2317870"/>
          <a:ext cx="1612275" cy="30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noProof="0" dirty="0"/>
            <a:t>Jan. 2026</a:t>
          </a:r>
        </a:p>
      </dsp:txBody>
      <dsp:txXfrm>
        <a:off x="5140642" y="2317870"/>
        <a:ext cx="1612275" cy="302837"/>
      </dsp:txXfrm>
    </dsp:sp>
    <dsp:sp modelId="{EBAC1EDC-FB85-4ECA-AD1B-4B926A3619AC}">
      <dsp:nvSpPr>
        <dsp:cNvPr id="0" name=""/>
        <dsp:cNvSpPr/>
      </dsp:nvSpPr>
      <dsp:spPr>
        <a:xfrm>
          <a:off x="4989223" y="1455949"/>
          <a:ext cx="0" cy="8619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034E381-7D5F-46CF-8DF5-E46803ADDD86}">
      <dsp:nvSpPr>
        <dsp:cNvPr id="0" name=""/>
        <dsp:cNvSpPr/>
      </dsp:nvSpPr>
      <dsp:spPr>
        <a:xfrm>
          <a:off x="4961362" y="1428693"/>
          <a:ext cx="54510" cy="5451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a:extLst>
              <a:ext uri="{FF2B5EF4-FFF2-40B4-BE49-F238E27FC236}">
                <a16:creationId xmlns:a16="http://schemas.microsoft.com/office/drawing/2014/main" id="{CF5C652D-782B-43C2-EF59-B1A5B988C0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ubstituent dată 2">
            <a:extLst>
              <a:ext uri="{FF2B5EF4-FFF2-40B4-BE49-F238E27FC236}">
                <a16:creationId xmlns:a16="http://schemas.microsoft.com/office/drawing/2014/main" id="{6EFCD684-6CF0-388A-A7F4-FFECDFF9AC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82A2EB-9187-4E1B-BD39-C8E1E4431B08}" type="datetimeFigureOut">
              <a:rPr lang="en-US" smtClean="0"/>
              <a:t>3/11/2026</a:t>
            </a:fld>
            <a:endParaRPr lang="en-US"/>
          </a:p>
        </p:txBody>
      </p:sp>
      <p:sp>
        <p:nvSpPr>
          <p:cNvPr id="4" name="Substituent subsol 3">
            <a:extLst>
              <a:ext uri="{FF2B5EF4-FFF2-40B4-BE49-F238E27FC236}">
                <a16:creationId xmlns:a16="http://schemas.microsoft.com/office/drawing/2014/main" id="{AE5EA2A1-46B9-C928-2299-03E52181C9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FORTHEM international conference</a:t>
            </a:r>
          </a:p>
        </p:txBody>
      </p:sp>
      <p:sp>
        <p:nvSpPr>
          <p:cNvPr id="5" name="Substituent număr diapozitiv 4">
            <a:extLst>
              <a:ext uri="{FF2B5EF4-FFF2-40B4-BE49-F238E27FC236}">
                <a16:creationId xmlns:a16="http://schemas.microsoft.com/office/drawing/2014/main" id="{0428BFFD-A5B2-E749-1BFC-737F0DF141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6CF88E-3F26-4AC6-B288-9781F63E2AE7}" type="slidenum">
              <a:rPr lang="en-US" smtClean="0"/>
              <a:t>‹#›</a:t>
            </a:fld>
            <a:endParaRPr lang="en-US"/>
          </a:p>
        </p:txBody>
      </p:sp>
    </p:spTree>
    <p:extLst>
      <p:ext uri="{BB962C8B-B14F-4D97-AF65-F5344CB8AC3E}">
        <p14:creationId xmlns:p14="http://schemas.microsoft.com/office/powerpoint/2010/main" val="235613229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381000" y="685800"/>
            <a:ext cx="6096000" cy="3429000"/>
          </a:xfrm>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EAE3E4D4-0C8D-4CAC-B74A-63D3D482D373}" type="slidenum">
              <a:rPr lang="en-US" smtClean="0"/>
              <a:t>7</a:t>
            </a:fld>
            <a:endParaRPr lang="en-US"/>
          </a:p>
        </p:txBody>
      </p:sp>
    </p:spTree>
    <p:extLst>
      <p:ext uri="{BB962C8B-B14F-4D97-AF65-F5344CB8AC3E}">
        <p14:creationId xmlns:p14="http://schemas.microsoft.com/office/powerpoint/2010/main" val="356576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9E51-D384-20B1-8B24-77FFCFCF90CC}"/>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F50683-2762-2CB7-A6CF-800635D5B694}"/>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7092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54706-794D-A4B8-BBDC-39BD5534ADFB}"/>
              </a:ext>
            </a:extLst>
          </p:cNvPr>
          <p:cNvSpPr>
            <a:spLocks noGrp="1"/>
          </p:cNvSpPr>
          <p:nvPr>
            <p:ph type="title"/>
          </p:nvPr>
        </p:nvSpPr>
        <p:spPr>
          <a:xfrm>
            <a:off x="1144692" y="511175"/>
            <a:ext cx="7370657" cy="75723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50EBA21-DF0C-FE35-5830-66CE3DCF42E0}"/>
              </a:ext>
            </a:extLst>
          </p:cNvPr>
          <p:cNvSpPr>
            <a:spLocks noGrp="1"/>
          </p:cNvSpPr>
          <p:nvPr>
            <p:ph idx="1"/>
          </p:nvPr>
        </p:nvSpPr>
        <p:spPr>
          <a:xfrm>
            <a:off x="1733972" y="1720427"/>
            <a:ext cx="6781377" cy="291189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CA96E59-441C-84B8-2300-7C3D65D19EB0}"/>
              </a:ext>
            </a:extLst>
          </p:cNvPr>
          <p:cNvPicPr>
            <a:picLocks noChangeAspect="1"/>
          </p:cNvPicPr>
          <p:nvPr userDrawn="1"/>
        </p:nvPicPr>
        <p:blipFill>
          <a:blip r:embed="rId2"/>
          <a:stretch>
            <a:fillRect/>
          </a:stretch>
        </p:blipFill>
        <p:spPr>
          <a:xfrm>
            <a:off x="0" y="4649724"/>
            <a:ext cx="9144000" cy="493776"/>
          </a:xfrm>
          <a:prstGeom prst="rect">
            <a:avLst/>
          </a:prstGeom>
        </p:spPr>
      </p:pic>
    </p:spTree>
    <p:extLst>
      <p:ext uri="{BB962C8B-B14F-4D97-AF65-F5344CB8AC3E}">
        <p14:creationId xmlns:p14="http://schemas.microsoft.com/office/powerpoint/2010/main" val="295876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46AFB-0424-5F28-D476-F72BA98AF3CD}"/>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2A61C-C9B8-60F4-B5D3-BDC88B306B48}"/>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CCC90532-DC91-A33D-4585-7030BD87DBB1}"/>
              </a:ext>
            </a:extLst>
          </p:cNvPr>
          <p:cNvPicPr>
            <a:picLocks noChangeAspect="1"/>
          </p:cNvPicPr>
          <p:nvPr userDrawn="1"/>
        </p:nvPicPr>
        <p:blipFill>
          <a:blip r:embed="rId2"/>
          <a:stretch>
            <a:fillRect/>
          </a:stretch>
        </p:blipFill>
        <p:spPr>
          <a:xfrm>
            <a:off x="0" y="4649724"/>
            <a:ext cx="9144000" cy="493776"/>
          </a:xfrm>
          <a:prstGeom prst="rect">
            <a:avLst/>
          </a:prstGeom>
        </p:spPr>
      </p:pic>
    </p:spTree>
    <p:extLst>
      <p:ext uri="{BB962C8B-B14F-4D97-AF65-F5344CB8AC3E}">
        <p14:creationId xmlns:p14="http://schemas.microsoft.com/office/powerpoint/2010/main" val="330380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8B2B-AFD1-8B89-4816-E97036E52043}"/>
              </a:ext>
            </a:extLst>
          </p:cNvPr>
          <p:cNvSpPr>
            <a:spLocks noGrp="1"/>
          </p:cNvSpPr>
          <p:nvPr>
            <p:ph type="title"/>
          </p:nvPr>
        </p:nvSpPr>
        <p:spPr>
          <a:xfrm>
            <a:off x="1144692" y="511175"/>
            <a:ext cx="7370657" cy="75723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215A5C-61BE-E43D-34A6-93E8A6D6518D}"/>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FF04FA-26F4-0D51-84DB-86D65CBDACB8}"/>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BC6CC6E-2F89-3C5A-3997-C0DE83F96AA9}"/>
              </a:ext>
            </a:extLst>
          </p:cNvPr>
          <p:cNvPicPr>
            <a:picLocks noChangeAspect="1"/>
          </p:cNvPicPr>
          <p:nvPr userDrawn="1"/>
        </p:nvPicPr>
        <p:blipFill>
          <a:blip r:embed="rId2"/>
          <a:stretch>
            <a:fillRect/>
          </a:stretch>
        </p:blipFill>
        <p:spPr>
          <a:xfrm>
            <a:off x="0" y="4649724"/>
            <a:ext cx="9144000" cy="493776"/>
          </a:xfrm>
          <a:prstGeom prst="rect">
            <a:avLst/>
          </a:prstGeom>
        </p:spPr>
      </p:pic>
    </p:spTree>
    <p:extLst>
      <p:ext uri="{BB962C8B-B14F-4D97-AF65-F5344CB8AC3E}">
        <p14:creationId xmlns:p14="http://schemas.microsoft.com/office/powerpoint/2010/main" val="2735751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pic>
        <p:nvPicPr>
          <p:cNvPr id="9" name="Picture 8">
            <a:extLst>
              <a:ext uri="{FF2B5EF4-FFF2-40B4-BE49-F238E27FC236}">
                <a16:creationId xmlns:a16="http://schemas.microsoft.com/office/drawing/2014/main" id="{5E699276-592E-9704-8DF9-B86DDB7ABA58}"/>
              </a:ext>
            </a:extLst>
          </p:cNvPr>
          <p:cNvPicPr>
            <a:picLocks noChangeAspect="1"/>
          </p:cNvPicPr>
          <p:nvPr userDrawn="1"/>
        </p:nvPicPr>
        <p:blipFill>
          <a:blip r:embed="rId2"/>
          <a:srcRect t="14824" b="17670"/>
          <a:stretch/>
        </p:blipFill>
        <p:spPr>
          <a:xfrm>
            <a:off x="0" y="4649694"/>
            <a:ext cx="9144000" cy="493806"/>
          </a:xfrm>
          <a:prstGeom prst="rect">
            <a:avLst/>
          </a:prstGeom>
        </p:spPr>
      </p:pic>
    </p:spTree>
    <p:extLst>
      <p:ext uri="{BB962C8B-B14F-4D97-AF65-F5344CB8AC3E}">
        <p14:creationId xmlns:p14="http://schemas.microsoft.com/office/powerpoint/2010/main" val="6569724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51935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72"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1.jpeg"/><Relationship Id="rId12"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ctrTitle"/>
          </p:nvPr>
        </p:nvSpPr>
        <p:spPr>
          <a:xfrm>
            <a:off x="38871" y="1932468"/>
            <a:ext cx="9144000" cy="71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noProof="0" dirty="0">
                <a:ea typeface="Ubuntu"/>
                <a:cs typeface="Ubuntu"/>
                <a:sym typeface="Ubuntu"/>
              </a:rPr>
              <a:t>Capacity building for analysis of circular economy needs for master class curriculum development</a:t>
            </a:r>
            <a:endParaRPr lang="en-US" sz="3200" noProof="0" dirty="0">
              <a:latin typeface="+mj-lt"/>
              <a:ea typeface="Ubuntu"/>
              <a:cs typeface="Ubuntu"/>
              <a:sym typeface="Ubuntu"/>
            </a:endParaRPr>
          </a:p>
        </p:txBody>
      </p:sp>
      <p:sp>
        <p:nvSpPr>
          <p:cNvPr id="65" name="Google Shape;65;p12"/>
          <p:cNvSpPr txBox="1">
            <a:spLocks noGrp="1"/>
          </p:cNvSpPr>
          <p:nvPr>
            <p:ph type="subTitle" idx="1"/>
          </p:nvPr>
        </p:nvSpPr>
        <p:spPr>
          <a:xfrm>
            <a:off x="2061150" y="3084385"/>
            <a:ext cx="50217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noProof="0" dirty="0">
                <a:latin typeface="+mj-lt"/>
                <a:ea typeface="Ubuntu"/>
                <a:cs typeface="Ubuntu"/>
                <a:sym typeface="Ubuntu"/>
              </a:rPr>
              <a:t>Delia </a:t>
            </a:r>
            <a:r>
              <a:rPr lang="en-US" sz="1800" noProof="0" dirty="0" err="1">
                <a:latin typeface="+mj-lt"/>
                <a:ea typeface="Ubuntu"/>
                <a:cs typeface="Ubuntu"/>
                <a:sym typeface="Ubuntu"/>
              </a:rPr>
              <a:t>Ștefenel</a:t>
            </a:r>
            <a:r>
              <a:rPr lang="en-US" sz="1800" noProof="0" dirty="0">
                <a:latin typeface="+mj-lt"/>
                <a:ea typeface="Ubuntu"/>
                <a:cs typeface="Ubuntu"/>
                <a:sym typeface="Ubuntu"/>
              </a:rPr>
              <a:t>, </a:t>
            </a:r>
            <a:r>
              <a:rPr lang="en-US" sz="1800" u="sng" noProof="0" dirty="0">
                <a:latin typeface="+mj-lt"/>
                <a:ea typeface="Ubuntu"/>
                <a:cs typeface="Ubuntu"/>
                <a:sym typeface="Ubuntu"/>
              </a:rPr>
              <a:t>Mihaela Antofie</a:t>
            </a:r>
            <a:r>
              <a:rPr lang="en-US" sz="1800" noProof="0" dirty="0">
                <a:latin typeface="+mj-lt"/>
                <a:ea typeface="Ubuntu"/>
                <a:cs typeface="Ubuntu"/>
                <a:sym typeface="Ubuntu"/>
              </a:rPr>
              <a:t>, Ionuț </a:t>
            </a:r>
            <a:r>
              <a:rPr lang="en-US" sz="1800" noProof="0" dirty="0" err="1">
                <a:latin typeface="+mj-lt"/>
                <a:ea typeface="Ubuntu"/>
                <a:cs typeface="Ubuntu"/>
                <a:sym typeface="Ubuntu"/>
              </a:rPr>
              <a:t>Tăușan</a:t>
            </a:r>
            <a:r>
              <a:rPr lang="en-US" sz="1800" noProof="0" dirty="0">
                <a:latin typeface="+mj-lt"/>
                <a:ea typeface="Ubuntu"/>
                <a:cs typeface="Ubuntu"/>
                <a:sym typeface="Ubuntu"/>
              </a:rPr>
              <a:t>, Radu Breaz</a:t>
            </a:r>
          </a:p>
        </p:txBody>
      </p:sp>
      <p:pic>
        <p:nvPicPr>
          <p:cNvPr id="67" name="Google Shape;67;p12"/>
          <p:cNvPicPr preferRelativeResize="0"/>
          <p:nvPr/>
        </p:nvPicPr>
        <p:blipFill>
          <a:blip r:embed="rId3">
            <a:alphaModFix/>
          </a:blip>
          <a:stretch>
            <a:fillRect/>
          </a:stretch>
        </p:blipFill>
        <p:spPr>
          <a:xfrm>
            <a:off x="3594443" y="0"/>
            <a:ext cx="2406651" cy="505150"/>
          </a:xfrm>
          <a:prstGeom prst="rect">
            <a:avLst/>
          </a:prstGeom>
          <a:noFill/>
          <a:ln>
            <a:noFill/>
          </a:ln>
        </p:spPr>
      </p:pic>
      <p:pic>
        <p:nvPicPr>
          <p:cNvPr id="3" name="Picture 2">
            <a:extLst>
              <a:ext uri="{FF2B5EF4-FFF2-40B4-BE49-F238E27FC236}">
                <a16:creationId xmlns:a16="http://schemas.microsoft.com/office/drawing/2014/main" id="{95BED3CE-9637-FDA3-56E2-67245DFB41DC}"/>
              </a:ext>
            </a:extLst>
          </p:cNvPr>
          <p:cNvPicPr>
            <a:picLocks noChangeAspect="1"/>
          </p:cNvPicPr>
          <p:nvPr/>
        </p:nvPicPr>
        <p:blipFill>
          <a:blip r:embed="rId4"/>
          <a:srcRect l="1463" t="19554" r="2600" b="26851"/>
          <a:stretch/>
        </p:blipFill>
        <p:spPr>
          <a:xfrm>
            <a:off x="38871" y="3198274"/>
            <a:ext cx="2949365" cy="1647658"/>
          </a:xfrm>
          <a:prstGeom prst="rect">
            <a:avLst/>
          </a:prstGeom>
        </p:spPr>
      </p:pic>
      <p:pic>
        <p:nvPicPr>
          <p:cNvPr id="5" name="Picture 2" descr="Media kit | &quot;Lucian Blaga&quot; University of Sibiu">
            <a:extLst>
              <a:ext uri="{FF2B5EF4-FFF2-40B4-BE49-F238E27FC236}">
                <a16:creationId xmlns:a16="http://schemas.microsoft.com/office/drawing/2014/main" id="{D43B68E8-D2B3-91A7-CDF4-76FA2336091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207348" y="0"/>
            <a:ext cx="1879773" cy="55923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2">
            <a:extLst>
              <a:ext uri="{FF2B5EF4-FFF2-40B4-BE49-F238E27FC236}">
                <a16:creationId xmlns:a16="http://schemas.microsoft.com/office/drawing/2014/main" id="{EE4772D0-A1D3-964B-33DB-010A14A278E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0" y="24001"/>
            <a:ext cx="2388189" cy="1070463"/>
          </a:xfrm>
          <a:prstGeom prst="rect">
            <a:avLst/>
          </a:prstGeom>
        </p:spPr>
      </p:pic>
      <p:sp>
        <p:nvSpPr>
          <p:cNvPr id="6" name="CasetăText 5">
            <a:extLst>
              <a:ext uri="{FF2B5EF4-FFF2-40B4-BE49-F238E27FC236}">
                <a16:creationId xmlns:a16="http://schemas.microsoft.com/office/drawing/2014/main" id="{973E8EF2-FC84-816E-699D-0E6B2814FE6D}"/>
              </a:ext>
            </a:extLst>
          </p:cNvPr>
          <p:cNvSpPr txBox="1"/>
          <p:nvPr/>
        </p:nvSpPr>
        <p:spPr>
          <a:xfrm>
            <a:off x="1144538" y="4312503"/>
            <a:ext cx="6619713" cy="830997"/>
          </a:xfrm>
          <a:prstGeom prst="rect">
            <a:avLst/>
          </a:prstGeom>
          <a:noFill/>
        </p:spPr>
        <p:txBody>
          <a:bodyPr wrap="square">
            <a:spAutoFit/>
          </a:bodyPr>
          <a:lstStyle/>
          <a:p>
            <a:pPr algn="ctr">
              <a:buNone/>
            </a:pPr>
            <a:r>
              <a:rPr lang="en-US" b="1" i="0" dirty="0">
                <a:solidFill>
                  <a:srgbClr val="CB6D04"/>
                </a:solidFill>
                <a:effectLst/>
                <a:latin typeface="Roboto Light" panose="02000000000000000000" pitchFamily="2" charset="0"/>
              </a:rPr>
              <a:t>FORTHEM international conference</a:t>
            </a:r>
          </a:p>
          <a:p>
            <a:pPr algn="ctr">
              <a:buNone/>
            </a:pPr>
            <a:r>
              <a:rPr lang="en-US" sz="2000" b="1" i="0" dirty="0">
                <a:solidFill>
                  <a:srgbClr val="2DB2BB"/>
                </a:solidFill>
                <a:effectLst/>
                <a:latin typeface="Noto Sans" panose="020B0502040504020204" pitchFamily="34" charset="0"/>
              </a:rPr>
              <a:t>Democratic and Responsible Bio Innovation</a:t>
            </a:r>
            <a:endParaRPr lang="en-US" b="0" i="0" dirty="0">
              <a:solidFill>
                <a:srgbClr val="777777"/>
              </a:solidFill>
              <a:effectLst/>
              <a:latin typeface="Roboto" panose="02000000000000000000" pitchFamily="2" charset="0"/>
            </a:endParaRPr>
          </a:p>
          <a:p>
            <a:pPr algn="ctr">
              <a:buNone/>
            </a:pPr>
            <a:r>
              <a:rPr lang="en-US" b="1" i="0" baseline="30000" dirty="0">
                <a:solidFill>
                  <a:srgbClr val="CB6D04"/>
                </a:solidFill>
                <a:effectLst/>
                <a:latin typeface="Roboto Light" panose="02000000000000000000" pitchFamily="2" charset="0"/>
              </a:rPr>
              <a:t>March 11-13, 2026</a:t>
            </a:r>
            <a:endParaRPr lang="en-US" b="1" i="0" dirty="0">
              <a:solidFill>
                <a:srgbClr val="CB6D04"/>
              </a:solidFill>
              <a:effectLst/>
              <a:latin typeface="Roboto Light"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1C4AAB8-4AE2-0822-8617-B57E87F4FC8E}"/>
              </a:ext>
            </a:extLst>
          </p:cNvPr>
          <p:cNvSpPr>
            <a:spLocks noGrp="1"/>
          </p:cNvSpPr>
          <p:nvPr>
            <p:ph type="title"/>
          </p:nvPr>
        </p:nvSpPr>
        <p:spPr>
          <a:xfrm>
            <a:off x="0" y="511175"/>
            <a:ext cx="8839200" cy="757238"/>
          </a:xfrm>
        </p:spPr>
        <p:txBody>
          <a:bodyPr>
            <a:noAutofit/>
          </a:bodyPr>
          <a:lstStyle/>
          <a:p>
            <a:r>
              <a:rPr lang="en-US" sz="2600" b="1" noProof="0" dirty="0"/>
              <a:t>WP 3 </a:t>
            </a:r>
            <a:r>
              <a:rPr lang="en-US" sz="2600" b="1" noProof="0" dirty="0">
                <a:solidFill>
                  <a:schemeClr val="tx1">
                    <a:lumMod val="50000"/>
                    <a:lumOff val="50000"/>
                  </a:schemeClr>
                </a:solidFill>
                <a:latin typeface="Arial" panose="020B0604020202020204" pitchFamily="34" charset="0"/>
              </a:rPr>
              <a:t>Curricula and Vocational Course development </a:t>
            </a:r>
            <a:endParaRPr lang="en-US" sz="2600" b="1" noProof="0" dirty="0">
              <a:solidFill>
                <a:schemeClr val="tx1">
                  <a:lumMod val="50000"/>
                  <a:lumOff val="50000"/>
                </a:schemeClr>
              </a:solidFill>
            </a:endParaRPr>
          </a:p>
        </p:txBody>
      </p:sp>
      <p:graphicFrame>
        <p:nvGraphicFramePr>
          <p:cNvPr id="4" name="Nomogramă 3">
            <a:extLst>
              <a:ext uri="{FF2B5EF4-FFF2-40B4-BE49-F238E27FC236}">
                <a16:creationId xmlns:a16="http://schemas.microsoft.com/office/drawing/2014/main" id="{FF0F717F-73F8-ABD3-A744-B801339205DD}"/>
              </a:ext>
            </a:extLst>
          </p:cNvPr>
          <p:cNvGraphicFramePr/>
          <p:nvPr>
            <p:extLst>
              <p:ext uri="{D42A27DB-BD31-4B8C-83A1-F6EECF244321}">
                <p14:modId xmlns:p14="http://schemas.microsoft.com/office/powerpoint/2010/main" val="803884087"/>
              </p:ext>
            </p:extLst>
          </p:nvPr>
        </p:nvGraphicFramePr>
        <p:xfrm>
          <a:off x="1854399" y="1228415"/>
          <a:ext cx="5435201" cy="3403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6226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CC4FF7F-10A9-B56B-6EB8-07CC821DF9E4}"/>
              </a:ext>
            </a:extLst>
          </p:cNvPr>
          <p:cNvSpPr>
            <a:spLocks noGrp="1"/>
          </p:cNvSpPr>
          <p:nvPr>
            <p:ph type="title"/>
          </p:nvPr>
        </p:nvSpPr>
        <p:spPr>
          <a:xfrm>
            <a:off x="857250" y="1257300"/>
            <a:ext cx="2857500" cy="2628900"/>
          </a:xfrm>
        </p:spPr>
        <p:txBody>
          <a:bodyPr anchor="t">
            <a:normAutofit/>
          </a:bodyPr>
          <a:lstStyle/>
          <a:p>
            <a:r>
              <a:rPr lang="en-US" sz="3000" noProof="0" dirty="0"/>
              <a:t>T3.1 Examine current curricula and Units with similar content.</a:t>
            </a:r>
          </a:p>
        </p:txBody>
      </p:sp>
      <p:sp>
        <p:nvSpPr>
          <p:cNvPr id="3" name="Substituent conținut 2">
            <a:extLst>
              <a:ext uri="{FF2B5EF4-FFF2-40B4-BE49-F238E27FC236}">
                <a16:creationId xmlns:a16="http://schemas.microsoft.com/office/drawing/2014/main" id="{3CBD7E8D-64BC-7D19-B93C-C4471DE2CCA4}"/>
              </a:ext>
            </a:extLst>
          </p:cNvPr>
          <p:cNvSpPr>
            <a:spLocks noGrp="1"/>
          </p:cNvSpPr>
          <p:nvPr>
            <p:ph idx="1"/>
          </p:nvPr>
        </p:nvSpPr>
        <p:spPr>
          <a:xfrm>
            <a:off x="3886203" y="1257300"/>
            <a:ext cx="4229097" cy="2628900"/>
          </a:xfrm>
        </p:spPr>
        <p:txBody>
          <a:bodyPr>
            <a:normAutofit/>
          </a:bodyPr>
          <a:lstStyle/>
          <a:p>
            <a:r>
              <a:rPr lang="en-US" sz="1800" noProof="0" dirty="0">
                <a:solidFill>
                  <a:srgbClr val="FF0000">
                    <a:alpha val="55000"/>
                  </a:srgbClr>
                </a:solidFill>
                <a:latin typeface="TimesNewRomanPSMT"/>
              </a:rPr>
              <a:t>Conduct</a:t>
            </a:r>
            <a:r>
              <a:rPr lang="en-US" sz="1800" noProof="0" dirty="0">
                <a:solidFill>
                  <a:schemeClr val="tx1">
                    <a:alpha val="55000"/>
                  </a:schemeClr>
                </a:solidFill>
                <a:latin typeface="TimesNewRomanPSMT"/>
              </a:rPr>
              <a:t> a comprehensive </a:t>
            </a:r>
            <a:r>
              <a:rPr lang="en-US" sz="1800" noProof="0" dirty="0">
                <a:solidFill>
                  <a:srgbClr val="FF0000">
                    <a:alpha val="55000"/>
                  </a:srgbClr>
                </a:solidFill>
                <a:latin typeface="TimesNewRomanPSMT"/>
              </a:rPr>
              <a:t>examination</a:t>
            </a:r>
            <a:r>
              <a:rPr lang="en-US" sz="1800" noProof="0" dirty="0">
                <a:solidFill>
                  <a:schemeClr val="tx1">
                    <a:alpha val="55000"/>
                  </a:schemeClr>
                </a:solidFill>
                <a:latin typeface="TimesNewRomanPSMT"/>
              </a:rPr>
              <a:t> of existing curricula and academic units covering similar content, </a:t>
            </a:r>
            <a:r>
              <a:rPr lang="en-US" sz="1800" noProof="0" dirty="0">
                <a:solidFill>
                  <a:srgbClr val="FF0000">
                    <a:alpha val="55000"/>
                  </a:srgbClr>
                </a:solidFill>
                <a:latin typeface="TimesNewRomanPSMT"/>
              </a:rPr>
              <a:t>analyzing</a:t>
            </a:r>
            <a:r>
              <a:rPr lang="en-US" sz="1800" noProof="0" dirty="0">
                <a:solidFill>
                  <a:schemeClr val="tx1">
                    <a:alpha val="55000"/>
                  </a:schemeClr>
                </a:solidFill>
                <a:latin typeface="TimesNewRomanPSMT"/>
              </a:rPr>
              <a:t> their </a:t>
            </a:r>
            <a:r>
              <a:rPr lang="en-US" sz="1800" noProof="0" dirty="0">
                <a:solidFill>
                  <a:schemeClr val="accent6">
                    <a:lumMod val="50000"/>
                    <a:alpha val="55000"/>
                  </a:schemeClr>
                </a:solidFill>
                <a:latin typeface="TimesNewRomanPSMT"/>
              </a:rPr>
              <a:t>structure</a:t>
            </a:r>
            <a:r>
              <a:rPr lang="en-US" sz="1800" noProof="0" dirty="0">
                <a:solidFill>
                  <a:schemeClr val="tx1">
                    <a:alpha val="55000"/>
                  </a:schemeClr>
                </a:solidFill>
                <a:latin typeface="TimesNewRomanPSMT"/>
              </a:rPr>
              <a:t>, </a:t>
            </a:r>
            <a:r>
              <a:rPr lang="en-US" sz="1800" noProof="0" dirty="0">
                <a:solidFill>
                  <a:schemeClr val="accent6">
                    <a:lumMod val="50000"/>
                    <a:alpha val="55000"/>
                  </a:schemeClr>
                </a:solidFill>
                <a:latin typeface="TimesNewRomanPSMT"/>
              </a:rPr>
              <a:t>content</a:t>
            </a:r>
            <a:r>
              <a:rPr lang="en-US" sz="1800" noProof="0" dirty="0">
                <a:solidFill>
                  <a:schemeClr val="tx1">
                    <a:alpha val="55000"/>
                  </a:schemeClr>
                </a:solidFill>
                <a:latin typeface="TimesNewRomanPSMT"/>
              </a:rPr>
              <a:t>, and </a:t>
            </a:r>
            <a:r>
              <a:rPr lang="en-US" sz="1800" noProof="0" dirty="0">
                <a:solidFill>
                  <a:schemeClr val="accent6">
                    <a:lumMod val="50000"/>
                    <a:alpha val="55000"/>
                  </a:schemeClr>
                </a:solidFill>
                <a:latin typeface="TimesNewRomanPSMT"/>
              </a:rPr>
              <a:t>methodologies</a:t>
            </a:r>
            <a:r>
              <a:rPr lang="en-US" sz="1800" noProof="0" dirty="0">
                <a:solidFill>
                  <a:schemeClr val="tx1">
                    <a:alpha val="55000"/>
                  </a:schemeClr>
                </a:solidFill>
                <a:latin typeface="TimesNewRomanPSMT"/>
              </a:rPr>
              <a:t> to </a:t>
            </a:r>
            <a:r>
              <a:rPr lang="en-US" sz="1800" noProof="0" dirty="0">
                <a:solidFill>
                  <a:srgbClr val="FF0000">
                    <a:alpha val="55000"/>
                  </a:srgbClr>
                </a:solidFill>
                <a:latin typeface="TimesNewRomanPSMT"/>
              </a:rPr>
              <a:t>identify</a:t>
            </a:r>
            <a:r>
              <a:rPr lang="en-US" sz="1800" noProof="0" dirty="0">
                <a:solidFill>
                  <a:schemeClr val="tx1">
                    <a:alpha val="55000"/>
                  </a:schemeClr>
                </a:solidFill>
                <a:latin typeface="TimesNewRomanPSMT"/>
              </a:rPr>
              <a:t> strengths, gaps, and areas for improvement, </a:t>
            </a:r>
            <a:r>
              <a:rPr lang="en-US" sz="1800" noProof="0" dirty="0">
                <a:solidFill>
                  <a:srgbClr val="FF0000">
                    <a:alpha val="55000"/>
                  </a:srgbClr>
                </a:solidFill>
                <a:latin typeface="TimesNewRomanPSMT"/>
              </a:rPr>
              <a:t>ensuring</a:t>
            </a:r>
            <a:r>
              <a:rPr lang="en-US" sz="1800" noProof="0" dirty="0">
                <a:solidFill>
                  <a:schemeClr val="tx1">
                    <a:alpha val="55000"/>
                  </a:schemeClr>
                </a:solidFill>
                <a:latin typeface="TimesNewRomanPSMT"/>
              </a:rPr>
              <a:t> alignment with current educational standards and incorporation of best practices for the enhancement, effectiveness, and relevance of our educational programs</a:t>
            </a:r>
          </a:p>
          <a:p>
            <a:endParaRPr lang="en-US" sz="1800" noProof="0" dirty="0">
              <a:solidFill>
                <a:schemeClr val="tx1">
                  <a:alpha val="55000"/>
                </a:schemeClr>
              </a:solidFill>
            </a:endParaRPr>
          </a:p>
        </p:txBody>
      </p:sp>
    </p:spTree>
    <p:extLst>
      <p:ext uri="{BB962C8B-B14F-4D97-AF65-F5344CB8AC3E}">
        <p14:creationId xmlns:p14="http://schemas.microsoft.com/office/powerpoint/2010/main" val="95728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5FE32AD-8C3F-D2C4-77E4-6D4727A7795D}"/>
              </a:ext>
            </a:extLst>
          </p:cNvPr>
          <p:cNvSpPr>
            <a:spLocks noGrp="1"/>
          </p:cNvSpPr>
          <p:nvPr>
            <p:ph type="title"/>
          </p:nvPr>
        </p:nvSpPr>
        <p:spPr>
          <a:xfrm>
            <a:off x="857251" y="1257300"/>
            <a:ext cx="3028950" cy="2628900"/>
          </a:xfrm>
        </p:spPr>
        <p:txBody>
          <a:bodyPr anchor="t">
            <a:normAutofit/>
          </a:bodyPr>
          <a:lstStyle/>
          <a:p>
            <a:r>
              <a:rPr lang="en-US" sz="3000" noProof="0" dirty="0"/>
              <a:t>T3.2 Identification of Specific Training Needs through Focus Groups</a:t>
            </a:r>
          </a:p>
        </p:txBody>
      </p:sp>
      <p:sp>
        <p:nvSpPr>
          <p:cNvPr id="3" name="Substituent conținut 2">
            <a:extLst>
              <a:ext uri="{FF2B5EF4-FFF2-40B4-BE49-F238E27FC236}">
                <a16:creationId xmlns:a16="http://schemas.microsoft.com/office/drawing/2014/main" id="{6D29F581-3876-C56F-40FA-09B319BA5272}"/>
              </a:ext>
            </a:extLst>
          </p:cNvPr>
          <p:cNvSpPr>
            <a:spLocks noGrp="1"/>
          </p:cNvSpPr>
          <p:nvPr>
            <p:ph idx="1"/>
          </p:nvPr>
        </p:nvSpPr>
        <p:spPr>
          <a:xfrm>
            <a:off x="3886201" y="1257300"/>
            <a:ext cx="3886199" cy="2628900"/>
          </a:xfrm>
        </p:spPr>
        <p:txBody>
          <a:bodyPr>
            <a:normAutofit lnSpcReduction="10000"/>
          </a:bodyPr>
          <a:lstStyle/>
          <a:p>
            <a:r>
              <a:rPr lang="en-US" sz="1800" noProof="0" dirty="0">
                <a:solidFill>
                  <a:schemeClr val="tx1">
                    <a:alpha val="55000"/>
                  </a:schemeClr>
                </a:solidFill>
                <a:latin typeface="TimesNewRomanPSMT"/>
              </a:rPr>
              <a:t>Identify specific training needs by facilitating focus groups, engaging participants to gather insights, preferences, and requirements, aiming for a comprehensive understanding of unique training needs within the targeted audience to tailor subsequent initiatives for skill development and knowledge enhancement based on collaborative discussions</a:t>
            </a:r>
          </a:p>
          <a:p>
            <a:endParaRPr lang="en-US" sz="1800" noProof="0" dirty="0">
              <a:solidFill>
                <a:schemeClr val="tx1">
                  <a:alpha val="55000"/>
                </a:schemeClr>
              </a:solidFill>
            </a:endParaRPr>
          </a:p>
        </p:txBody>
      </p:sp>
    </p:spTree>
    <p:extLst>
      <p:ext uri="{BB962C8B-B14F-4D97-AF65-F5344CB8AC3E}">
        <p14:creationId xmlns:p14="http://schemas.microsoft.com/office/powerpoint/2010/main" val="1793753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EE722-9245-E355-A0A5-D0C479167974}"/>
            </a:ext>
          </a:extLst>
        </p:cNvPr>
        <p:cNvGrpSpPr/>
        <p:nvPr/>
      </p:nvGrpSpPr>
      <p:grpSpPr>
        <a:xfrm>
          <a:off x="0" y="0"/>
          <a:ext cx="0" cy="0"/>
          <a:chOff x="0" y="0"/>
          <a:chExt cx="0" cy="0"/>
        </a:xfrm>
      </p:grpSpPr>
      <p:sp>
        <p:nvSpPr>
          <p:cNvPr id="2" name="Titlu 1">
            <a:extLst>
              <a:ext uri="{FF2B5EF4-FFF2-40B4-BE49-F238E27FC236}">
                <a16:creationId xmlns:a16="http://schemas.microsoft.com/office/drawing/2014/main" id="{E162A60D-D2C8-4424-544A-69358BD55C2B}"/>
              </a:ext>
            </a:extLst>
          </p:cNvPr>
          <p:cNvSpPr>
            <a:spLocks noGrp="1"/>
          </p:cNvSpPr>
          <p:nvPr>
            <p:ph type="title"/>
          </p:nvPr>
        </p:nvSpPr>
        <p:spPr>
          <a:xfrm>
            <a:off x="857250" y="1257300"/>
            <a:ext cx="2857500" cy="2628900"/>
          </a:xfrm>
        </p:spPr>
        <p:txBody>
          <a:bodyPr anchor="t">
            <a:normAutofit/>
          </a:bodyPr>
          <a:lstStyle/>
          <a:p>
            <a:r>
              <a:rPr lang="en-US" sz="3000" noProof="0" dirty="0"/>
              <a:t>T3.3 Preparation of </a:t>
            </a:r>
            <a:r>
              <a:rPr lang="en-US" sz="3000" i="1" noProof="0" dirty="0"/>
              <a:t>State of the Art Report </a:t>
            </a:r>
            <a:r>
              <a:rPr lang="en-US" sz="3000" noProof="0" dirty="0"/>
              <a:t>on Training Needs.</a:t>
            </a:r>
          </a:p>
        </p:txBody>
      </p:sp>
      <p:sp>
        <p:nvSpPr>
          <p:cNvPr id="3" name="Substituent conținut 2">
            <a:extLst>
              <a:ext uri="{FF2B5EF4-FFF2-40B4-BE49-F238E27FC236}">
                <a16:creationId xmlns:a16="http://schemas.microsoft.com/office/drawing/2014/main" id="{D625AB0E-E9D0-CEDF-3E95-C13A537B5CD1}"/>
              </a:ext>
            </a:extLst>
          </p:cNvPr>
          <p:cNvSpPr>
            <a:spLocks noGrp="1"/>
          </p:cNvSpPr>
          <p:nvPr>
            <p:ph idx="1"/>
          </p:nvPr>
        </p:nvSpPr>
        <p:spPr>
          <a:xfrm>
            <a:off x="3886203" y="1257300"/>
            <a:ext cx="4229097" cy="2628900"/>
          </a:xfrm>
        </p:spPr>
        <p:txBody>
          <a:bodyPr>
            <a:normAutofit/>
          </a:bodyPr>
          <a:lstStyle/>
          <a:p>
            <a:r>
              <a:rPr lang="en-US" sz="1800" noProof="0" dirty="0">
                <a:solidFill>
                  <a:schemeClr val="tx1">
                    <a:alpha val="55000"/>
                  </a:schemeClr>
                </a:solidFill>
                <a:latin typeface="TimesNewRomanPSMT"/>
              </a:rPr>
              <a:t>Compile a comprehensive State of the Art Report on training needs assessment, analyzing current requirements and emerging trends, synthesizing key findings, identifying priority areas, and presenting a detailed overview to inform decision-making and strategically develop targeted training programs</a:t>
            </a:r>
          </a:p>
        </p:txBody>
      </p:sp>
    </p:spTree>
    <p:extLst>
      <p:ext uri="{BB962C8B-B14F-4D97-AF65-F5344CB8AC3E}">
        <p14:creationId xmlns:p14="http://schemas.microsoft.com/office/powerpoint/2010/main" val="760895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08F1D5-A948-38D5-2599-0FCE36376B78}"/>
              </a:ext>
            </a:extLst>
          </p:cNvPr>
          <p:cNvPicPr>
            <a:picLocks noChangeAspect="1"/>
          </p:cNvPicPr>
          <p:nvPr/>
        </p:nvPicPr>
        <p:blipFill>
          <a:blip r:embed="rId2">
            <a:duotone>
              <a:schemeClr val="bg2">
                <a:shade val="45000"/>
                <a:satMod val="135000"/>
              </a:schemeClr>
              <a:prstClr val="white"/>
            </a:duotone>
          </a:blip>
          <a:srcRect t="10967" b="4764"/>
          <a:stretch/>
        </p:blipFill>
        <p:spPr>
          <a:xfrm>
            <a:off x="15" y="7"/>
            <a:ext cx="9143985" cy="5143493"/>
          </a:xfrm>
          <a:prstGeom prst="rect">
            <a:avLst/>
          </a:prstGeom>
        </p:spPr>
      </p:pic>
      <p:sp>
        <p:nvSpPr>
          <p:cNvPr id="2" name="Titlu 1">
            <a:extLst>
              <a:ext uri="{FF2B5EF4-FFF2-40B4-BE49-F238E27FC236}">
                <a16:creationId xmlns:a16="http://schemas.microsoft.com/office/drawing/2014/main" id="{1D9BF03F-F3CE-71F9-2B46-06FCDDCA933B}"/>
              </a:ext>
            </a:extLst>
          </p:cNvPr>
          <p:cNvSpPr>
            <a:spLocks noGrp="1"/>
          </p:cNvSpPr>
          <p:nvPr>
            <p:ph type="title"/>
          </p:nvPr>
        </p:nvSpPr>
        <p:spPr>
          <a:xfrm>
            <a:off x="628650" y="273844"/>
            <a:ext cx="7886700" cy="994172"/>
          </a:xfrm>
        </p:spPr>
        <p:txBody>
          <a:bodyPr>
            <a:normAutofit fontScale="90000"/>
          </a:bodyPr>
          <a:lstStyle/>
          <a:p>
            <a:r>
              <a:rPr lang="en-US" noProof="0" dirty="0"/>
              <a:t>T.3.1. </a:t>
            </a:r>
            <a:r>
              <a:rPr lang="en-US" b="1" i="0" u="none" strike="noStrike" baseline="0" noProof="0" dirty="0">
                <a:latin typeface="Arial" panose="020B0604020202020204" pitchFamily="34" charset="0"/>
              </a:rPr>
              <a:t>Examine </a:t>
            </a:r>
            <a:r>
              <a:rPr lang="en-US" b="0" i="0" u="none" strike="noStrike" baseline="0" noProof="0" dirty="0">
                <a:latin typeface="Arial" panose="020B0604020202020204" pitchFamily="34" charset="0"/>
              </a:rPr>
              <a:t>current curricula &amp; units with similar content.</a:t>
            </a:r>
            <a:endParaRPr lang="en-US" noProof="0" dirty="0"/>
          </a:p>
        </p:txBody>
      </p:sp>
      <p:graphicFrame>
        <p:nvGraphicFramePr>
          <p:cNvPr id="4" name="Nomogramă 3">
            <a:extLst>
              <a:ext uri="{FF2B5EF4-FFF2-40B4-BE49-F238E27FC236}">
                <a16:creationId xmlns:a16="http://schemas.microsoft.com/office/drawing/2014/main" id="{B8191E65-68C3-F9A7-8D33-88DBCF065C57}"/>
              </a:ext>
            </a:extLst>
          </p:cNvPr>
          <p:cNvGraphicFramePr/>
          <p:nvPr>
            <p:extLst>
              <p:ext uri="{D42A27DB-BD31-4B8C-83A1-F6EECF244321}">
                <p14:modId xmlns:p14="http://schemas.microsoft.com/office/powerpoint/2010/main" val="951226602"/>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setăText 7">
            <a:extLst>
              <a:ext uri="{FF2B5EF4-FFF2-40B4-BE49-F238E27FC236}">
                <a16:creationId xmlns:a16="http://schemas.microsoft.com/office/drawing/2014/main" id="{64C3913F-2108-8152-EEC6-81F5762ACDA7}"/>
              </a:ext>
            </a:extLst>
          </p:cNvPr>
          <p:cNvSpPr txBox="1"/>
          <p:nvPr/>
        </p:nvSpPr>
        <p:spPr>
          <a:xfrm>
            <a:off x="460887" y="4866494"/>
            <a:ext cx="8222226" cy="253916"/>
          </a:xfrm>
          <a:prstGeom prst="rect">
            <a:avLst/>
          </a:prstGeom>
          <a:noFill/>
        </p:spPr>
        <p:txBody>
          <a:bodyPr wrap="square">
            <a:spAutoFit/>
          </a:bodyPr>
          <a:lstStyle/>
          <a:p>
            <a:r>
              <a:rPr lang="en-US" sz="1050" i="1" noProof="0" dirty="0"/>
              <a:t>P 47. Document PROPOSAL_101179061-CEBCAT-ERASMUS-EDU-2024-CBHE-PART_B_Section_1</a:t>
            </a:r>
          </a:p>
        </p:txBody>
      </p:sp>
    </p:spTree>
    <p:extLst>
      <p:ext uri="{BB962C8B-B14F-4D97-AF65-F5344CB8AC3E}">
        <p14:creationId xmlns:p14="http://schemas.microsoft.com/office/powerpoint/2010/main" val="457429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77D6CF7-D828-DD89-F652-361D96C42A04}"/>
              </a:ext>
            </a:extLst>
          </p:cNvPr>
          <p:cNvSpPr>
            <a:spLocks noGrp="1"/>
          </p:cNvSpPr>
          <p:nvPr>
            <p:ph type="title"/>
          </p:nvPr>
        </p:nvSpPr>
        <p:spPr>
          <a:xfrm>
            <a:off x="1640523" y="417897"/>
            <a:ext cx="4351438" cy="1671570"/>
          </a:xfrm>
        </p:spPr>
        <p:txBody>
          <a:bodyPr anchor="b">
            <a:normAutofit/>
          </a:bodyPr>
          <a:lstStyle/>
          <a:p>
            <a:r>
              <a:rPr lang="en-US" sz="3000" noProof="0" dirty="0"/>
              <a:t>Agreed instructions WP3/T3.1./D3.1</a:t>
            </a:r>
          </a:p>
        </p:txBody>
      </p:sp>
      <p:pic>
        <p:nvPicPr>
          <p:cNvPr id="7" name="Graphic 6" descr="Amprentă">
            <a:extLst>
              <a:ext uri="{FF2B5EF4-FFF2-40B4-BE49-F238E27FC236}">
                <a16:creationId xmlns:a16="http://schemas.microsoft.com/office/drawing/2014/main" id="{8C7E0CB2-1C7B-987D-D01F-88E12A6ABD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711" y="2020514"/>
            <a:ext cx="898899" cy="898899"/>
          </a:xfrm>
          <a:prstGeom prst="rect">
            <a:avLst/>
          </a:prstGeom>
        </p:spPr>
      </p:pic>
      <p:sp>
        <p:nvSpPr>
          <p:cNvPr id="3" name="Substituent conținut 2">
            <a:extLst>
              <a:ext uri="{FF2B5EF4-FFF2-40B4-BE49-F238E27FC236}">
                <a16:creationId xmlns:a16="http://schemas.microsoft.com/office/drawing/2014/main" id="{84093AD8-6E6E-9B47-A4B4-CFF7922059BD}"/>
              </a:ext>
            </a:extLst>
          </p:cNvPr>
          <p:cNvSpPr>
            <a:spLocks noGrp="1"/>
          </p:cNvSpPr>
          <p:nvPr>
            <p:ph idx="1"/>
          </p:nvPr>
        </p:nvSpPr>
        <p:spPr>
          <a:xfrm>
            <a:off x="1566781" y="2562206"/>
            <a:ext cx="4351438" cy="1542784"/>
          </a:xfrm>
        </p:spPr>
        <p:txBody>
          <a:bodyPr>
            <a:normAutofit fontScale="92500"/>
          </a:bodyPr>
          <a:lstStyle/>
          <a:p>
            <a:pPr marL="0" indent="0">
              <a:buNone/>
            </a:pPr>
            <a:r>
              <a:rPr lang="en-US" sz="1500" noProof="0" dirty="0"/>
              <a:t>ULBS will </a:t>
            </a:r>
            <a:r>
              <a:rPr lang="en-US" sz="1500" noProof="0" dirty="0">
                <a:solidFill>
                  <a:srgbClr val="FF0000"/>
                </a:solidFill>
              </a:rPr>
              <a:t>prepare</a:t>
            </a:r>
            <a:r>
              <a:rPr lang="en-US" sz="1500" noProof="0" dirty="0"/>
              <a:t> a report on the existing curriculum content in the Asian universities participating in the project. For this purpose, ULBS </a:t>
            </a:r>
            <a:r>
              <a:rPr lang="en-US" sz="1500" noProof="0" dirty="0">
                <a:solidFill>
                  <a:srgbClr val="FF0000"/>
                </a:solidFill>
              </a:rPr>
              <a:t>can request </a:t>
            </a:r>
            <a:r>
              <a:rPr lang="en-US" sz="1500" noProof="0" dirty="0"/>
              <a:t>the cooperation of the Asian partners. This will result in WP3-MS1. Regarding this milestone, ULBS and UTH should stay in touch for the further development of deliverable 3.2.</a:t>
            </a:r>
          </a:p>
          <a:p>
            <a:pPr marL="0" indent="0">
              <a:buNone/>
            </a:pPr>
            <a:endParaRPr lang="en-US" sz="1500" noProof="0" dirty="0"/>
          </a:p>
        </p:txBody>
      </p:sp>
      <p:sp>
        <p:nvSpPr>
          <p:cNvPr id="4" name="Lacrimă 3">
            <a:extLst>
              <a:ext uri="{FF2B5EF4-FFF2-40B4-BE49-F238E27FC236}">
                <a16:creationId xmlns:a16="http://schemas.microsoft.com/office/drawing/2014/main" id="{21BCA71B-9984-6909-F7B4-D90E2FD6D3A8}"/>
              </a:ext>
            </a:extLst>
          </p:cNvPr>
          <p:cNvSpPr/>
          <p:nvPr/>
        </p:nvSpPr>
        <p:spPr>
          <a:xfrm>
            <a:off x="6796007" y="1836549"/>
            <a:ext cx="1906291" cy="1542784"/>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Questionnaire applied to all partners</a:t>
            </a:r>
          </a:p>
        </p:txBody>
      </p:sp>
    </p:spTree>
    <p:extLst>
      <p:ext uri="{BB962C8B-B14F-4D97-AF65-F5344CB8AC3E}">
        <p14:creationId xmlns:p14="http://schemas.microsoft.com/office/powerpoint/2010/main" val="1281794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BC85C30-83D4-5EDD-0956-81B3921F6D6C}"/>
              </a:ext>
            </a:extLst>
          </p:cNvPr>
          <p:cNvSpPr>
            <a:spLocks noGrp="1"/>
          </p:cNvSpPr>
          <p:nvPr>
            <p:ph type="title"/>
          </p:nvPr>
        </p:nvSpPr>
        <p:spPr/>
        <p:txBody>
          <a:bodyPr anchor="ctr">
            <a:normAutofit fontScale="90000"/>
          </a:bodyPr>
          <a:lstStyle/>
          <a:p>
            <a:r>
              <a:rPr lang="en-US" sz="3000" noProof="0" dirty="0" err="1"/>
              <a:t>Questionaire</a:t>
            </a:r>
            <a:endParaRPr lang="en-US" sz="3000" noProof="0" dirty="0"/>
          </a:p>
        </p:txBody>
      </p:sp>
      <p:graphicFrame>
        <p:nvGraphicFramePr>
          <p:cNvPr id="4" name="Substituent conținut 3">
            <a:extLst>
              <a:ext uri="{FF2B5EF4-FFF2-40B4-BE49-F238E27FC236}">
                <a16:creationId xmlns:a16="http://schemas.microsoft.com/office/drawing/2014/main" id="{A1E369F2-F92F-2921-BF62-585BBF21F807}"/>
              </a:ext>
            </a:extLst>
          </p:cNvPr>
          <p:cNvGraphicFramePr>
            <a:graphicFrameLocks noGrp="1"/>
          </p:cNvGraphicFramePr>
          <p:nvPr>
            <p:ph idx="4294967295"/>
            <p:extLst>
              <p:ext uri="{D42A27DB-BD31-4B8C-83A1-F6EECF244321}">
                <p14:modId xmlns:p14="http://schemas.microsoft.com/office/powerpoint/2010/main" val="4139587623"/>
              </p:ext>
            </p:extLst>
          </p:nvPr>
        </p:nvGraphicFramePr>
        <p:xfrm>
          <a:off x="0" y="2327275"/>
          <a:ext cx="9144001" cy="2872788"/>
        </p:xfrm>
        <a:graphic>
          <a:graphicData uri="http://schemas.openxmlformats.org/drawingml/2006/table">
            <a:tbl>
              <a:tblPr>
                <a:tableStyleId>{5C22544A-7EE6-4342-B048-85BDC9FD1C3A}</a:tableStyleId>
              </a:tblPr>
              <a:tblGrid>
                <a:gridCol w="277586">
                  <a:extLst>
                    <a:ext uri="{9D8B030D-6E8A-4147-A177-3AD203B41FA5}">
                      <a16:colId xmlns:a16="http://schemas.microsoft.com/office/drawing/2014/main" val="2467547289"/>
                    </a:ext>
                  </a:extLst>
                </a:gridCol>
                <a:gridCol w="979715">
                  <a:extLst>
                    <a:ext uri="{9D8B030D-6E8A-4147-A177-3AD203B41FA5}">
                      <a16:colId xmlns:a16="http://schemas.microsoft.com/office/drawing/2014/main" val="4181271128"/>
                    </a:ext>
                  </a:extLst>
                </a:gridCol>
                <a:gridCol w="1625507">
                  <a:extLst>
                    <a:ext uri="{9D8B030D-6E8A-4147-A177-3AD203B41FA5}">
                      <a16:colId xmlns:a16="http://schemas.microsoft.com/office/drawing/2014/main" val="2149948123"/>
                    </a:ext>
                  </a:extLst>
                </a:gridCol>
                <a:gridCol w="496652">
                  <a:extLst>
                    <a:ext uri="{9D8B030D-6E8A-4147-A177-3AD203B41FA5}">
                      <a16:colId xmlns:a16="http://schemas.microsoft.com/office/drawing/2014/main" val="3992062436"/>
                    </a:ext>
                  </a:extLst>
                </a:gridCol>
                <a:gridCol w="623981">
                  <a:extLst>
                    <a:ext uri="{9D8B030D-6E8A-4147-A177-3AD203B41FA5}">
                      <a16:colId xmlns:a16="http://schemas.microsoft.com/office/drawing/2014/main" val="3109352791"/>
                    </a:ext>
                  </a:extLst>
                </a:gridCol>
                <a:gridCol w="629813">
                  <a:extLst>
                    <a:ext uri="{9D8B030D-6E8A-4147-A177-3AD203B41FA5}">
                      <a16:colId xmlns:a16="http://schemas.microsoft.com/office/drawing/2014/main" val="3795673916"/>
                    </a:ext>
                  </a:extLst>
                </a:gridCol>
                <a:gridCol w="571493">
                  <a:extLst>
                    <a:ext uri="{9D8B030D-6E8A-4147-A177-3AD203B41FA5}">
                      <a16:colId xmlns:a16="http://schemas.microsoft.com/office/drawing/2014/main" val="1089695311"/>
                    </a:ext>
                  </a:extLst>
                </a:gridCol>
                <a:gridCol w="361544">
                  <a:extLst>
                    <a:ext uri="{9D8B030D-6E8A-4147-A177-3AD203B41FA5}">
                      <a16:colId xmlns:a16="http://schemas.microsoft.com/office/drawing/2014/main" val="2329899470"/>
                    </a:ext>
                  </a:extLst>
                </a:gridCol>
                <a:gridCol w="665777">
                  <a:extLst>
                    <a:ext uri="{9D8B030D-6E8A-4147-A177-3AD203B41FA5}">
                      <a16:colId xmlns:a16="http://schemas.microsoft.com/office/drawing/2014/main" val="890204241"/>
                    </a:ext>
                  </a:extLst>
                </a:gridCol>
                <a:gridCol w="786303">
                  <a:extLst>
                    <a:ext uri="{9D8B030D-6E8A-4147-A177-3AD203B41FA5}">
                      <a16:colId xmlns:a16="http://schemas.microsoft.com/office/drawing/2014/main" val="3497354811"/>
                    </a:ext>
                  </a:extLst>
                </a:gridCol>
                <a:gridCol w="605513">
                  <a:extLst>
                    <a:ext uri="{9D8B030D-6E8A-4147-A177-3AD203B41FA5}">
                      <a16:colId xmlns:a16="http://schemas.microsoft.com/office/drawing/2014/main" val="1516280102"/>
                    </a:ext>
                  </a:extLst>
                </a:gridCol>
                <a:gridCol w="806714">
                  <a:extLst>
                    <a:ext uri="{9D8B030D-6E8A-4147-A177-3AD203B41FA5}">
                      <a16:colId xmlns:a16="http://schemas.microsoft.com/office/drawing/2014/main" val="2087034254"/>
                    </a:ext>
                  </a:extLst>
                </a:gridCol>
                <a:gridCol w="713403">
                  <a:extLst>
                    <a:ext uri="{9D8B030D-6E8A-4147-A177-3AD203B41FA5}">
                      <a16:colId xmlns:a16="http://schemas.microsoft.com/office/drawing/2014/main" val="1357249684"/>
                    </a:ext>
                  </a:extLst>
                </a:gridCol>
              </a:tblGrid>
              <a:tr h="163838">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r>
                        <a:rPr lang="en-US" sz="1100" u="none" strike="noStrike" noProof="0" dirty="0">
                          <a:effectLst/>
                        </a:rPr>
                        <a:t>Country</a:t>
                      </a:r>
                      <a:endParaRPr lang="en-US" sz="1100" b="1"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extLst>
                  <a:ext uri="{0D108BD9-81ED-4DB2-BD59-A6C34878D82A}">
                    <a16:rowId xmlns:a16="http://schemas.microsoft.com/office/drawing/2014/main" val="2757402861"/>
                  </a:ext>
                </a:extLst>
              </a:tr>
              <a:tr h="163838">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r>
                        <a:rPr lang="en-US" sz="1100" u="none" strike="noStrike" noProof="0" dirty="0">
                          <a:effectLst/>
                        </a:rPr>
                        <a:t>City</a:t>
                      </a:r>
                      <a:endParaRPr lang="en-US" sz="1100" b="1"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extLst>
                  <a:ext uri="{0D108BD9-81ED-4DB2-BD59-A6C34878D82A}">
                    <a16:rowId xmlns:a16="http://schemas.microsoft.com/office/drawing/2014/main" val="591152752"/>
                  </a:ext>
                </a:extLst>
              </a:tr>
              <a:tr h="323858">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r>
                        <a:rPr lang="en-US" sz="1100" u="none" strike="noStrike" noProof="0" dirty="0">
                          <a:effectLst/>
                        </a:rPr>
                        <a:t>University/ Institution</a:t>
                      </a:r>
                      <a:endParaRPr lang="en-US" sz="1100" b="1"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extLst>
                  <a:ext uri="{0D108BD9-81ED-4DB2-BD59-A6C34878D82A}">
                    <a16:rowId xmlns:a16="http://schemas.microsoft.com/office/drawing/2014/main" val="1026216659"/>
                  </a:ext>
                </a:extLst>
              </a:tr>
              <a:tr h="163838">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r>
                        <a:rPr lang="en-US" sz="1100" u="none" strike="noStrike" noProof="0" dirty="0">
                          <a:effectLst/>
                        </a:rPr>
                        <a:t>Faculty</a:t>
                      </a:r>
                      <a:endParaRPr lang="en-US" sz="1100" b="1"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extLst>
                  <a:ext uri="{0D108BD9-81ED-4DB2-BD59-A6C34878D82A}">
                    <a16:rowId xmlns:a16="http://schemas.microsoft.com/office/drawing/2014/main" val="2523262466"/>
                  </a:ext>
                </a:extLst>
              </a:tr>
              <a:tr h="163838">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r>
                        <a:rPr lang="en-US" sz="1100" u="none" strike="noStrike" noProof="0" dirty="0">
                          <a:effectLst/>
                        </a:rPr>
                        <a:t>Department</a:t>
                      </a:r>
                      <a:endParaRPr lang="en-US" sz="1100" b="1"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1"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1"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1"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1"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1"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tc>
                  <a:txBody>
                    <a:bodyPr/>
                    <a:lstStyle/>
                    <a:p>
                      <a:pPr algn="l" fontAlgn="b"/>
                      <a:endParaRPr lang="en-US" sz="1100" b="0" i="0" u="none" strike="noStrike" noProof="0" dirty="0">
                        <a:solidFill>
                          <a:srgbClr val="000000"/>
                        </a:solidFill>
                        <a:effectLst/>
                        <a:latin typeface="Aptos Narrow" panose="020B0004020202020204" pitchFamily="34" charset="0"/>
                      </a:endParaRPr>
                    </a:p>
                  </a:txBody>
                  <a:tcPr marL="3818" marR="3818" marT="3818" marB="0" anchor="b"/>
                </a:tc>
                <a:extLst>
                  <a:ext uri="{0D108BD9-81ED-4DB2-BD59-A6C34878D82A}">
                    <a16:rowId xmlns:a16="http://schemas.microsoft.com/office/drawing/2014/main" val="4128181830"/>
                  </a:ext>
                </a:extLst>
              </a:tr>
              <a:tr h="1764038">
                <a:tc>
                  <a:txBody>
                    <a:bodyPr/>
                    <a:lstStyle/>
                    <a:p>
                      <a:pPr algn="l" rtl="0" fontAlgn="t"/>
                      <a:r>
                        <a:rPr lang="en-US" sz="1100" u="none" strike="noStrike" noProof="0" dirty="0" err="1">
                          <a:effectLst/>
                        </a:rPr>
                        <a:t>Crt</a:t>
                      </a:r>
                      <a:r>
                        <a:rPr lang="en-US" sz="1100" u="none" strike="noStrike" noProof="0" dirty="0">
                          <a:effectLst/>
                        </a:rPr>
                        <a:t> No</a:t>
                      </a:r>
                      <a:endParaRPr lang="en-US" sz="1100" b="1" i="0" u="none" strike="noStrike" noProof="0" dirty="0">
                        <a:solidFill>
                          <a:srgbClr val="000000"/>
                        </a:solidFill>
                        <a:effectLst/>
                        <a:latin typeface="Aptos Narrow" panose="020B0004020202020204" pitchFamily="34" charset="0"/>
                      </a:endParaRPr>
                    </a:p>
                  </a:txBody>
                  <a:tcPr marL="3818" marR="3818" marT="3818" marB="0"/>
                </a:tc>
                <a:tc>
                  <a:txBody>
                    <a:bodyPr/>
                    <a:lstStyle/>
                    <a:p>
                      <a:pPr algn="l" rtl="0" fontAlgn="t"/>
                      <a:r>
                        <a:rPr lang="en-US" sz="1100" u="none" strike="noStrike" noProof="0" dirty="0">
                          <a:effectLst/>
                        </a:rPr>
                        <a:t>Master programs  (title of Master in EN and native language)</a:t>
                      </a:r>
                      <a:endParaRPr lang="en-US" sz="1100" b="1" i="0" u="none" strike="noStrike" noProof="0" dirty="0">
                        <a:solidFill>
                          <a:srgbClr val="000000"/>
                        </a:solidFill>
                        <a:effectLst/>
                        <a:latin typeface="Aptos Narrow" panose="020B0004020202020204" pitchFamily="34" charset="0"/>
                      </a:endParaRPr>
                    </a:p>
                  </a:txBody>
                  <a:tcPr marL="3818" marR="3818" marT="3818" marB="0"/>
                </a:tc>
                <a:tc>
                  <a:txBody>
                    <a:bodyPr/>
                    <a:lstStyle/>
                    <a:p>
                      <a:pPr algn="l" rtl="0" fontAlgn="t"/>
                      <a:r>
                        <a:rPr lang="en-US" sz="1100" u="none" strike="noStrike" noProof="0" dirty="0">
                          <a:effectLst/>
                        </a:rPr>
                        <a:t>Higher Education Domain (ISCED) https://isced.uis.unesco.org/ and your national standards</a:t>
                      </a:r>
                      <a:endParaRPr lang="en-US" sz="1100" b="0" i="0" u="none" strike="noStrike" noProof="0" dirty="0">
                        <a:solidFill>
                          <a:srgbClr val="000000"/>
                        </a:solidFill>
                        <a:effectLst/>
                        <a:latin typeface="Aptos Narrow" panose="020B0004020202020204" pitchFamily="34" charset="0"/>
                      </a:endParaRPr>
                    </a:p>
                  </a:txBody>
                  <a:tcPr marL="3818" marR="3818" marT="3818" marB="0"/>
                </a:tc>
                <a:tc>
                  <a:txBody>
                    <a:bodyPr/>
                    <a:lstStyle/>
                    <a:p>
                      <a:pPr algn="l" rtl="0" fontAlgn="t"/>
                      <a:r>
                        <a:rPr lang="en-US" sz="1100" u="none" strike="noStrike" noProof="0" dirty="0">
                          <a:effectLst/>
                        </a:rPr>
                        <a:t>Choose the most suitable keyword (select a keyword bellow)</a:t>
                      </a:r>
                      <a:endParaRPr lang="en-US" sz="1100" b="0" i="0" u="none" strike="noStrike" noProof="0" dirty="0">
                        <a:solidFill>
                          <a:srgbClr val="000000"/>
                        </a:solidFill>
                        <a:effectLst/>
                        <a:latin typeface="Aptos Narrow" panose="020B0004020202020204" pitchFamily="34" charset="0"/>
                      </a:endParaRPr>
                    </a:p>
                  </a:txBody>
                  <a:tcPr marL="3818" marR="3818" marT="3818" marB="0"/>
                </a:tc>
                <a:tc>
                  <a:txBody>
                    <a:bodyPr/>
                    <a:lstStyle/>
                    <a:p>
                      <a:pPr algn="l" rtl="0" fontAlgn="t"/>
                      <a:r>
                        <a:rPr lang="en-US" sz="1100" u="none" strike="noStrike" noProof="0" dirty="0">
                          <a:effectLst/>
                        </a:rPr>
                        <a:t>Calculate a % for the </a:t>
                      </a:r>
                      <a:r>
                        <a:rPr lang="en-US" sz="1100" u="none" strike="noStrike" noProof="0" dirty="0" err="1">
                          <a:effectLst/>
                        </a:rPr>
                        <a:t>programe</a:t>
                      </a:r>
                      <a:r>
                        <a:rPr lang="en-US" sz="1100" u="none" strike="noStrike" noProof="0" dirty="0">
                          <a:effectLst/>
                        </a:rPr>
                        <a:t> covering the selected keyword</a:t>
                      </a:r>
                      <a:endParaRPr lang="en-US" sz="1100" b="0" i="0" u="none" strike="noStrike" noProof="0" dirty="0">
                        <a:solidFill>
                          <a:srgbClr val="000000"/>
                        </a:solidFill>
                        <a:effectLst/>
                        <a:latin typeface="Aptos Narrow" panose="020B0004020202020204" pitchFamily="34" charset="0"/>
                      </a:endParaRPr>
                    </a:p>
                  </a:txBody>
                  <a:tcPr marL="3818" marR="3818" marT="3818" marB="0"/>
                </a:tc>
                <a:tc>
                  <a:txBody>
                    <a:bodyPr/>
                    <a:lstStyle/>
                    <a:p>
                      <a:pPr algn="l" rtl="0" fontAlgn="t"/>
                      <a:r>
                        <a:rPr lang="en-US" sz="1100" u="none" strike="noStrike" noProof="0" dirty="0">
                          <a:effectLst/>
                        </a:rPr>
                        <a:t>The main objective of the master </a:t>
                      </a:r>
                      <a:r>
                        <a:rPr lang="en-US" sz="1100" u="none" strike="noStrike" noProof="0" dirty="0" err="1">
                          <a:effectLst/>
                        </a:rPr>
                        <a:t>programme</a:t>
                      </a:r>
                      <a:endParaRPr lang="en-US" sz="1100" b="0" i="0" u="none" strike="noStrike" noProof="0" dirty="0">
                        <a:solidFill>
                          <a:srgbClr val="000000"/>
                        </a:solidFill>
                        <a:effectLst/>
                        <a:latin typeface="Aptos Narrow" panose="020B0004020202020204" pitchFamily="34" charset="0"/>
                      </a:endParaRPr>
                    </a:p>
                  </a:txBody>
                  <a:tcPr marL="3818" marR="3818" marT="3818" marB="0"/>
                </a:tc>
                <a:tc>
                  <a:txBody>
                    <a:bodyPr/>
                    <a:lstStyle/>
                    <a:p>
                      <a:pPr algn="l" rtl="0" fontAlgn="t"/>
                      <a:r>
                        <a:rPr lang="en-US" sz="1100" u="none" strike="noStrike" noProof="0" dirty="0">
                          <a:effectLst/>
                        </a:rPr>
                        <a:t>No of semesters</a:t>
                      </a:r>
                      <a:endParaRPr lang="en-US" sz="1100" b="0" i="0" u="none" strike="noStrike" noProof="0" dirty="0">
                        <a:solidFill>
                          <a:srgbClr val="000000"/>
                        </a:solidFill>
                        <a:effectLst/>
                        <a:latin typeface="Aptos Narrow" panose="020B0004020202020204" pitchFamily="34" charset="0"/>
                      </a:endParaRPr>
                    </a:p>
                  </a:txBody>
                  <a:tcPr marL="3818" marR="3818" marT="3818" marB="0"/>
                </a:tc>
                <a:tc>
                  <a:txBody>
                    <a:bodyPr/>
                    <a:lstStyle/>
                    <a:p>
                      <a:pPr algn="l" rtl="0" fontAlgn="t"/>
                      <a:r>
                        <a:rPr lang="en-US" sz="1100" u="none" strike="noStrike" noProof="0" dirty="0">
                          <a:effectLst/>
                        </a:rPr>
                        <a:t>ECTS</a:t>
                      </a:r>
                      <a:endParaRPr lang="en-US" sz="1100" b="0" i="0" u="none" strike="noStrike" noProof="0" dirty="0">
                        <a:solidFill>
                          <a:srgbClr val="000000"/>
                        </a:solidFill>
                        <a:effectLst/>
                        <a:latin typeface="Aptos Narrow" panose="020B0004020202020204" pitchFamily="34" charset="0"/>
                      </a:endParaRPr>
                    </a:p>
                  </a:txBody>
                  <a:tcPr marL="3818" marR="3818" marT="3818" marB="0"/>
                </a:tc>
                <a:tc>
                  <a:txBody>
                    <a:bodyPr/>
                    <a:lstStyle/>
                    <a:p>
                      <a:pPr algn="l" rtl="0" fontAlgn="t"/>
                      <a:r>
                        <a:rPr lang="en-US" sz="1100" u="none" strike="noStrike" noProof="0" dirty="0">
                          <a:effectLst/>
                        </a:rPr>
                        <a:t>List the main 7 courses supporting the master </a:t>
                      </a:r>
                      <a:r>
                        <a:rPr lang="en-US" sz="1100" u="none" strike="noStrike" noProof="0" dirty="0" err="1">
                          <a:effectLst/>
                        </a:rPr>
                        <a:t>programme</a:t>
                      </a:r>
                      <a:r>
                        <a:rPr lang="en-US" sz="1100" u="none" strike="noStrike" noProof="0" dirty="0">
                          <a:effectLst/>
                        </a:rPr>
                        <a:t> and supporting the selected keyword</a:t>
                      </a:r>
                      <a:endParaRPr lang="en-US" sz="1100" b="0" i="0" u="none" strike="noStrike" noProof="0" dirty="0">
                        <a:solidFill>
                          <a:srgbClr val="000000"/>
                        </a:solidFill>
                        <a:effectLst/>
                        <a:latin typeface="Aptos Narrow" panose="020B0004020202020204" pitchFamily="34" charset="0"/>
                      </a:endParaRPr>
                    </a:p>
                  </a:txBody>
                  <a:tcPr marL="3818" marR="3818" marT="3818" marB="0"/>
                </a:tc>
                <a:tc>
                  <a:txBody>
                    <a:bodyPr/>
                    <a:lstStyle/>
                    <a:p>
                      <a:pPr algn="l" rtl="0" fontAlgn="t"/>
                      <a:r>
                        <a:rPr lang="en-US" sz="1100" u="none" strike="noStrike" noProof="0" dirty="0">
                          <a:effectLst/>
                        </a:rPr>
                        <a:t>Methods of teaching and tools supporting innovation and digital transformation</a:t>
                      </a:r>
                      <a:endParaRPr lang="en-US" sz="1100" b="0" i="0" u="none" strike="noStrike" noProof="0" dirty="0">
                        <a:solidFill>
                          <a:srgbClr val="000000"/>
                        </a:solidFill>
                        <a:effectLst/>
                        <a:latin typeface="Aptos Narrow" panose="020B0004020202020204" pitchFamily="34" charset="0"/>
                      </a:endParaRPr>
                    </a:p>
                  </a:txBody>
                  <a:tcPr marL="3818" marR="3818" marT="3818" marB="0"/>
                </a:tc>
                <a:tc>
                  <a:txBody>
                    <a:bodyPr/>
                    <a:lstStyle/>
                    <a:p>
                      <a:pPr algn="l" rtl="0" fontAlgn="t"/>
                      <a:r>
                        <a:rPr lang="en-US" sz="1100" u="none" strike="noStrike" noProof="0" dirty="0">
                          <a:effectLst/>
                        </a:rPr>
                        <a:t>No of students in the past year</a:t>
                      </a:r>
                      <a:endParaRPr lang="en-US" sz="1100" b="0" i="0" u="none" strike="noStrike" noProof="0" dirty="0">
                        <a:solidFill>
                          <a:srgbClr val="000000"/>
                        </a:solidFill>
                        <a:effectLst/>
                        <a:latin typeface="Aptos Narrow" panose="020B0004020202020204" pitchFamily="34" charset="0"/>
                      </a:endParaRPr>
                    </a:p>
                  </a:txBody>
                  <a:tcPr marL="3818" marR="3818" marT="3818" marB="0"/>
                </a:tc>
                <a:tc>
                  <a:txBody>
                    <a:bodyPr/>
                    <a:lstStyle/>
                    <a:p>
                      <a:pPr algn="l" rtl="0" fontAlgn="t"/>
                      <a:r>
                        <a:rPr lang="en-US" sz="1100" u="none" strike="noStrike" noProof="0" dirty="0">
                          <a:effectLst/>
                        </a:rPr>
                        <a:t>Describe min 5 competencies to be achieved </a:t>
                      </a:r>
                      <a:endParaRPr lang="en-US" sz="1100" b="0" i="0" u="none" strike="noStrike" noProof="0" dirty="0">
                        <a:solidFill>
                          <a:srgbClr val="000000"/>
                        </a:solidFill>
                        <a:effectLst/>
                        <a:latin typeface="Aptos Narrow" panose="020B0004020202020204" pitchFamily="34" charset="0"/>
                      </a:endParaRPr>
                    </a:p>
                  </a:txBody>
                  <a:tcPr marL="3818" marR="3818" marT="3818" marB="0"/>
                </a:tc>
                <a:tc>
                  <a:txBody>
                    <a:bodyPr/>
                    <a:lstStyle/>
                    <a:p>
                      <a:pPr algn="l" rtl="0" fontAlgn="t"/>
                      <a:r>
                        <a:rPr lang="en-US" sz="1100" u="none" strike="noStrike" noProof="0" dirty="0">
                          <a:effectLst/>
                        </a:rPr>
                        <a:t>Is it possible a duplication of the Master with the contents of the CEBCAT project?</a:t>
                      </a:r>
                      <a:endParaRPr lang="en-US" sz="1100" b="0" i="0" u="none" strike="noStrike" noProof="0" dirty="0">
                        <a:solidFill>
                          <a:srgbClr val="000000"/>
                        </a:solidFill>
                        <a:effectLst/>
                        <a:latin typeface="Aptos Narrow" panose="020B0004020202020204" pitchFamily="34" charset="0"/>
                      </a:endParaRPr>
                    </a:p>
                  </a:txBody>
                  <a:tcPr marL="3818" marR="3818" marT="3818" marB="0"/>
                </a:tc>
                <a:extLst>
                  <a:ext uri="{0D108BD9-81ED-4DB2-BD59-A6C34878D82A}">
                    <a16:rowId xmlns:a16="http://schemas.microsoft.com/office/drawing/2014/main" val="3084587710"/>
                  </a:ext>
                </a:extLst>
              </a:tr>
            </a:tbl>
          </a:graphicData>
        </a:graphic>
      </p:graphicFrame>
      <p:graphicFrame>
        <p:nvGraphicFramePr>
          <p:cNvPr id="5" name="Tabel 4">
            <a:extLst>
              <a:ext uri="{FF2B5EF4-FFF2-40B4-BE49-F238E27FC236}">
                <a16:creationId xmlns:a16="http://schemas.microsoft.com/office/drawing/2014/main" id="{2839A6EE-B2B0-D383-1EFB-DF42D1C20998}"/>
              </a:ext>
            </a:extLst>
          </p:cNvPr>
          <p:cNvGraphicFramePr>
            <a:graphicFrameLocks noGrp="1"/>
          </p:cNvGraphicFramePr>
          <p:nvPr>
            <p:extLst>
              <p:ext uri="{D42A27DB-BD31-4B8C-83A1-F6EECF244321}">
                <p14:modId xmlns:p14="http://schemas.microsoft.com/office/powerpoint/2010/main" val="441549186"/>
              </p:ext>
            </p:extLst>
          </p:nvPr>
        </p:nvGraphicFramePr>
        <p:xfrm>
          <a:off x="5762625" y="1205502"/>
          <a:ext cx="3381375" cy="1097280"/>
        </p:xfrm>
        <a:graphic>
          <a:graphicData uri="http://schemas.openxmlformats.org/drawingml/2006/table">
            <a:tbl>
              <a:tblPr>
                <a:tableStyleId>{5C22544A-7EE6-4342-B048-85BDC9FD1C3A}</a:tableStyleId>
              </a:tblPr>
              <a:tblGrid>
                <a:gridCol w="3381375">
                  <a:extLst>
                    <a:ext uri="{9D8B030D-6E8A-4147-A177-3AD203B41FA5}">
                      <a16:colId xmlns:a16="http://schemas.microsoft.com/office/drawing/2014/main" val="4270699110"/>
                    </a:ext>
                  </a:extLst>
                </a:gridCol>
              </a:tblGrid>
              <a:tr h="137160">
                <a:tc>
                  <a:txBody>
                    <a:bodyPr/>
                    <a:lstStyle/>
                    <a:p>
                      <a:pPr algn="l" fontAlgn="b"/>
                      <a:r>
                        <a:rPr lang="en-US" sz="800" u="none" strike="noStrike" noProof="0" dirty="0">
                          <a:effectLst/>
                        </a:rPr>
                        <a:t>Keywords:</a:t>
                      </a:r>
                      <a:endParaRPr lang="en-US" sz="800" b="0" i="0" u="none" strike="noStrike" noProof="0"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638240738"/>
                  </a:ext>
                </a:extLst>
              </a:tr>
              <a:tr h="137160">
                <a:tc>
                  <a:txBody>
                    <a:bodyPr/>
                    <a:lstStyle/>
                    <a:p>
                      <a:pPr algn="l" fontAlgn="b"/>
                      <a:r>
                        <a:rPr lang="en-US" sz="800" u="none" strike="noStrike" noProof="0" dirty="0">
                          <a:effectLst/>
                        </a:rPr>
                        <a:t>Natural environment </a:t>
                      </a:r>
                      <a:endParaRPr lang="en-US" sz="800" b="1" i="0" u="none" strike="noStrike" noProof="0"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387090306"/>
                  </a:ext>
                </a:extLst>
              </a:tr>
              <a:tr h="137160">
                <a:tc>
                  <a:txBody>
                    <a:bodyPr/>
                    <a:lstStyle/>
                    <a:p>
                      <a:pPr algn="l" fontAlgn="b"/>
                      <a:r>
                        <a:rPr lang="en-US" sz="800" u="none" strike="noStrike" noProof="0" dirty="0">
                          <a:effectLst/>
                        </a:rPr>
                        <a:t>Circular economy</a:t>
                      </a:r>
                      <a:endParaRPr lang="en-US" sz="800" b="1" i="0" u="none" strike="noStrike" noProof="0"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315384182"/>
                  </a:ext>
                </a:extLst>
              </a:tr>
              <a:tr h="137160">
                <a:tc>
                  <a:txBody>
                    <a:bodyPr/>
                    <a:lstStyle/>
                    <a:p>
                      <a:pPr algn="l" fontAlgn="b"/>
                      <a:r>
                        <a:rPr lang="en-US" sz="800" u="none" strike="noStrike" noProof="0" dirty="0">
                          <a:effectLst/>
                        </a:rPr>
                        <a:t>Sustainability</a:t>
                      </a:r>
                      <a:endParaRPr lang="en-US" sz="800" b="1" i="0" u="none" strike="noStrike" noProof="0"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317873579"/>
                  </a:ext>
                </a:extLst>
              </a:tr>
              <a:tr h="137160">
                <a:tc>
                  <a:txBody>
                    <a:bodyPr/>
                    <a:lstStyle/>
                    <a:p>
                      <a:pPr algn="l" fontAlgn="b"/>
                      <a:r>
                        <a:rPr lang="en-US" sz="800" u="none" strike="noStrike" noProof="0" dirty="0">
                          <a:effectLst/>
                        </a:rPr>
                        <a:t>Green Technology</a:t>
                      </a:r>
                      <a:endParaRPr lang="en-US" sz="800" b="1" i="0" u="none" strike="noStrike" noProof="0"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48675316"/>
                  </a:ext>
                </a:extLst>
              </a:tr>
              <a:tr h="137160">
                <a:tc>
                  <a:txBody>
                    <a:bodyPr/>
                    <a:lstStyle/>
                    <a:p>
                      <a:pPr algn="l" fontAlgn="b"/>
                      <a:r>
                        <a:rPr lang="en-US" sz="800" u="none" strike="noStrike" noProof="0" dirty="0">
                          <a:effectLst/>
                        </a:rPr>
                        <a:t>Energy transition</a:t>
                      </a:r>
                      <a:endParaRPr lang="en-US" sz="800" b="1" i="0" u="none" strike="noStrike" noProof="0"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90379875"/>
                  </a:ext>
                </a:extLst>
              </a:tr>
              <a:tr h="137160">
                <a:tc>
                  <a:txBody>
                    <a:bodyPr/>
                    <a:lstStyle/>
                    <a:p>
                      <a:pPr algn="l" fontAlgn="b"/>
                      <a:r>
                        <a:rPr lang="en-US" sz="800" u="none" strike="noStrike" noProof="0" dirty="0">
                          <a:effectLst/>
                        </a:rPr>
                        <a:t>Innovation </a:t>
                      </a:r>
                      <a:endParaRPr lang="en-US" sz="800" b="1" i="0" u="none" strike="noStrike" noProof="0"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434508587"/>
                  </a:ext>
                </a:extLst>
              </a:tr>
              <a:tr h="137160">
                <a:tc>
                  <a:txBody>
                    <a:bodyPr/>
                    <a:lstStyle/>
                    <a:p>
                      <a:pPr algn="l" fontAlgn="b"/>
                      <a:r>
                        <a:rPr lang="en-US" sz="800" u="none" strike="noStrike" noProof="0" dirty="0">
                          <a:effectLst/>
                        </a:rPr>
                        <a:t>Environment protection</a:t>
                      </a:r>
                      <a:endParaRPr lang="en-US" sz="800" b="1" i="0" u="none" strike="noStrike" noProof="0"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77132628"/>
                  </a:ext>
                </a:extLst>
              </a:tr>
            </a:tbl>
          </a:graphicData>
        </a:graphic>
      </p:graphicFrame>
    </p:spTree>
    <p:extLst>
      <p:ext uri="{BB962C8B-B14F-4D97-AF65-F5344CB8AC3E}">
        <p14:creationId xmlns:p14="http://schemas.microsoft.com/office/powerpoint/2010/main" val="3083920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22BC004-8AFD-3B58-13BD-E0FAAFFF506C}"/>
              </a:ext>
            </a:extLst>
          </p:cNvPr>
          <p:cNvSpPr>
            <a:spLocks noGrp="1"/>
          </p:cNvSpPr>
          <p:nvPr>
            <p:ph type="title"/>
          </p:nvPr>
        </p:nvSpPr>
        <p:spPr/>
        <p:txBody>
          <a:bodyPr/>
          <a:lstStyle/>
          <a:p>
            <a:r>
              <a:rPr lang="en-US" noProof="0" dirty="0"/>
              <a:t>7 modules</a:t>
            </a:r>
          </a:p>
        </p:txBody>
      </p:sp>
      <p:sp>
        <p:nvSpPr>
          <p:cNvPr id="3" name="Substituent conținut 2">
            <a:extLst>
              <a:ext uri="{FF2B5EF4-FFF2-40B4-BE49-F238E27FC236}">
                <a16:creationId xmlns:a16="http://schemas.microsoft.com/office/drawing/2014/main" id="{1F8AF4FF-E7BF-4C86-4F3B-F54A3E3B0610}"/>
              </a:ext>
            </a:extLst>
          </p:cNvPr>
          <p:cNvSpPr>
            <a:spLocks noGrp="1"/>
          </p:cNvSpPr>
          <p:nvPr>
            <p:ph idx="1"/>
          </p:nvPr>
        </p:nvSpPr>
        <p:spPr>
          <a:xfrm>
            <a:off x="5376704" y="648880"/>
            <a:ext cx="3819335" cy="1414269"/>
          </a:xfrm>
        </p:spPr>
        <p:txBody>
          <a:bodyPr/>
          <a:lstStyle/>
          <a:p>
            <a:r>
              <a:rPr lang="en-US" noProof="0" dirty="0"/>
              <a:t>How to share the credentials among the 7 modules</a:t>
            </a:r>
          </a:p>
        </p:txBody>
      </p:sp>
      <p:graphicFrame>
        <p:nvGraphicFramePr>
          <p:cNvPr id="4" name="Substituent conținut 2">
            <a:extLst>
              <a:ext uri="{FF2B5EF4-FFF2-40B4-BE49-F238E27FC236}">
                <a16:creationId xmlns:a16="http://schemas.microsoft.com/office/drawing/2014/main" id="{8B54645B-F673-6493-2010-03D03A02ABA5}"/>
              </a:ext>
            </a:extLst>
          </p:cNvPr>
          <p:cNvGraphicFramePr>
            <a:graphicFrameLocks/>
          </p:cNvGraphicFramePr>
          <p:nvPr>
            <p:extLst>
              <p:ext uri="{D42A27DB-BD31-4B8C-83A1-F6EECF244321}">
                <p14:modId xmlns:p14="http://schemas.microsoft.com/office/powerpoint/2010/main" val="1875178258"/>
              </p:ext>
            </p:extLst>
          </p:nvPr>
        </p:nvGraphicFramePr>
        <p:xfrm>
          <a:off x="22303" y="1027712"/>
          <a:ext cx="9144000" cy="3438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9439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8C972-8060-0889-3757-B1E19AAA4851}"/>
              </a:ext>
            </a:extLst>
          </p:cNvPr>
          <p:cNvSpPr>
            <a:spLocks noGrp="1"/>
          </p:cNvSpPr>
          <p:nvPr>
            <p:ph type="title"/>
          </p:nvPr>
        </p:nvSpPr>
        <p:spPr>
          <a:xfrm>
            <a:off x="1144692" y="511175"/>
            <a:ext cx="7370657" cy="757238"/>
          </a:xfrm>
        </p:spPr>
        <p:txBody>
          <a:bodyPr>
            <a:normAutofit/>
          </a:bodyPr>
          <a:lstStyle/>
          <a:p>
            <a:r>
              <a:rPr lang="en-US" noProof="0" dirty="0"/>
              <a:t>Conclusions of the report</a:t>
            </a:r>
          </a:p>
        </p:txBody>
      </p:sp>
      <p:graphicFrame>
        <p:nvGraphicFramePr>
          <p:cNvPr id="6" name="Text Placeholder 3">
            <a:extLst>
              <a:ext uri="{FF2B5EF4-FFF2-40B4-BE49-F238E27FC236}">
                <a16:creationId xmlns:a16="http://schemas.microsoft.com/office/drawing/2014/main" id="{FC97BC20-2B94-935D-7D50-3CA7AA19B50B}"/>
              </a:ext>
            </a:extLst>
          </p:cNvPr>
          <p:cNvGraphicFramePr/>
          <p:nvPr>
            <p:extLst>
              <p:ext uri="{D42A27DB-BD31-4B8C-83A1-F6EECF244321}">
                <p14:modId xmlns:p14="http://schemas.microsoft.com/office/powerpoint/2010/main" val="2846736464"/>
              </p:ext>
            </p:extLst>
          </p:nvPr>
        </p:nvGraphicFramePr>
        <p:xfrm>
          <a:off x="1733972" y="1720427"/>
          <a:ext cx="6781377" cy="2911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0563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4159-2480-8180-33B4-0C4B4541BF00}"/>
              </a:ext>
            </a:extLst>
          </p:cNvPr>
          <p:cNvSpPr>
            <a:spLocks noGrp="1"/>
          </p:cNvSpPr>
          <p:nvPr>
            <p:ph type="title"/>
          </p:nvPr>
        </p:nvSpPr>
        <p:spPr/>
        <p:txBody>
          <a:bodyPr/>
          <a:lstStyle/>
          <a:p>
            <a:r>
              <a:rPr lang="en-US" noProof="0" dirty="0"/>
              <a:t>Conclusions of the report</a:t>
            </a:r>
          </a:p>
        </p:txBody>
      </p:sp>
      <p:sp>
        <p:nvSpPr>
          <p:cNvPr id="3" name="Text Placeholder 2">
            <a:extLst>
              <a:ext uri="{FF2B5EF4-FFF2-40B4-BE49-F238E27FC236}">
                <a16:creationId xmlns:a16="http://schemas.microsoft.com/office/drawing/2014/main" id="{776FAA49-DB47-07A6-4405-DF1F784E0FFD}"/>
              </a:ext>
            </a:extLst>
          </p:cNvPr>
          <p:cNvSpPr>
            <a:spLocks noGrp="1"/>
          </p:cNvSpPr>
          <p:nvPr>
            <p:ph type="body" idx="1"/>
          </p:nvPr>
        </p:nvSpPr>
        <p:spPr/>
        <p:txBody>
          <a:bodyPr/>
          <a:lstStyle/>
          <a:p>
            <a:pPr marL="457200" marR="0" lvl="0" indent="-342900" algn="l" defTabSz="914400" rtl="0" eaLnBrk="1" fontAlgn="auto" latinLnBrk="0" hangingPunct="1">
              <a:lnSpc>
                <a:spcPct val="90000"/>
              </a:lnSpc>
              <a:spcBef>
                <a:spcPts val="0"/>
              </a:spcBef>
              <a:spcAft>
                <a:spcPts val="0"/>
              </a:spcAft>
              <a:buClrTx/>
              <a:buSzPts val="1800"/>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a:ea typeface="+mn-ea"/>
                <a:cs typeface="+mn-cs"/>
              </a:rPr>
              <a:t>More structured and diverse learning materials a </a:t>
            </a:r>
            <a:r>
              <a:rPr lang="en-US" sz="2200" noProof="0" dirty="0">
                <a:solidFill>
                  <a:prstClr val="black"/>
                </a:solidFill>
                <a:latin typeface="Arial"/>
              </a:rPr>
              <a:t>well as </a:t>
            </a:r>
            <a:r>
              <a:rPr kumimoji="0" lang="en-US" sz="2200" b="0" i="0" u="none" strike="noStrike" kern="1200" cap="none" spc="0" normalizeH="0" baseline="0" noProof="0" dirty="0">
                <a:ln>
                  <a:noFill/>
                </a:ln>
                <a:solidFill>
                  <a:prstClr val="black"/>
                </a:solidFill>
                <a:effectLst/>
                <a:uLnTx/>
                <a:uFillTx/>
                <a:latin typeface="Arial"/>
                <a:ea typeface="+mn-ea"/>
                <a:cs typeface="+mn-cs"/>
              </a:rPr>
              <a:t>a balanced integration of resources, including practical toolkits, digital simulations for engagement, and extensive libraries of case studies and handbooks for contextual and applied learning will be looking for (t</a:t>
            </a:r>
            <a:r>
              <a:rPr lang="en-US" sz="2200" noProof="0" dirty="0">
                <a:solidFill>
                  <a:prstClr val="black"/>
                </a:solidFill>
              </a:rPr>
              <a:t>he lack of practical training emerged as a critical gap, with field visits, internships, and collaborative projects)</a:t>
            </a:r>
          </a:p>
          <a:p>
            <a:pPr lvl="0">
              <a:defRPr/>
            </a:pPr>
            <a:r>
              <a:rPr lang="en-US" sz="2200" noProof="0" dirty="0">
                <a:solidFill>
                  <a:prstClr val="black"/>
                </a:solidFill>
              </a:rPr>
              <a:t>In terms of skills/ competencies development, it is a clear call for the curriculum to cultivate advanced technological and analytical capabilities. </a:t>
            </a:r>
          </a:p>
        </p:txBody>
      </p:sp>
    </p:spTree>
    <p:extLst>
      <p:ext uri="{BB962C8B-B14F-4D97-AF65-F5344CB8AC3E}">
        <p14:creationId xmlns:p14="http://schemas.microsoft.com/office/powerpoint/2010/main" val="154129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a:extLst>
              <a:ext uri="{FF2B5EF4-FFF2-40B4-BE49-F238E27FC236}">
                <a16:creationId xmlns:a16="http://schemas.microsoft.com/office/drawing/2014/main" id="{FDA2D1F3-6F4E-BD72-460D-7CD11361243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4001"/>
            <a:ext cx="2388189" cy="1070463"/>
          </a:xfrm>
          <a:prstGeom prst="rect">
            <a:avLst/>
          </a:prstGeom>
        </p:spPr>
      </p:pic>
      <p:sp>
        <p:nvSpPr>
          <p:cNvPr id="3" name="Substituent conținut 2">
            <a:extLst>
              <a:ext uri="{FF2B5EF4-FFF2-40B4-BE49-F238E27FC236}">
                <a16:creationId xmlns:a16="http://schemas.microsoft.com/office/drawing/2014/main" id="{75CD053D-058A-5211-C643-F557FC28B9C2}"/>
              </a:ext>
            </a:extLst>
          </p:cNvPr>
          <p:cNvSpPr>
            <a:spLocks noGrp="1"/>
          </p:cNvSpPr>
          <p:nvPr>
            <p:ph idx="1"/>
          </p:nvPr>
        </p:nvSpPr>
        <p:spPr>
          <a:xfrm>
            <a:off x="432114" y="1402712"/>
            <a:ext cx="6781377" cy="2911898"/>
          </a:xfrm>
        </p:spPr>
        <p:txBody>
          <a:bodyPr/>
          <a:lstStyle/>
          <a:p>
            <a:r>
              <a:rPr lang="en-US" noProof="0" dirty="0"/>
              <a:t>The main goal of this proposal is to transfer knowledge and training capacities, focusing on cultivating professionals in sustainability and circularity practices. </a:t>
            </a:r>
          </a:p>
          <a:p>
            <a:r>
              <a:rPr lang="en-US" noProof="0" dirty="0"/>
              <a:t>Producing training modules for professors in Asian Partner countries</a:t>
            </a:r>
          </a:p>
        </p:txBody>
      </p:sp>
      <p:pic>
        <p:nvPicPr>
          <p:cNvPr id="6" name="Picture 2" descr="Media kit | &quot;Lucian Blaga&quot; University of Sibiu">
            <a:extLst>
              <a:ext uri="{FF2B5EF4-FFF2-40B4-BE49-F238E27FC236}">
                <a16:creationId xmlns:a16="http://schemas.microsoft.com/office/drawing/2014/main" id="{FE94D79C-EEB9-FFC7-2395-57CE63BD2E0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7348" y="0"/>
            <a:ext cx="1879773" cy="559233"/>
          </a:xfrm>
          <a:prstGeom prst="rect">
            <a:avLst/>
          </a:prstGeom>
          <a:noFill/>
          <a:extLst>
            <a:ext uri="{909E8E84-426E-40DD-AFC4-6F175D3DCCD1}">
              <a14:hiddenFill xmlns:a14="http://schemas.microsoft.com/office/drawing/2010/main">
                <a:solidFill>
                  <a:srgbClr val="FFFFFF"/>
                </a:solidFill>
              </a14:hiddenFill>
            </a:ext>
          </a:extLst>
        </p:spPr>
      </p:pic>
      <p:sp>
        <p:nvSpPr>
          <p:cNvPr id="9" name="Lacrimă 8">
            <a:extLst>
              <a:ext uri="{FF2B5EF4-FFF2-40B4-BE49-F238E27FC236}">
                <a16:creationId xmlns:a16="http://schemas.microsoft.com/office/drawing/2014/main" id="{3799ACCB-9D71-1360-9250-FBA5C20D9825}"/>
              </a:ext>
            </a:extLst>
          </p:cNvPr>
          <p:cNvSpPr/>
          <p:nvPr/>
        </p:nvSpPr>
        <p:spPr>
          <a:xfrm>
            <a:off x="7498544" y="1309607"/>
            <a:ext cx="1588577" cy="1394847"/>
          </a:xfrm>
          <a:prstGeom prst="teardrop">
            <a:avLst/>
          </a:prstGeom>
          <a:solidFill>
            <a:srgbClr val="33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haroni" panose="02010803020104030203" pitchFamily="2" charset="-79"/>
                <a:cs typeface="Aharoni" panose="02010803020104030203" pitchFamily="2" charset="-79"/>
              </a:rPr>
              <a:t>Goal</a:t>
            </a:r>
          </a:p>
        </p:txBody>
      </p:sp>
    </p:spTree>
    <p:extLst>
      <p:ext uri="{BB962C8B-B14F-4D97-AF65-F5344CB8AC3E}">
        <p14:creationId xmlns:p14="http://schemas.microsoft.com/office/powerpoint/2010/main" val="1610326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25F3-3DF3-93A0-8706-40599B081D39}"/>
              </a:ext>
            </a:extLst>
          </p:cNvPr>
          <p:cNvSpPr>
            <a:spLocks noGrp="1"/>
          </p:cNvSpPr>
          <p:nvPr>
            <p:ph type="title"/>
          </p:nvPr>
        </p:nvSpPr>
        <p:spPr/>
        <p:txBody>
          <a:bodyPr/>
          <a:lstStyle/>
          <a:p>
            <a:r>
              <a:rPr lang="en-US" noProof="0" dirty="0"/>
              <a:t>Conclusions of the report</a:t>
            </a:r>
          </a:p>
        </p:txBody>
      </p:sp>
      <p:sp>
        <p:nvSpPr>
          <p:cNvPr id="3" name="Text Placeholder 2">
            <a:extLst>
              <a:ext uri="{FF2B5EF4-FFF2-40B4-BE49-F238E27FC236}">
                <a16:creationId xmlns:a16="http://schemas.microsoft.com/office/drawing/2014/main" id="{5FE48326-BAFC-F55B-1C59-AFA850AE4D60}"/>
              </a:ext>
            </a:extLst>
          </p:cNvPr>
          <p:cNvSpPr>
            <a:spLocks noGrp="1"/>
          </p:cNvSpPr>
          <p:nvPr>
            <p:ph type="body" idx="1"/>
          </p:nvPr>
        </p:nvSpPr>
        <p:spPr/>
        <p:txBody>
          <a:bodyPr/>
          <a:lstStyle/>
          <a:p>
            <a:pPr>
              <a:defRPr/>
            </a:pPr>
            <a:r>
              <a:rPr lang="en-US" sz="2200" noProof="0" dirty="0">
                <a:solidFill>
                  <a:prstClr val="black"/>
                </a:solidFill>
              </a:rPr>
              <a:t>Skills associated with sustainability metrics, environmental data analysis, and visualization tools, commercial and business aspects are considered a priority</a:t>
            </a:r>
          </a:p>
          <a:p>
            <a:pPr marL="457200" marR="0" lvl="0" indent="-342900" algn="l" defTabSz="914400" rtl="0" eaLnBrk="1" fontAlgn="auto" latinLnBrk="0" hangingPunct="1">
              <a:lnSpc>
                <a:spcPct val="90000"/>
              </a:lnSpc>
              <a:spcBef>
                <a:spcPts val="0"/>
              </a:spcBef>
              <a:spcAft>
                <a:spcPts val="0"/>
              </a:spcAft>
              <a:buClrTx/>
              <a:buSzPts val="1800"/>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a:ea typeface="+mn-ea"/>
                <a:cs typeface="+mn-cs"/>
              </a:rPr>
              <a:t>Feedback on the draft syllabi reinforced the importance of applied and interactive teaching methods</a:t>
            </a:r>
          </a:p>
          <a:p>
            <a:pPr lvl="0">
              <a:defRPr/>
            </a:pPr>
            <a:r>
              <a:rPr lang="en-US" sz="2200" noProof="0" dirty="0">
                <a:solidFill>
                  <a:prstClr val="black"/>
                </a:solidFill>
              </a:rPr>
              <a:t>Case studies, simulations, and </a:t>
            </a:r>
            <a:r>
              <a:rPr lang="en-US" sz="2200" b="1" noProof="0" dirty="0">
                <a:solidFill>
                  <a:prstClr val="black"/>
                </a:solidFill>
              </a:rPr>
              <a:t>expert insights </a:t>
            </a:r>
            <a:r>
              <a:rPr lang="en-US" sz="2200" noProof="0" dirty="0">
                <a:solidFill>
                  <a:prstClr val="black"/>
                </a:solidFill>
              </a:rPr>
              <a:t>were consistently favored</a:t>
            </a:r>
          </a:p>
          <a:p>
            <a:pPr lvl="0">
              <a:defRPr/>
            </a:pPr>
            <a:r>
              <a:rPr lang="en-US" sz="2200" noProof="0" dirty="0">
                <a:solidFill>
                  <a:prstClr val="black"/>
                </a:solidFill>
              </a:rPr>
              <a:t>However, a common concern was the technical complexity of some subjects (making content more accessible).</a:t>
            </a:r>
          </a:p>
          <a:p>
            <a:pPr marL="457200" marR="0" lvl="0" indent="-342900" algn="l" defTabSz="914400" rtl="0" eaLnBrk="1" fontAlgn="auto" latinLnBrk="0" hangingPunct="1">
              <a:lnSpc>
                <a:spcPct val="90000"/>
              </a:lnSpc>
              <a:spcBef>
                <a:spcPts val="0"/>
              </a:spcBef>
              <a:spcAft>
                <a:spcPts val="0"/>
              </a:spcAft>
              <a:buClrTx/>
              <a:buSzPts val="1800"/>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50103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8578-FA73-94B6-42AB-4A56BBB78D1E}"/>
              </a:ext>
            </a:extLst>
          </p:cNvPr>
          <p:cNvSpPr>
            <a:spLocks noGrp="1"/>
          </p:cNvSpPr>
          <p:nvPr>
            <p:ph type="title"/>
          </p:nvPr>
        </p:nvSpPr>
        <p:spPr/>
        <p:txBody>
          <a:bodyPr/>
          <a:lstStyle/>
          <a:p>
            <a:r>
              <a:rPr lang="en-US" noProof="0" dirty="0"/>
              <a:t>Conclusions of the report</a:t>
            </a:r>
          </a:p>
        </p:txBody>
      </p:sp>
      <p:sp>
        <p:nvSpPr>
          <p:cNvPr id="3" name="Text Placeholder 2">
            <a:extLst>
              <a:ext uri="{FF2B5EF4-FFF2-40B4-BE49-F238E27FC236}">
                <a16:creationId xmlns:a16="http://schemas.microsoft.com/office/drawing/2014/main" id="{E016744C-C3CF-7FF7-6712-B76B10F8715E}"/>
              </a:ext>
            </a:extLst>
          </p:cNvPr>
          <p:cNvSpPr>
            <a:spLocks noGrp="1"/>
          </p:cNvSpPr>
          <p:nvPr>
            <p:ph type="body" idx="1"/>
          </p:nvPr>
        </p:nvSpPr>
        <p:spPr/>
        <p:txBody>
          <a:bodyPr/>
          <a:lstStyle/>
          <a:p>
            <a:pPr marL="457200" marR="0" lvl="0" indent="-342900" algn="l" defTabSz="914400" rtl="0" eaLnBrk="1" fontAlgn="auto" latinLnBrk="0" hangingPunct="1">
              <a:lnSpc>
                <a:spcPct val="90000"/>
              </a:lnSpc>
              <a:spcBef>
                <a:spcPts val="0"/>
              </a:spcBef>
              <a:spcAft>
                <a:spcPts val="0"/>
              </a:spcAft>
              <a:buClrTx/>
              <a:buSzPts val="1800"/>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a:ea typeface="+mn-ea"/>
                <a:cs typeface="+mn-cs"/>
              </a:rPr>
              <a:t>Our project teams findings support the case for a dynamic, integrated curriculum that combines rigorous academic training with real-world application by prioritizing interdisciplinary collaboration, hands-on learning, and adaptive implementation methods, the program can equip graduates with the skills and knowledge to drive meaningful sustainability transitions across sectors. </a:t>
            </a:r>
          </a:p>
          <a:p>
            <a:pPr marL="457200" marR="0" lvl="0" indent="-342900" algn="l" defTabSz="914400" rtl="0" eaLnBrk="1" fontAlgn="auto" latinLnBrk="0" hangingPunct="1">
              <a:lnSpc>
                <a:spcPct val="90000"/>
              </a:lnSpc>
              <a:spcBef>
                <a:spcPts val="0"/>
              </a:spcBef>
              <a:spcAft>
                <a:spcPts val="0"/>
              </a:spcAft>
              <a:buClrTx/>
              <a:buSzPts val="1800"/>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a:ea typeface="+mn-ea"/>
                <a:cs typeface="+mn-cs"/>
              </a:rPr>
              <a:t>Future improvements should be focused to refine content balance, regional relevance, and instructional diversity to ensure broad engagement and long-term impact.</a:t>
            </a:r>
          </a:p>
          <a:p>
            <a:pPr marL="457200" marR="0" lvl="0" indent="-342900" algn="l" defTabSz="914400" rtl="0" eaLnBrk="1" fontAlgn="auto" latinLnBrk="0" hangingPunct="1">
              <a:lnSpc>
                <a:spcPct val="90000"/>
              </a:lnSpc>
              <a:spcBef>
                <a:spcPts val="0"/>
              </a:spcBef>
              <a:spcAft>
                <a:spcPts val="0"/>
              </a:spcAft>
              <a:buClrTx/>
              <a:buSzPts val="1800"/>
              <a:buFont typeface="Arial" panose="020B0604020202020204" pitchFamily="34" charset="0"/>
              <a:buChar char="●"/>
              <a:tabLst/>
              <a:defRPr/>
            </a:pPr>
            <a:br>
              <a:rPr kumimoji="0" lang="en-US" sz="2200" b="0" i="0" u="none" strike="noStrike" kern="1200" cap="none" spc="0" normalizeH="0" baseline="0" noProof="0" dirty="0">
                <a:ln>
                  <a:noFill/>
                </a:ln>
                <a:solidFill>
                  <a:prstClr val="black"/>
                </a:solidFill>
                <a:effectLst/>
                <a:uLnTx/>
                <a:uFillTx/>
                <a:latin typeface="Arial"/>
                <a:ea typeface="+mn-ea"/>
                <a:cs typeface="+mn-cs"/>
              </a:rPr>
            </a:br>
            <a:endParaRPr kumimoji="0" lang="en-US" sz="2200" b="0" i="0" u="none" strike="noStrike" kern="1200" cap="none" spc="0" normalizeH="0" baseline="0" noProof="0" dirty="0">
              <a:ln>
                <a:noFill/>
              </a:ln>
              <a:solidFill>
                <a:prstClr val="black"/>
              </a:solidFill>
              <a:effectLst/>
              <a:uLnTx/>
              <a:uFillTx/>
              <a:latin typeface="Arial"/>
              <a:ea typeface="+mn-ea"/>
              <a:cs typeface="+mn-cs"/>
            </a:endParaRPr>
          </a:p>
          <a:p>
            <a:pPr marL="457200" marR="0" lvl="0" indent="-342900" algn="l" defTabSz="914400" rtl="0" eaLnBrk="1" fontAlgn="auto" latinLnBrk="0" hangingPunct="1">
              <a:lnSpc>
                <a:spcPct val="90000"/>
              </a:lnSpc>
              <a:spcBef>
                <a:spcPts val="0"/>
              </a:spcBef>
              <a:spcAft>
                <a:spcPts val="0"/>
              </a:spcAft>
              <a:buClrTx/>
              <a:buSzPts val="1800"/>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a:p>
            <a:pPr marL="457200" marR="0" lvl="0" indent="-342900" algn="l" defTabSz="914400" rtl="0" eaLnBrk="1" fontAlgn="auto" latinLnBrk="0" hangingPunct="1">
              <a:lnSpc>
                <a:spcPct val="90000"/>
              </a:lnSpc>
              <a:spcBef>
                <a:spcPts val="0"/>
              </a:spcBef>
              <a:spcAft>
                <a:spcPts val="0"/>
              </a:spcAft>
              <a:buClrTx/>
              <a:buSzPts val="1800"/>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a:p>
            <a:endParaRPr lang="en-US" noProof="0" dirty="0"/>
          </a:p>
        </p:txBody>
      </p:sp>
    </p:spTree>
    <p:extLst>
      <p:ext uri="{BB962C8B-B14F-4D97-AF65-F5344CB8AC3E}">
        <p14:creationId xmlns:p14="http://schemas.microsoft.com/office/powerpoint/2010/main" val="2339830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83D1-0930-F0D0-4B54-883ECF102C85}"/>
              </a:ext>
            </a:extLst>
          </p:cNvPr>
          <p:cNvSpPr>
            <a:spLocks noGrp="1"/>
          </p:cNvSpPr>
          <p:nvPr>
            <p:ph type="title"/>
          </p:nvPr>
        </p:nvSpPr>
        <p:spPr/>
        <p:txBody>
          <a:bodyPr/>
          <a:lstStyle/>
          <a:p>
            <a:r>
              <a:rPr lang="en-US" noProof="0" dirty="0"/>
              <a:t>Courses development</a:t>
            </a:r>
          </a:p>
        </p:txBody>
      </p:sp>
      <p:sp>
        <p:nvSpPr>
          <p:cNvPr id="3" name="Text Placeholder 2">
            <a:extLst>
              <a:ext uri="{FF2B5EF4-FFF2-40B4-BE49-F238E27FC236}">
                <a16:creationId xmlns:a16="http://schemas.microsoft.com/office/drawing/2014/main" id="{62A47438-93D8-DDE9-848D-AE5E92EE0342}"/>
              </a:ext>
            </a:extLst>
          </p:cNvPr>
          <p:cNvSpPr>
            <a:spLocks noGrp="1"/>
          </p:cNvSpPr>
          <p:nvPr>
            <p:ph type="body" idx="1"/>
          </p:nvPr>
        </p:nvSpPr>
        <p:spPr/>
        <p:txBody>
          <a:bodyPr/>
          <a:lstStyle/>
          <a:p>
            <a:r>
              <a:rPr lang="en-US" noProof="0" dirty="0"/>
              <a:t>Principles </a:t>
            </a:r>
          </a:p>
          <a:p>
            <a:pPr lvl="1"/>
            <a:r>
              <a:rPr lang="en-US" noProof="0" dirty="0"/>
              <a:t>Apply results of the reports related to the identified needs </a:t>
            </a:r>
          </a:p>
          <a:p>
            <a:pPr lvl="1"/>
            <a:r>
              <a:rPr lang="en-US" noProof="0" dirty="0"/>
              <a:t>Apply general information and according to the Green Deal agenda</a:t>
            </a:r>
          </a:p>
          <a:p>
            <a:pPr lvl="1"/>
            <a:r>
              <a:rPr lang="en-US" noProof="0" dirty="0"/>
              <a:t>Develop general subjects and frame case studies relevant for Asian partners</a:t>
            </a:r>
          </a:p>
          <a:p>
            <a:pPr lvl="1"/>
            <a:r>
              <a:rPr lang="en-US" noProof="0" dirty="0"/>
              <a:t>Ask for feedback after the training session to improve further the </a:t>
            </a:r>
          </a:p>
        </p:txBody>
      </p:sp>
    </p:spTree>
    <p:extLst>
      <p:ext uri="{BB962C8B-B14F-4D97-AF65-F5344CB8AC3E}">
        <p14:creationId xmlns:p14="http://schemas.microsoft.com/office/powerpoint/2010/main" val="1293740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FBC09-CD36-015D-E531-DE38BBF16054}"/>
              </a:ext>
            </a:extLst>
          </p:cNvPr>
          <p:cNvSpPr>
            <a:spLocks noGrp="1"/>
          </p:cNvSpPr>
          <p:nvPr>
            <p:ph type="title"/>
          </p:nvPr>
        </p:nvSpPr>
        <p:spPr/>
        <p:txBody>
          <a:bodyPr/>
          <a:lstStyle/>
          <a:p>
            <a:r>
              <a:rPr lang="en-US" noProof="0" dirty="0"/>
              <a:t>Preparing the training</a:t>
            </a:r>
          </a:p>
        </p:txBody>
      </p:sp>
      <p:sp>
        <p:nvSpPr>
          <p:cNvPr id="3" name="Text Placeholder 2">
            <a:extLst>
              <a:ext uri="{FF2B5EF4-FFF2-40B4-BE49-F238E27FC236}">
                <a16:creationId xmlns:a16="http://schemas.microsoft.com/office/drawing/2014/main" id="{653ED30F-4DE0-35E2-477D-8EF3C817FF2B}"/>
              </a:ext>
            </a:extLst>
          </p:cNvPr>
          <p:cNvSpPr>
            <a:spLocks noGrp="1"/>
          </p:cNvSpPr>
          <p:nvPr>
            <p:ph type="body" idx="1"/>
          </p:nvPr>
        </p:nvSpPr>
        <p:spPr/>
        <p:txBody>
          <a:bodyPr/>
          <a:lstStyle/>
          <a:p>
            <a:r>
              <a:rPr lang="en-US" noProof="0" dirty="0"/>
              <a:t>10 participants per institution/ it is 60 persons in total minimum</a:t>
            </a:r>
          </a:p>
          <a:p>
            <a:endParaRPr lang="en-US" noProof="0" dirty="0"/>
          </a:p>
        </p:txBody>
      </p:sp>
      <p:graphicFrame>
        <p:nvGraphicFramePr>
          <p:cNvPr id="4" name="Table 3">
            <a:extLst>
              <a:ext uri="{FF2B5EF4-FFF2-40B4-BE49-F238E27FC236}">
                <a16:creationId xmlns:a16="http://schemas.microsoft.com/office/drawing/2014/main" id="{B8C95A56-4500-6720-529F-66120F4F3B69}"/>
              </a:ext>
            </a:extLst>
          </p:cNvPr>
          <p:cNvGraphicFramePr>
            <a:graphicFrameLocks noGrp="1"/>
          </p:cNvGraphicFramePr>
          <p:nvPr>
            <p:extLst>
              <p:ext uri="{D42A27DB-BD31-4B8C-83A1-F6EECF244321}">
                <p14:modId xmlns:p14="http://schemas.microsoft.com/office/powerpoint/2010/main" val="2558858580"/>
              </p:ext>
            </p:extLst>
          </p:nvPr>
        </p:nvGraphicFramePr>
        <p:xfrm>
          <a:off x="1294108" y="2023284"/>
          <a:ext cx="4602996" cy="2375864"/>
        </p:xfrm>
        <a:graphic>
          <a:graphicData uri="http://schemas.openxmlformats.org/drawingml/2006/table">
            <a:tbl>
              <a:tblPr>
                <a:tableStyleId>{E8B1032C-EA38-4F05-BA0D-38AFFFC7BED3}</a:tableStyleId>
              </a:tblPr>
              <a:tblGrid>
                <a:gridCol w="1534332">
                  <a:extLst>
                    <a:ext uri="{9D8B030D-6E8A-4147-A177-3AD203B41FA5}">
                      <a16:colId xmlns:a16="http://schemas.microsoft.com/office/drawing/2014/main" val="2800800750"/>
                    </a:ext>
                  </a:extLst>
                </a:gridCol>
                <a:gridCol w="1534332">
                  <a:extLst>
                    <a:ext uri="{9D8B030D-6E8A-4147-A177-3AD203B41FA5}">
                      <a16:colId xmlns:a16="http://schemas.microsoft.com/office/drawing/2014/main" val="2081240330"/>
                    </a:ext>
                  </a:extLst>
                </a:gridCol>
                <a:gridCol w="1534332">
                  <a:extLst>
                    <a:ext uri="{9D8B030D-6E8A-4147-A177-3AD203B41FA5}">
                      <a16:colId xmlns:a16="http://schemas.microsoft.com/office/drawing/2014/main" val="3985987435"/>
                    </a:ext>
                  </a:extLst>
                </a:gridCol>
              </a:tblGrid>
              <a:tr h="340635">
                <a:tc>
                  <a:txBody>
                    <a:bodyPr/>
                    <a:lstStyle/>
                    <a:p>
                      <a:pPr algn="ctr" fontAlgn="b">
                        <a:buNone/>
                      </a:pPr>
                      <a:r>
                        <a:rPr lang="en-US" sz="1400" b="1" u="none" strike="noStrike" kern="1200" noProof="0" dirty="0">
                          <a:solidFill>
                            <a:sysClr val="windowText" lastClr="000000"/>
                          </a:solidFill>
                          <a:effectLst/>
                        </a:rPr>
                        <a:t>Vietnam</a:t>
                      </a:r>
                      <a:endParaRPr lang="en-US" sz="1400" b="1" u="none" strike="noStrike" kern="1200" noProof="0" dirty="0">
                        <a:solidFill>
                          <a:sysClr val="windowText" lastClr="000000"/>
                        </a:solidFill>
                        <a:effectLst/>
                        <a:latin typeface="+mj-lt"/>
                        <a:ea typeface="+mn-ea"/>
                        <a:cs typeface="+mn-cs"/>
                      </a:endParaRPr>
                    </a:p>
                  </a:txBody>
                  <a:tcPr marL="4614" marR="4614" marT="4614" marB="0" anchor="b"/>
                </a:tc>
                <a:tc>
                  <a:txBody>
                    <a:bodyPr/>
                    <a:lstStyle/>
                    <a:p>
                      <a:pPr algn="ctr" fontAlgn="b">
                        <a:buNone/>
                      </a:pPr>
                      <a:r>
                        <a:rPr lang="en-US" sz="1400" b="1" u="none" strike="noStrike" kern="1200" noProof="0" dirty="0">
                          <a:solidFill>
                            <a:sysClr val="windowText" lastClr="000000"/>
                          </a:solidFill>
                          <a:effectLst/>
                        </a:rPr>
                        <a:t>HUST </a:t>
                      </a:r>
                      <a:endParaRPr lang="en-US" sz="1400" b="1" u="none" strike="noStrike" kern="1200" noProof="0" dirty="0">
                        <a:solidFill>
                          <a:sysClr val="windowText" lastClr="000000"/>
                        </a:solidFill>
                        <a:effectLst/>
                        <a:latin typeface="+mj-lt"/>
                        <a:ea typeface="+mn-ea"/>
                        <a:cs typeface="+mn-cs"/>
                      </a:endParaRPr>
                    </a:p>
                  </a:txBody>
                  <a:tcPr marL="4614" marR="4614" marT="4614" marB="0" anchor="b"/>
                </a:tc>
                <a:tc>
                  <a:txBody>
                    <a:bodyPr/>
                    <a:lstStyle/>
                    <a:p>
                      <a:pPr algn="ctr" fontAlgn="b">
                        <a:buNone/>
                      </a:pPr>
                      <a:r>
                        <a:rPr lang="en-US" sz="1400" u="none" strike="noStrike" kern="1200" noProof="0" dirty="0">
                          <a:solidFill>
                            <a:sysClr val="windowText" lastClr="000000"/>
                          </a:solidFill>
                          <a:effectLst/>
                        </a:rPr>
                        <a:t>13</a:t>
                      </a:r>
                      <a:endParaRPr lang="en-US" sz="1400" u="none" strike="noStrike" kern="1200" noProof="0" dirty="0">
                        <a:solidFill>
                          <a:sysClr val="windowText" lastClr="000000"/>
                        </a:solidFill>
                        <a:effectLst/>
                        <a:latin typeface="+mj-lt"/>
                        <a:ea typeface="+mn-ea"/>
                        <a:cs typeface="+mn-cs"/>
                      </a:endParaRPr>
                    </a:p>
                  </a:txBody>
                  <a:tcPr marL="4614" marR="4614" marT="4614" marB="0" anchor="b"/>
                </a:tc>
                <a:extLst>
                  <a:ext uri="{0D108BD9-81ED-4DB2-BD59-A6C34878D82A}">
                    <a16:rowId xmlns:a16="http://schemas.microsoft.com/office/drawing/2014/main" val="2086957583"/>
                  </a:ext>
                </a:extLst>
              </a:tr>
              <a:tr h="340635">
                <a:tc>
                  <a:txBody>
                    <a:bodyPr/>
                    <a:lstStyle/>
                    <a:p>
                      <a:pPr algn="ctr" fontAlgn="b">
                        <a:buNone/>
                      </a:pPr>
                      <a:r>
                        <a:rPr lang="en-US" sz="1400" b="1" u="none" strike="noStrike" kern="1200" noProof="0" dirty="0">
                          <a:solidFill>
                            <a:sysClr val="windowText" lastClr="000000"/>
                          </a:solidFill>
                          <a:effectLst/>
                        </a:rPr>
                        <a:t>Laos</a:t>
                      </a:r>
                      <a:endParaRPr lang="en-US" sz="1400" b="1" u="none" strike="noStrike" kern="1200" noProof="0" dirty="0">
                        <a:solidFill>
                          <a:sysClr val="windowText" lastClr="000000"/>
                        </a:solidFill>
                        <a:effectLst/>
                        <a:latin typeface="+mj-lt"/>
                        <a:ea typeface="+mn-ea"/>
                        <a:cs typeface="+mn-cs"/>
                      </a:endParaRPr>
                    </a:p>
                  </a:txBody>
                  <a:tcPr marL="4614" marR="4614" marT="4614" marB="0" anchor="b"/>
                </a:tc>
                <a:tc>
                  <a:txBody>
                    <a:bodyPr/>
                    <a:lstStyle/>
                    <a:p>
                      <a:pPr algn="ctr" fontAlgn="b">
                        <a:buNone/>
                      </a:pPr>
                      <a:r>
                        <a:rPr lang="en-US" sz="1400" b="1" u="none" strike="noStrike" kern="1200" noProof="0" dirty="0">
                          <a:solidFill>
                            <a:sysClr val="windowText" lastClr="000000"/>
                          </a:solidFill>
                          <a:effectLst/>
                        </a:rPr>
                        <a:t>SKU</a:t>
                      </a:r>
                      <a:endParaRPr lang="en-US" sz="1400" b="1" u="none" strike="noStrike" kern="1200" noProof="0" dirty="0">
                        <a:solidFill>
                          <a:sysClr val="windowText" lastClr="000000"/>
                        </a:solidFill>
                        <a:effectLst/>
                        <a:latin typeface="+mj-lt"/>
                        <a:ea typeface="+mn-ea"/>
                        <a:cs typeface="+mn-cs"/>
                      </a:endParaRPr>
                    </a:p>
                  </a:txBody>
                  <a:tcPr marL="4614" marR="4614" marT="4614" marB="0" anchor="b"/>
                </a:tc>
                <a:tc>
                  <a:txBody>
                    <a:bodyPr/>
                    <a:lstStyle/>
                    <a:p>
                      <a:pPr algn="ctr" fontAlgn="b">
                        <a:buNone/>
                      </a:pPr>
                      <a:r>
                        <a:rPr lang="en-US" sz="1400" u="none" strike="noStrike" kern="1200" noProof="0" dirty="0">
                          <a:solidFill>
                            <a:sysClr val="windowText" lastClr="000000"/>
                          </a:solidFill>
                          <a:effectLst/>
                        </a:rPr>
                        <a:t>10</a:t>
                      </a:r>
                      <a:endParaRPr lang="en-US" sz="1400" u="none" strike="noStrike" kern="1200" noProof="0" dirty="0">
                        <a:solidFill>
                          <a:sysClr val="windowText" lastClr="000000"/>
                        </a:solidFill>
                        <a:effectLst/>
                        <a:latin typeface="+mj-lt"/>
                        <a:ea typeface="+mn-ea"/>
                        <a:cs typeface="+mn-cs"/>
                      </a:endParaRPr>
                    </a:p>
                  </a:txBody>
                  <a:tcPr marL="4614" marR="4614" marT="4614" marB="0" anchor="b"/>
                </a:tc>
                <a:extLst>
                  <a:ext uri="{0D108BD9-81ED-4DB2-BD59-A6C34878D82A}">
                    <a16:rowId xmlns:a16="http://schemas.microsoft.com/office/drawing/2014/main" val="3426765491"/>
                  </a:ext>
                </a:extLst>
              </a:tr>
              <a:tr h="340635">
                <a:tc>
                  <a:txBody>
                    <a:bodyPr/>
                    <a:lstStyle/>
                    <a:p>
                      <a:pPr algn="ctr" fontAlgn="b">
                        <a:buNone/>
                      </a:pPr>
                      <a:r>
                        <a:rPr lang="en-US" sz="1400" b="1" u="none" strike="noStrike" kern="1200" noProof="0" dirty="0">
                          <a:solidFill>
                            <a:sysClr val="windowText" lastClr="000000"/>
                          </a:solidFill>
                          <a:effectLst/>
                        </a:rPr>
                        <a:t>Vietnam</a:t>
                      </a:r>
                      <a:endParaRPr lang="en-US" sz="1400" b="1" u="none" strike="noStrike" kern="1200" noProof="0" dirty="0">
                        <a:solidFill>
                          <a:sysClr val="windowText" lastClr="000000"/>
                        </a:solidFill>
                        <a:effectLst/>
                        <a:latin typeface="+mj-lt"/>
                        <a:ea typeface="+mn-ea"/>
                        <a:cs typeface="+mn-cs"/>
                      </a:endParaRPr>
                    </a:p>
                  </a:txBody>
                  <a:tcPr marL="4614" marR="4614" marT="4614" marB="0" anchor="b"/>
                </a:tc>
                <a:tc>
                  <a:txBody>
                    <a:bodyPr/>
                    <a:lstStyle/>
                    <a:p>
                      <a:pPr algn="ctr" fontAlgn="b">
                        <a:buNone/>
                      </a:pPr>
                      <a:r>
                        <a:rPr lang="en-US" sz="1400" b="1" u="none" strike="noStrike" kern="1200" noProof="0" dirty="0">
                          <a:solidFill>
                            <a:sysClr val="windowText" lastClr="000000"/>
                          </a:solidFill>
                          <a:effectLst/>
                        </a:rPr>
                        <a:t>VNUA</a:t>
                      </a:r>
                      <a:endParaRPr lang="en-US" sz="1400" b="1" u="none" strike="noStrike" kern="1200" noProof="0" dirty="0">
                        <a:solidFill>
                          <a:sysClr val="windowText" lastClr="000000"/>
                        </a:solidFill>
                        <a:effectLst/>
                        <a:latin typeface="+mj-lt"/>
                        <a:ea typeface="+mn-ea"/>
                        <a:cs typeface="+mn-cs"/>
                      </a:endParaRPr>
                    </a:p>
                  </a:txBody>
                  <a:tcPr marL="4614" marR="4614" marT="4614" marB="0" anchor="b"/>
                </a:tc>
                <a:tc>
                  <a:txBody>
                    <a:bodyPr/>
                    <a:lstStyle/>
                    <a:p>
                      <a:pPr algn="ctr" fontAlgn="b">
                        <a:buNone/>
                      </a:pPr>
                      <a:r>
                        <a:rPr lang="en-US" sz="1400" u="none" strike="noStrike" kern="1200" noProof="0" dirty="0">
                          <a:solidFill>
                            <a:sysClr val="windowText" lastClr="000000"/>
                          </a:solidFill>
                          <a:effectLst/>
                        </a:rPr>
                        <a:t>11</a:t>
                      </a:r>
                      <a:endParaRPr lang="en-US" sz="1400" u="none" strike="noStrike" kern="1200" noProof="0" dirty="0">
                        <a:solidFill>
                          <a:sysClr val="windowText" lastClr="000000"/>
                        </a:solidFill>
                        <a:effectLst/>
                        <a:latin typeface="+mj-lt"/>
                        <a:ea typeface="+mn-ea"/>
                        <a:cs typeface="+mn-cs"/>
                      </a:endParaRPr>
                    </a:p>
                  </a:txBody>
                  <a:tcPr marL="4614" marR="4614" marT="4614" marB="0" anchor="b"/>
                </a:tc>
                <a:extLst>
                  <a:ext uri="{0D108BD9-81ED-4DB2-BD59-A6C34878D82A}">
                    <a16:rowId xmlns:a16="http://schemas.microsoft.com/office/drawing/2014/main" val="1226302203"/>
                  </a:ext>
                </a:extLst>
              </a:tr>
              <a:tr h="340635">
                <a:tc>
                  <a:txBody>
                    <a:bodyPr/>
                    <a:lstStyle/>
                    <a:p>
                      <a:pPr algn="ctr" fontAlgn="b">
                        <a:buNone/>
                      </a:pPr>
                      <a:r>
                        <a:rPr lang="en-US" sz="1400" b="1" u="none" strike="noStrike" kern="1200" noProof="0" dirty="0" err="1">
                          <a:solidFill>
                            <a:sysClr val="windowText" lastClr="000000"/>
                          </a:solidFill>
                          <a:effectLst/>
                        </a:rPr>
                        <a:t>Inodnesia</a:t>
                      </a:r>
                      <a:endParaRPr lang="en-US" sz="1400" b="1" u="none" strike="noStrike" kern="1200" noProof="0" dirty="0">
                        <a:solidFill>
                          <a:sysClr val="windowText" lastClr="000000"/>
                        </a:solidFill>
                        <a:effectLst/>
                        <a:latin typeface="+mj-lt"/>
                        <a:ea typeface="+mn-ea"/>
                        <a:cs typeface="+mn-cs"/>
                      </a:endParaRPr>
                    </a:p>
                  </a:txBody>
                  <a:tcPr marL="4614" marR="4614" marT="4614" marB="0" anchor="b"/>
                </a:tc>
                <a:tc>
                  <a:txBody>
                    <a:bodyPr/>
                    <a:lstStyle/>
                    <a:p>
                      <a:pPr algn="ctr" fontAlgn="b">
                        <a:buNone/>
                      </a:pPr>
                      <a:r>
                        <a:rPr lang="en-US" sz="1400" b="1" u="none" strike="noStrike" kern="1200" noProof="0" dirty="0">
                          <a:solidFill>
                            <a:sysClr val="windowText" lastClr="000000"/>
                          </a:solidFill>
                          <a:effectLst/>
                        </a:rPr>
                        <a:t>IPB</a:t>
                      </a:r>
                      <a:endParaRPr lang="en-US" sz="1400" b="1" u="none" strike="noStrike" kern="1200" noProof="0" dirty="0">
                        <a:solidFill>
                          <a:sysClr val="windowText" lastClr="000000"/>
                        </a:solidFill>
                        <a:effectLst/>
                        <a:latin typeface="+mj-lt"/>
                        <a:ea typeface="+mn-ea"/>
                        <a:cs typeface="+mn-cs"/>
                      </a:endParaRPr>
                    </a:p>
                  </a:txBody>
                  <a:tcPr marL="4614" marR="4614" marT="4614" marB="0" anchor="b"/>
                </a:tc>
                <a:tc>
                  <a:txBody>
                    <a:bodyPr/>
                    <a:lstStyle/>
                    <a:p>
                      <a:pPr algn="ctr" fontAlgn="b">
                        <a:buNone/>
                      </a:pPr>
                      <a:r>
                        <a:rPr lang="en-US" sz="1400" u="none" strike="noStrike" kern="1200" noProof="0" dirty="0">
                          <a:solidFill>
                            <a:sysClr val="windowText" lastClr="000000"/>
                          </a:solidFill>
                          <a:effectLst/>
                        </a:rPr>
                        <a:t>11</a:t>
                      </a:r>
                      <a:endParaRPr lang="en-US" sz="1400" u="none" strike="noStrike" kern="1200" noProof="0" dirty="0">
                        <a:solidFill>
                          <a:sysClr val="windowText" lastClr="000000"/>
                        </a:solidFill>
                        <a:effectLst/>
                        <a:latin typeface="+mj-lt"/>
                        <a:ea typeface="+mn-ea"/>
                        <a:cs typeface="+mn-cs"/>
                      </a:endParaRPr>
                    </a:p>
                  </a:txBody>
                  <a:tcPr marL="4614" marR="4614" marT="4614" marB="0" anchor="b"/>
                </a:tc>
                <a:extLst>
                  <a:ext uri="{0D108BD9-81ED-4DB2-BD59-A6C34878D82A}">
                    <a16:rowId xmlns:a16="http://schemas.microsoft.com/office/drawing/2014/main" val="4143406724"/>
                  </a:ext>
                </a:extLst>
              </a:tr>
              <a:tr h="340635">
                <a:tc>
                  <a:txBody>
                    <a:bodyPr/>
                    <a:lstStyle/>
                    <a:p>
                      <a:pPr algn="ctr" fontAlgn="b">
                        <a:buNone/>
                      </a:pPr>
                      <a:r>
                        <a:rPr lang="en-US" sz="1400" b="1" u="none" strike="noStrike" kern="1200" noProof="0" dirty="0" err="1">
                          <a:solidFill>
                            <a:sysClr val="windowText" lastClr="000000"/>
                          </a:solidFill>
                          <a:effectLst/>
                        </a:rPr>
                        <a:t>Inodnesia</a:t>
                      </a:r>
                      <a:endParaRPr lang="en-US" sz="1400" b="1" u="none" strike="noStrike" kern="1200" noProof="0" dirty="0">
                        <a:solidFill>
                          <a:sysClr val="windowText" lastClr="000000"/>
                        </a:solidFill>
                        <a:effectLst/>
                        <a:latin typeface="+mj-lt"/>
                        <a:ea typeface="+mn-ea"/>
                        <a:cs typeface="+mn-cs"/>
                      </a:endParaRPr>
                    </a:p>
                  </a:txBody>
                  <a:tcPr marL="4614" marR="4614" marT="4614" marB="0" anchor="b"/>
                </a:tc>
                <a:tc>
                  <a:txBody>
                    <a:bodyPr/>
                    <a:lstStyle/>
                    <a:p>
                      <a:pPr algn="ctr" fontAlgn="b">
                        <a:buNone/>
                      </a:pPr>
                      <a:r>
                        <a:rPr lang="en-US" sz="1400" b="1" u="none" strike="noStrike" kern="1200" noProof="0" dirty="0">
                          <a:solidFill>
                            <a:sysClr val="windowText" lastClr="000000"/>
                          </a:solidFill>
                          <a:effectLst/>
                        </a:rPr>
                        <a:t>UNS</a:t>
                      </a:r>
                      <a:endParaRPr lang="en-US" sz="1400" b="1" u="none" strike="noStrike" kern="1200" noProof="0" dirty="0">
                        <a:solidFill>
                          <a:sysClr val="windowText" lastClr="000000"/>
                        </a:solidFill>
                        <a:effectLst/>
                        <a:latin typeface="+mj-lt"/>
                        <a:ea typeface="+mn-ea"/>
                        <a:cs typeface="+mn-cs"/>
                      </a:endParaRPr>
                    </a:p>
                  </a:txBody>
                  <a:tcPr marL="4614" marR="4614" marT="4614" marB="0" anchor="b"/>
                </a:tc>
                <a:tc>
                  <a:txBody>
                    <a:bodyPr/>
                    <a:lstStyle/>
                    <a:p>
                      <a:pPr algn="ctr" fontAlgn="b">
                        <a:buNone/>
                      </a:pPr>
                      <a:r>
                        <a:rPr lang="en-US" sz="1400" u="none" strike="noStrike" kern="1200" noProof="0" dirty="0">
                          <a:solidFill>
                            <a:sysClr val="windowText" lastClr="000000"/>
                          </a:solidFill>
                          <a:effectLst/>
                        </a:rPr>
                        <a:t>10</a:t>
                      </a:r>
                      <a:endParaRPr lang="en-US" sz="1400" u="none" strike="noStrike" kern="1200" noProof="0" dirty="0">
                        <a:solidFill>
                          <a:sysClr val="windowText" lastClr="000000"/>
                        </a:solidFill>
                        <a:effectLst/>
                        <a:latin typeface="+mj-lt"/>
                        <a:ea typeface="+mn-ea"/>
                        <a:cs typeface="+mn-cs"/>
                      </a:endParaRPr>
                    </a:p>
                  </a:txBody>
                  <a:tcPr marL="4614" marR="4614" marT="4614" marB="0" anchor="b"/>
                </a:tc>
                <a:extLst>
                  <a:ext uri="{0D108BD9-81ED-4DB2-BD59-A6C34878D82A}">
                    <a16:rowId xmlns:a16="http://schemas.microsoft.com/office/drawing/2014/main" val="3259936530"/>
                  </a:ext>
                </a:extLst>
              </a:tr>
              <a:tr h="33205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kern="1200" noProof="0" dirty="0">
                          <a:solidFill>
                            <a:sysClr val="windowText" lastClr="000000"/>
                          </a:solidFill>
                          <a:effectLst/>
                        </a:rPr>
                        <a:t>Laos</a:t>
                      </a:r>
                      <a:endParaRPr lang="en-US" sz="1400" b="1" u="none" strike="noStrike" kern="1200" noProof="0" dirty="0">
                        <a:solidFill>
                          <a:sysClr val="windowText" lastClr="000000"/>
                        </a:solidFill>
                        <a:effectLst/>
                        <a:latin typeface="+mj-lt"/>
                        <a:ea typeface="+mn-ea"/>
                        <a:cs typeface="+mn-cs"/>
                      </a:endParaRPr>
                    </a:p>
                  </a:txBody>
                  <a:tcPr marL="4614" marR="4614" marT="4614"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kern="1200" noProof="0" dirty="0" err="1">
                          <a:solidFill>
                            <a:sysClr val="windowText" lastClr="000000"/>
                          </a:solidFill>
                          <a:effectLst/>
                        </a:rPr>
                        <a:t>NUoL</a:t>
                      </a:r>
                      <a:endParaRPr lang="en-US" sz="1400" b="1" u="none" strike="noStrike" kern="1200" noProof="0" dirty="0">
                        <a:solidFill>
                          <a:sysClr val="windowText" lastClr="000000"/>
                        </a:solidFill>
                        <a:effectLst/>
                        <a:latin typeface="+mj-lt"/>
                        <a:ea typeface="+mn-ea"/>
                        <a:cs typeface="+mn-cs"/>
                      </a:endParaRPr>
                    </a:p>
                  </a:txBody>
                  <a:tcPr marL="4614" marR="4614" marT="4614" marB="0" anchor="b"/>
                </a:tc>
                <a:tc>
                  <a:txBody>
                    <a:bodyPr/>
                    <a:lstStyle/>
                    <a:p>
                      <a:pPr algn="ctr" fontAlgn="b">
                        <a:buNone/>
                      </a:pPr>
                      <a:r>
                        <a:rPr lang="en-US" sz="1400" u="none" strike="noStrike" kern="1200" noProof="0" dirty="0">
                          <a:solidFill>
                            <a:sysClr val="windowText" lastClr="000000"/>
                          </a:solidFill>
                          <a:effectLst/>
                        </a:rPr>
                        <a:t>10</a:t>
                      </a:r>
                      <a:endParaRPr lang="en-US" sz="1400" u="none" strike="noStrike" kern="1200" noProof="0" dirty="0">
                        <a:solidFill>
                          <a:sysClr val="windowText" lastClr="000000"/>
                        </a:solidFill>
                        <a:effectLst/>
                        <a:latin typeface="+mj-lt"/>
                        <a:ea typeface="+mn-ea"/>
                        <a:cs typeface="+mn-cs"/>
                      </a:endParaRPr>
                    </a:p>
                  </a:txBody>
                  <a:tcPr marL="4614" marR="4614" marT="4614" marB="0" anchor="b"/>
                </a:tc>
                <a:extLst>
                  <a:ext uri="{0D108BD9-81ED-4DB2-BD59-A6C34878D82A}">
                    <a16:rowId xmlns:a16="http://schemas.microsoft.com/office/drawing/2014/main" val="804653411"/>
                  </a:ext>
                </a:extLst>
              </a:tr>
              <a:tr h="340635">
                <a:tc>
                  <a:txBody>
                    <a:bodyPr/>
                    <a:lstStyle/>
                    <a:p>
                      <a:pPr algn="ctr" fontAlgn="b">
                        <a:buNone/>
                      </a:pPr>
                      <a:r>
                        <a:rPr lang="en-US" sz="1400" b="1" u="none" strike="noStrike" kern="1200" noProof="0" dirty="0">
                          <a:solidFill>
                            <a:sysClr val="windowText" lastClr="000000"/>
                          </a:solidFill>
                          <a:effectLst/>
                        </a:rPr>
                        <a:t>Total</a:t>
                      </a:r>
                      <a:endParaRPr lang="en-US" sz="1400" b="1" u="none" strike="noStrike" kern="1200" noProof="0" dirty="0">
                        <a:solidFill>
                          <a:sysClr val="windowText" lastClr="000000"/>
                        </a:solidFill>
                        <a:effectLst/>
                        <a:latin typeface="+mj-lt"/>
                        <a:ea typeface="+mn-ea"/>
                        <a:cs typeface="+mn-cs"/>
                      </a:endParaRPr>
                    </a:p>
                  </a:txBody>
                  <a:tcPr marL="4614" marR="4614" marT="4614" marB="0" anchor="b"/>
                </a:tc>
                <a:tc>
                  <a:txBody>
                    <a:bodyPr/>
                    <a:lstStyle/>
                    <a:p>
                      <a:pPr algn="ctr" fontAlgn="b">
                        <a:buNone/>
                      </a:pPr>
                      <a:r>
                        <a:rPr lang="en-US" sz="1400" b="1" u="none" strike="noStrike" kern="1200" noProof="0" dirty="0">
                          <a:solidFill>
                            <a:sysClr val="windowText" lastClr="000000"/>
                          </a:solidFill>
                          <a:effectLst/>
                        </a:rPr>
                        <a:t>60</a:t>
                      </a:r>
                      <a:endParaRPr lang="en-US" sz="1400" b="1" u="none" strike="noStrike" kern="1200" noProof="0" dirty="0">
                        <a:solidFill>
                          <a:sysClr val="windowText" lastClr="000000"/>
                        </a:solidFill>
                        <a:effectLst/>
                        <a:latin typeface="+mj-lt"/>
                        <a:ea typeface="+mn-ea"/>
                        <a:cs typeface="+mn-cs"/>
                      </a:endParaRPr>
                    </a:p>
                  </a:txBody>
                  <a:tcPr marL="4614" marR="4614" marT="4614" marB="0" anchor="b"/>
                </a:tc>
                <a:tc>
                  <a:txBody>
                    <a:bodyPr/>
                    <a:lstStyle/>
                    <a:p>
                      <a:pPr algn="ctr" fontAlgn="b">
                        <a:buNone/>
                      </a:pPr>
                      <a:r>
                        <a:rPr lang="en-US" sz="1400" u="none" strike="noStrike" kern="1200" noProof="0" dirty="0">
                          <a:solidFill>
                            <a:sysClr val="windowText" lastClr="000000"/>
                          </a:solidFill>
                          <a:effectLst/>
                        </a:rPr>
                        <a:t>45</a:t>
                      </a:r>
                      <a:endParaRPr lang="en-US" sz="1400" u="none" strike="noStrike" kern="1200" noProof="0" dirty="0">
                        <a:solidFill>
                          <a:sysClr val="windowText" lastClr="000000"/>
                        </a:solidFill>
                        <a:effectLst/>
                        <a:latin typeface="+mj-lt"/>
                        <a:ea typeface="+mn-ea"/>
                        <a:cs typeface="+mn-cs"/>
                      </a:endParaRPr>
                    </a:p>
                  </a:txBody>
                  <a:tcPr marL="4614" marR="4614" marT="4614" marB="0" anchor="b"/>
                </a:tc>
                <a:extLst>
                  <a:ext uri="{0D108BD9-81ED-4DB2-BD59-A6C34878D82A}">
                    <a16:rowId xmlns:a16="http://schemas.microsoft.com/office/drawing/2014/main" val="4021947657"/>
                  </a:ext>
                </a:extLst>
              </a:tr>
            </a:tbl>
          </a:graphicData>
        </a:graphic>
      </p:graphicFrame>
      <p:pic>
        <p:nvPicPr>
          <p:cNvPr id="5" name="Picture 4" descr="A tree with green leaves&#10;&#10;AI-generated content may be incorrect.">
            <a:extLst>
              <a:ext uri="{FF2B5EF4-FFF2-40B4-BE49-F238E27FC236}">
                <a16:creationId xmlns:a16="http://schemas.microsoft.com/office/drawing/2014/main" id="{8035DDFA-18D3-F9C1-3748-D2AED2B6843D}"/>
              </a:ext>
            </a:extLst>
          </p:cNvPr>
          <p:cNvPicPr>
            <a:picLocks noChangeAspect="1"/>
          </p:cNvPicPr>
          <p:nvPr/>
        </p:nvPicPr>
        <p:blipFill>
          <a:blip r:embed="rId2"/>
          <a:stretch>
            <a:fillRect/>
          </a:stretch>
        </p:blipFill>
        <p:spPr>
          <a:xfrm rot="5400000">
            <a:off x="6148983" y="2320268"/>
            <a:ext cx="2375865" cy="1781898"/>
          </a:xfrm>
          <a:prstGeom prst="rect">
            <a:avLst/>
          </a:prstGeom>
        </p:spPr>
      </p:pic>
    </p:spTree>
    <p:extLst>
      <p:ext uri="{BB962C8B-B14F-4D97-AF65-F5344CB8AC3E}">
        <p14:creationId xmlns:p14="http://schemas.microsoft.com/office/powerpoint/2010/main" val="526950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13369-B504-237C-B999-EE1269C087D0}"/>
              </a:ext>
            </a:extLst>
          </p:cNvPr>
          <p:cNvSpPr>
            <a:spLocks noGrp="1"/>
          </p:cNvSpPr>
          <p:nvPr>
            <p:ph type="title"/>
          </p:nvPr>
        </p:nvSpPr>
        <p:spPr>
          <a:xfrm>
            <a:off x="1144692" y="511175"/>
            <a:ext cx="7370657" cy="757238"/>
          </a:xfrm>
        </p:spPr>
        <p:txBody>
          <a:bodyPr>
            <a:normAutofit/>
          </a:bodyPr>
          <a:lstStyle/>
          <a:p>
            <a:r>
              <a:rPr lang="en-US" noProof="0" dirty="0"/>
              <a:t>Calendar - ended </a:t>
            </a:r>
          </a:p>
        </p:txBody>
      </p:sp>
      <p:graphicFrame>
        <p:nvGraphicFramePr>
          <p:cNvPr id="5" name="Content Placeholder 2">
            <a:extLst>
              <a:ext uri="{FF2B5EF4-FFF2-40B4-BE49-F238E27FC236}">
                <a16:creationId xmlns:a16="http://schemas.microsoft.com/office/drawing/2014/main" id="{CA38C148-2311-8D49-BB8C-684B0F63CB7B}"/>
              </a:ext>
            </a:extLst>
          </p:cNvPr>
          <p:cNvGraphicFramePr>
            <a:graphicFrameLocks noGrp="1"/>
          </p:cNvGraphicFramePr>
          <p:nvPr>
            <p:ph idx="1"/>
            <p:extLst>
              <p:ext uri="{D42A27DB-BD31-4B8C-83A1-F6EECF244321}">
                <p14:modId xmlns:p14="http://schemas.microsoft.com/office/powerpoint/2010/main" val="2472784316"/>
              </p:ext>
            </p:extLst>
          </p:nvPr>
        </p:nvGraphicFramePr>
        <p:xfrm>
          <a:off x="1733972" y="1720427"/>
          <a:ext cx="6781377" cy="2911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9405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7E96452C-3669-8B1E-D800-448A5CA59E48}"/>
              </a:ext>
            </a:extLst>
          </p:cNvPr>
          <p:cNvPicPr>
            <a:picLocks noChangeAspect="1"/>
          </p:cNvPicPr>
          <p:nvPr/>
        </p:nvPicPr>
        <p:blipFill>
          <a:blip r:embed="rId2"/>
          <a:stretch>
            <a:fillRect/>
          </a:stretch>
        </p:blipFill>
        <p:spPr>
          <a:xfrm>
            <a:off x="0" y="-26027"/>
            <a:ext cx="9144000" cy="4777104"/>
          </a:xfrm>
          <a:prstGeom prst="rect">
            <a:avLst/>
          </a:prstGeom>
        </p:spPr>
      </p:pic>
      <p:sp>
        <p:nvSpPr>
          <p:cNvPr id="2" name="Titlu 1">
            <a:extLst>
              <a:ext uri="{FF2B5EF4-FFF2-40B4-BE49-F238E27FC236}">
                <a16:creationId xmlns:a16="http://schemas.microsoft.com/office/drawing/2014/main" id="{3F506121-1F99-01AE-4164-FD216E939CC6}"/>
              </a:ext>
            </a:extLst>
          </p:cNvPr>
          <p:cNvSpPr>
            <a:spLocks noGrp="1"/>
          </p:cNvSpPr>
          <p:nvPr>
            <p:ph type="title"/>
          </p:nvPr>
        </p:nvSpPr>
        <p:spPr>
          <a:xfrm>
            <a:off x="1439160" y="1814512"/>
            <a:ext cx="7370657" cy="757238"/>
          </a:xfrm>
        </p:spPr>
        <p:txBody>
          <a:bodyPr/>
          <a:lstStyle/>
          <a:p>
            <a:r>
              <a:rPr lang="en-US" dirty="0">
                <a:solidFill>
                  <a:schemeClr val="bg1"/>
                </a:solidFill>
              </a:rPr>
              <a:t>CEBCAT platform</a:t>
            </a:r>
            <a:br>
              <a:rPr lang="en-US" dirty="0">
                <a:solidFill>
                  <a:schemeClr val="bg1"/>
                </a:solidFill>
              </a:rPr>
            </a:br>
            <a:r>
              <a:rPr lang="en-US" dirty="0" err="1">
                <a:solidFill>
                  <a:schemeClr val="bg1"/>
                </a:solidFill>
              </a:rPr>
              <a:t>gp</a:t>
            </a:r>
            <a:r>
              <a:rPr lang="en-US" dirty="0">
                <a:solidFill>
                  <a:schemeClr val="bg1"/>
                </a:solidFill>
              </a:rPr>
              <a:t> to </a:t>
            </a:r>
            <a:br>
              <a:rPr lang="en-US" dirty="0">
                <a:solidFill>
                  <a:schemeClr val="bg1"/>
                </a:solidFill>
              </a:rPr>
            </a:br>
            <a:r>
              <a:rPr lang="en-US" dirty="0">
                <a:solidFill>
                  <a:schemeClr val="bg1"/>
                </a:solidFill>
              </a:rPr>
              <a:t>https://e-learning.cebcat.eu/</a:t>
            </a:r>
          </a:p>
        </p:txBody>
      </p:sp>
    </p:spTree>
    <p:extLst>
      <p:ext uri="{BB962C8B-B14F-4D97-AF65-F5344CB8AC3E}">
        <p14:creationId xmlns:p14="http://schemas.microsoft.com/office/powerpoint/2010/main" val="1719055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C589D163-AFB1-E659-731C-5FC3D6CC2534}"/>
              </a:ext>
            </a:extLst>
          </p:cNvPr>
          <p:cNvPicPr>
            <a:picLocks noChangeAspect="1"/>
          </p:cNvPicPr>
          <p:nvPr/>
        </p:nvPicPr>
        <p:blipFill>
          <a:blip r:embed="rId2"/>
          <a:stretch>
            <a:fillRect/>
          </a:stretch>
        </p:blipFill>
        <p:spPr>
          <a:xfrm>
            <a:off x="0" y="155340"/>
            <a:ext cx="9144000" cy="4832819"/>
          </a:xfrm>
          <a:prstGeom prst="rect">
            <a:avLst/>
          </a:prstGeom>
        </p:spPr>
      </p:pic>
    </p:spTree>
    <p:extLst>
      <p:ext uri="{BB962C8B-B14F-4D97-AF65-F5344CB8AC3E}">
        <p14:creationId xmlns:p14="http://schemas.microsoft.com/office/powerpoint/2010/main" val="1205765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DE49E748-C03D-E348-34E8-ED9944F2F8BB}"/>
              </a:ext>
            </a:extLst>
          </p:cNvPr>
          <p:cNvPicPr>
            <a:picLocks noChangeAspect="1"/>
          </p:cNvPicPr>
          <p:nvPr/>
        </p:nvPicPr>
        <p:blipFill>
          <a:blip r:embed="rId2"/>
          <a:stretch>
            <a:fillRect/>
          </a:stretch>
        </p:blipFill>
        <p:spPr>
          <a:xfrm>
            <a:off x="0" y="373080"/>
            <a:ext cx="9144000" cy="4397339"/>
          </a:xfrm>
          <a:prstGeom prst="rect">
            <a:avLst/>
          </a:prstGeom>
        </p:spPr>
      </p:pic>
    </p:spTree>
    <p:extLst>
      <p:ext uri="{BB962C8B-B14F-4D97-AF65-F5344CB8AC3E}">
        <p14:creationId xmlns:p14="http://schemas.microsoft.com/office/powerpoint/2010/main" val="654794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75704DF-58D7-CE22-3F7C-93DB4F74E110}"/>
              </a:ext>
            </a:extLst>
          </p:cNvPr>
          <p:cNvSpPr>
            <a:spLocks noGrp="1"/>
          </p:cNvSpPr>
          <p:nvPr>
            <p:ph type="title"/>
          </p:nvPr>
        </p:nvSpPr>
        <p:spPr/>
        <p:txBody>
          <a:bodyPr/>
          <a:lstStyle/>
          <a:p>
            <a:r>
              <a:rPr lang="en-US" dirty="0"/>
              <a:t>Reporting</a:t>
            </a:r>
          </a:p>
        </p:txBody>
      </p:sp>
      <p:pic>
        <p:nvPicPr>
          <p:cNvPr id="5" name="Imagine 4">
            <a:extLst>
              <a:ext uri="{FF2B5EF4-FFF2-40B4-BE49-F238E27FC236}">
                <a16:creationId xmlns:a16="http://schemas.microsoft.com/office/drawing/2014/main" id="{93AD446F-CDF6-32AE-8828-D359799C2E40}"/>
              </a:ext>
            </a:extLst>
          </p:cNvPr>
          <p:cNvPicPr>
            <a:picLocks noChangeAspect="1"/>
          </p:cNvPicPr>
          <p:nvPr/>
        </p:nvPicPr>
        <p:blipFill>
          <a:blip r:embed="rId2"/>
          <a:stretch>
            <a:fillRect/>
          </a:stretch>
        </p:blipFill>
        <p:spPr>
          <a:xfrm>
            <a:off x="0" y="344203"/>
            <a:ext cx="9144000" cy="4455093"/>
          </a:xfrm>
          <a:prstGeom prst="rect">
            <a:avLst/>
          </a:prstGeom>
        </p:spPr>
      </p:pic>
    </p:spTree>
    <p:extLst>
      <p:ext uri="{BB962C8B-B14F-4D97-AF65-F5344CB8AC3E}">
        <p14:creationId xmlns:p14="http://schemas.microsoft.com/office/powerpoint/2010/main" val="671864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8720-DBB4-F79C-FD36-0C568C29F257}"/>
              </a:ext>
            </a:extLst>
          </p:cNvPr>
          <p:cNvSpPr>
            <a:spLocks noGrp="1"/>
          </p:cNvSpPr>
          <p:nvPr>
            <p:ph type="title"/>
          </p:nvPr>
        </p:nvSpPr>
        <p:spPr>
          <a:xfrm>
            <a:off x="623888" y="1282700"/>
            <a:ext cx="7886700" cy="2139950"/>
          </a:xfrm>
        </p:spPr>
        <p:txBody>
          <a:bodyPr anchor="b">
            <a:normAutofit/>
          </a:bodyPr>
          <a:lstStyle/>
          <a:p>
            <a:r>
              <a:rPr lang="en-US" noProof="0" dirty="0"/>
              <a:t>Thank you</a:t>
            </a:r>
          </a:p>
        </p:txBody>
      </p:sp>
      <p:sp>
        <p:nvSpPr>
          <p:cNvPr id="3" name="Content Placeholder 2">
            <a:extLst>
              <a:ext uri="{FF2B5EF4-FFF2-40B4-BE49-F238E27FC236}">
                <a16:creationId xmlns:a16="http://schemas.microsoft.com/office/drawing/2014/main" id="{6D0245C2-B7C9-FF49-FC31-DD4C1A230FF5}"/>
              </a:ext>
            </a:extLst>
          </p:cNvPr>
          <p:cNvSpPr>
            <a:spLocks noGrp="1"/>
          </p:cNvSpPr>
          <p:nvPr>
            <p:ph type="body" idx="1"/>
          </p:nvPr>
        </p:nvSpPr>
        <p:spPr>
          <a:xfrm>
            <a:off x="623888" y="3441700"/>
            <a:ext cx="7886700" cy="1125538"/>
          </a:xfrm>
        </p:spPr>
        <p:txBody>
          <a:bodyPr>
            <a:normAutofit/>
          </a:bodyPr>
          <a:lstStyle/>
          <a:p>
            <a:pPr marL="0" indent="0">
              <a:buNone/>
            </a:pPr>
            <a:endParaRPr lang="en-US" noProof="0" dirty="0"/>
          </a:p>
        </p:txBody>
      </p:sp>
    </p:spTree>
    <p:extLst>
      <p:ext uri="{BB962C8B-B14F-4D97-AF65-F5344CB8AC3E}">
        <p14:creationId xmlns:p14="http://schemas.microsoft.com/office/powerpoint/2010/main" val="421250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may contain: a map of the world with countries in different colors">
            <a:extLst>
              <a:ext uri="{FF2B5EF4-FFF2-40B4-BE49-F238E27FC236}">
                <a16:creationId xmlns:a16="http://schemas.microsoft.com/office/drawing/2014/main" id="{17661979-CD4A-5014-14C7-E47174930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982" y="575951"/>
            <a:ext cx="5265581" cy="39418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lag of Laos - Wikipedia">
            <a:extLst>
              <a:ext uri="{FF2B5EF4-FFF2-40B4-BE49-F238E27FC236}">
                <a16:creationId xmlns:a16="http://schemas.microsoft.com/office/drawing/2014/main" id="{822E268E-3020-F1D9-E323-3F7101B5D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412" y="1342552"/>
            <a:ext cx="811475" cy="5400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ector drept cu săgeată 16">
            <a:extLst>
              <a:ext uri="{FF2B5EF4-FFF2-40B4-BE49-F238E27FC236}">
                <a16:creationId xmlns:a16="http://schemas.microsoft.com/office/drawing/2014/main" id="{55688269-E117-89F2-9873-775C1AA734D5}"/>
              </a:ext>
            </a:extLst>
          </p:cNvPr>
          <p:cNvCxnSpPr>
            <a:cxnSpLocks/>
            <a:stCxn id="1036" idx="1"/>
          </p:cNvCxnSpPr>
          <p:nvPr/>
        </p:nvCxnSpPr>
        <p:spPr>
          <a:xfrm flipH="1">
            <a:off x="5928102" y="1612552"/>
            <a:ext cx="2073310" cy="1537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8" name="Picture 14">
            <a:extLst>
              <a:ext uri="{FF2B5EF4-FFF2-40B4-BE49-F238E27FC236}">
                <a16:creationId xmlns:a16="http://schemas.microsoft.com/office/drawing/2014/main" id="{A8FC75C9-C1B0-CC4D-6B2C-D9A2847907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9308" y="3124129"/>
            <a:ext cx="811478" cy="5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0" name="Conector drept cu săgeată 19">
            <a:extLst>
              <a:ext uri="{FF2B5EF4-FFF2-40B4-BE49-F238E27FC236}">
                <a16:creationId xmlns:a16="http://schemas.microsoft.com/office/drawing/2014/main" id="{C60DAAF7-7479-34E9-815E-3B13D0E8AAAB}"/>
              </a:ext>
            </a:extLst>
          </p:cNvPr>
          <p:cNvCxnSpPr>
            <a:cxnSpLocks/>
            <a:stCxn id="1038" idx="1"/>
          </p:cNvCxnSpPr>
          <p:nvPr/>
        </p:nvCxnSpPr>
        <p:spPr>
          <a:xfrm flipH="1">
            <a:off x="6336023" y="3394129"/>
            <a:ext cx="1663285" cy="721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40" name="Picture 16" descr="Flag of Vietnam in 2025: Exploring the Rich Heritage">
            <a:extLst>
              <a:ext uri="{FF2B5EF4-FFF2-40B4-BE49-F238E27FC236}">
                <a16:creationId xmlns:a16="http://schemas.microsoft.com/office/drawing/2014/main" id="{AA3CE811-5F29-9936-41ED-59CDE5B59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410" y="2152552"/>
            <a:ext cx="811478" cy="54000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onector drept cu săgeată 21">
            <a:extLst>
              <a:ext uri="{FF2B5EF4-FFF2-40B4-BE49-F238E27FC236}">
                <a16:creationId xmlns:a16="http://schemas.microsoft.com/office/drawing/2014/main" id="{930DAA07-9D57-096A-A61F-BCDA0FE899C4}"/>
              </a:ext>
            </a:extLst>
          </p:cNvPr>
          <p:cNvCxnSpPr>
            <a:cxnSpLocks/>
            <a:stCxn id="1040" idx="1"/>
          </p:cNvCxnSpPr>
          <p:nvPr/>
        </p:nvCxnSpPr>
        <p:spPr>
          <a:xfrm flipH="1">
            <a:off x="6169006" y="2422552"/>
            <a:ext cx="1832404" cy="976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CasetăText 23">
            <a:extLst>
              <a:ext uri="{FF2B5EF4-FFF2-40B4-BE49-F238E27FC236}">
                <a16:creationId xmlns:a16="http://schemas.microsoft.com/office/drawing/2014/main" id="{B37BA3E6-1A3D-E27F-4230-7C98B38270E0}"/>
              </a:ext>
            </a:extLst>
          </p:cNvPr>
          <p:cNvSpPr txBox="1"/>
          <p:nvPr/>
        </p:nvSpPr>
        <p:spPr>
          <a:xfrm>
            <a:off x="7999308" y="999641"/>
            <a:ext cx="958712" cy="307777"/>
          </a:xfrm>
          <a:prstGeom prst="rect">
            <a:avLst/>
          </a:prstGeom>
          <a:noFill/>
        </p:spPr>
        <p:txBody>
          <a:bodyPr wrap="square" rtlCol="0">
            <a:spAutoFit/>
          </a:bodyPr>
          <a:lstStyle/>
          <a:p>
            <a:r>
              <a:rPr lang="en-US" noProof="0" dirty="0"/>
              <a:t>Lao Rep</a:t>
            </a:r>
          </a:p>
        </p:txBody>
      </p:sp>
      <p:sp>
        <p:nvSpPr>
          <p:cNvPr id="25" name="CasetăText 24">
            <a:extLst>
              <a:ext uri="{FF2B5EF4-FFF2-40B4-BE49-F238E27FC236}">
                <a16:creationId xmlns:a16="http://schemas.microsoft.com/office/drawing/2014/main" id="{EBEC0BC4-AFA1-D51F-EB3E-520D3AC385A1}"/>
              </a:ext>
            </a:extLst>
          </p:cNvPr>
          <p:cNvSpPr txBox="1"/>
          <p:nvPr/>
        </p:nvSpPr>
        <p:spPr>
          <a:xfrm>
            <a:off x="7925691" y="1917686"/>
            <a:ext cx="958712" cy="307777"/>
          </a:xfrm>
          <a:prstGeom prst="rect">
            <a:avLst/>
          </a:prstGeom>
          <a:noFill/>
        </p:spPr>
        <p:txBody>
          <a:bodyPr wrap="square" rtlCol="0">
            <a:spAutoFit/>
          </a:bodyPr>
          <a:lstStyle/>
          <a:p>
            <a:r>
              <a:rPr lang="en-US" noProof="0" dirty="0"/>
              <a:t>Viet Nam</a:t>
            </a:r>
          </a:p>
        </p:txBody>
      </p:sp>
      <p:sp>
        <p:nvSpPr>
          <p:cNvPr id="26" name="CasetăText 25">
            <a:extLst>
              <a:ext uri="{FF2B5EF4-FFF2-40B4-BE49-F238E27FC236}">
                <a16:creationId xmlns:a16="http://schemas.microsoft.com/office/drawing/2014/main" id="{4C62B6BD-F0DC-80A1-7533-20FA9D0E9FD7}"/>
              </a:ext>
            </a:extLst>
          </p:cNvPr>
          <p:cNvSpPr txBox="1"/>
          <p:nvPr/>
        </p:nvSpPr>
        <p:spPr>
          <a:xfrm>
            <a:off x="7886585" y="2773529"/>
            <a:ext cx="958712" cy="307777"/>
          </a:xfrm>
          <a:prstGeom prst="rect">
            <a:avLst/>
          </a:prstGeom>
          <a:noFill/>
        </p:spPr>
        <p:txBody>
          <a:bodyPr wrap="square" rtlCol="0">
            <a:spAutoFit/>
          </a:bodyPr>
          <a:lstStyle/>
          <a:p>
            <a:r>
              <a:rPr lang="en-US" noProof="0" dirty="0"/>
              <a:t>Indonesia</a:t>
            </a:r>
          </a:p>
        </p:txBody>
      </p:sp>
      <p:pic>
        <p:nvPicPr>
          <p:cNvPr id="3" name="Imagen 2">
            <a:extLst>
              <a:ext uri="{FF2B5EF4-FFF2-40B4-BE49-F238E27FC236}">
                <a16:creationId xmlns:a16="http://schemas.microsoft.com/office/drawing/2014/main" id="{A8F8A0FD-686A-9418-2986-A563EDD78BD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0" y="24001"/>
            <a:ext cx="2388189" cy="1070463"/>
          </a:xfrm>
          <a:prstGeom prst="rect">
            <a:avLst/>
          </a:prstGeom>
        </p:spPr>
      </p:pic>
      <p:pic>
        <p:nvPicPr>
          <p:cNvPr id="23" name="Picture 6" descr="This may contain: a map of europe with all the major cities and their names in blue, green, yellow, pink, and purple">
            <a:extLst>
              <a:ext uri="{FF2B5EF4-FFF2-40B4-BE49-F238E27FC236}">
                <a16:creationId xmlns:a16="http://schemas.microsoft.com/office/drawing/2014/main" id="{4CAF3A6D-B191-B284-D2F9-B2110DB68E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6943" y="1443438"/>
            <a:ext cx="2589635" cy="29679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edia kit | &quot;Lucian Blaga&quot; University of Sibiu">
            <a:extLst>
              <a:ext uri="{FF2B5EF4-FFF2-40B4-BE49-F238E27FC236}">
                <a16:creationId xmlns:a16="http://schemas.microsoft.com/office/drawing/2014/main" id="{879889A6-70C6-BDC5-475B-BC6153F715A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207348" y="0"/>
            <a:ext cx="1879773" cy="5592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ain w/Seal Flag | American Flags Express">
            <a:extLst>
              <a:ext uri="{FF2B5EF4-FFF2-40B4-BE49-F238E27FC236}">
                <a16:creationId xmlns:a16="http://schemas.microsoft.com/office/drawing/2014/main" id="{E49BA8DE-41A7-9C81-02A2-EC6D20C6D3E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7503" b="19221"/>
          <a:stretch>
            <a:fillRect/>
          </a:stretch>
        </p:blipFill>
        <p:spPr bwMode="auto">
          <a:xfrm>
            <a:off x="198218" y="2731102"/>
            <a:ext cx="853393" cy="540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drept cu săgeată 6">
            <a:extLst>
              <a:ext uri="{FF2B5EF4-FFF2-40B4-BE49-F238E27FC236}">
                <a16:creationId xmlns:a16="http://schemas.microsoft.com/office/drawing/2014/main" id="{200DBD38-A5A5-7998-5359-67C31E913C09}"/>
              </a:ext>
            </a:extLst>
          </p:cNvPr>
          <p:cNvCxnSpPr>
            <a:cxnSpLocks/>
            <a:stCxn id="1028" idx="2"/>
          </p:cNvCxnSpPr>
          <p:nvPr/>
        </p:nvCxnSpPr>
        <p:spPr>
          <a:xfrm>
            <a:off x="624915" y="3271102"/>
            <a:ext cx="1258589" cy="519830"/>
          </a:xfrm>
          <a:prstGeom prst="straightConnector1">
            <a:avLst/>
          </a:prstGeom>
          <a:ln>
            <a:solidFill>
              <a:srgbClr val="FFC000"/>
            </a:solidFill>
            <a:tailEnd type="triangle"/>
          </a:ln>
        </p:spPr>
        <p:style>
          <a:lnRef idx="3">
            <a:schemeClr val="dk1"/>
          </a:lnRef>
          <a:fillRef idx="0">
            <a:schemeClr val="dk1"/>
          </a:fillRef>
          <a:effectRef idx="2">
            <a:schemeClr val="dk1"/>
          </a:effectRef>
          <a:fontRef idx="minor">
            <a:schemeClr val="tx1"/>
          </a:fontRef>
        </p:style>
      </p:cxnSp>
      <p:pic>
        <p:nvPicPr>
          <p:cNvPr id="1030" name="Picture 6">
            <a:extLst>
              <a:ext uri="{FF2B5EF4-FFF2-40B4-BE49-F238E27FC236}">
                <a16:creationId xmlns:a16="http://schemas.microsoft.com/office/drawing/2014/main" id="{A640C96D-DB10-7A6B-E275-28595B0DB9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152" y="1889361"/>
            <a:ext cx="811476" cy="540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drept cu săgeată 8">
            <a:extLst>
              <a:ext uri="{FF2B5EF4-FFF2-40B4-BE49-F238E27FC236}">
                <a16:creationId xmlns:a16="http://schemas.microsoft.com/office/drawing/2014/main" id="{7451306E-4C95-9067-14BF-C2CF4E074B36}"/>
              </a:ext>
            </a:extLst>
          </p:cNvPr>
          <p:cNvCxnSpPr>
            <a:cxnSpLocks/>
            <a:stCxn id="1030" idx="2"/>
          </p:cNvCxnSpPr>
          <p:nvPr/>
        </p:nvCxnSpPr>
        <p:spPr>
          <a:xfrm>
            <a:off x="594890" y="2429361"/>
            <a:ext cx="2979264" cy="16431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032" name="Picture 8">
            <a:extLst>
              <a:ext uri="{FF2B5EF4-FFF2-40B4-BE49-F238E27FC236}">
                <a16:creationId xmlns:a16="http://schemas.microsoft.com/office/drawing/2014/main" id="{23CE278C-C53D-C90A-8768-BFFE6CFAA4B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194" y="1275222"/>
            <a:ext cx="834665" cy="5007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ector drept cu săgeată 11">
            <a:extLst>
              <a:ext uri="{FF2B5EF4-FFF2-40B4-BE49-F238E27FC236}">
                <a16:creationId xmlns:a16="http://schemas.microsoft.com/office/drawing/2014/main" id="{8A79A018-7E6B-6FA7-12CD-F53C1CF1157E}"/>
              </a:ext>
            </a:extLst>
          </p:cNvPr>
          <p:cNvCxnSpPr>
            <a:cxnSpLocks/>
          </p:cNvCxnSpPr>
          <p:nvPr/>
        </p:nvCxnSpPr>
        <p:spPr>
          <a:xfrm>
            <a:off x="515537" y="1781858"/>
            <a:ext cx="2229448" cy="138280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1034" name="Picture 10" descr="Flag of Romania - Wikipedia">
            <a:extLst>
              <a:ext uri="{FF2B5EF4-FFF2-40B4-BE49-F238E27FC236}">
                <a16:creationId xmlns:a16="http://schemas.microsoft.com/office/drawing/2014/main" id="{A37AF6BB-B691-D51C-DBA0-2B55FAB64BD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04560" y="1342552"/>
            <a:ext cx="808385" cy="540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ector drept cu săgeată 14">
            <a:extLst>
              <a:ext uri="{FF2B5EF4-FFF2-40B4-BE49-F238E27FC236}">
                <a16:creationId xmlns:a16="http://schemas.microsoft.com/office/drawing/2014/main" id="{BB6DDFE0-6002-3CCB-8C63-3E79CF4BB7C0}"/>
              </a:ext>
            </a:extLst>
          </p:cNvPr>
          <p:cNvCxnSpPr>
            <a:cxnSpLocks/>
          </p:cNvCxnSpPr>
          <p:nvPr/>
        </p:nvCxnSpPr>
        <p:spPr>
          <a:xfrm>
            <a:off x="2708752" y="1852244"/>
            <a:ext cx="995310" cy="16787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7" name="CasetăText 26">
            <a:extLst>
              <a:ext uri="{FF2B5EF4-FFF2-40B4-BE49-F238E27FC236}">
                <a16:creationId xmlns:a16="http://schemas.microsoft.com/office/drawing/2014/main" id="{4498F93C-0187-251A-08F9-60CDFAFA2CE8}"/>
              </a:ext>
            </a:extLst>
          </p:cNvPr>
          <p:cNvSpPr txBox="1"/>
          <p:nvPr/>
        </p:nvSpPr>
        <p:spPr>
          <a:xfrm>
            <a:off x="137419" y="3259349"/>
            <a:ext cx="958712" cy="307777"/>
          </a:xfrm>
          <a:prstGeom prst="rect">
            <a:avLst/>
          </a:prstGeom>
          <a:noFill/>
        </p:spPr>
        <p:txBody>
          <a:bodyPr wrap="square" rtlCol="0">
            <a:spAutoFit/>
          </a:bodyPr>
          <a:lstStyle/>
          <a:p>
            <a:r>
              <a:rPr lang="en-US" noProof="0" dirty="0"/>
              <a:t>Spain</a:t>
            </a:r>
          </a:p>
        </p:txBody>
      </p:sp>
      <p:sp>
        <p:nvSpPr>
          <p:cNvPr id="28" name="CasetăText 27">
            <a:extLst>
              <a:ext uri="{FF2B5EF4-FFF2-40B4-BE49-F238E27FC236}">
                <a16:creationId xmlns:a16="http://schemas.microsoft.com/office/drawing/2014/main" id="{1E05C10B-10A2-95A2-87E8-ED6E684C1768}"/>
              </a:ext>
            </a:extLst>
          </p:cNvPr>
          <p:cNvSpPr txBox="1"/>
          <p:nvPr/>
        </p:nvSpPr>
        <p:spPr>
          <a:xfrm>
            <a:off x="-23235" y="1364609"/>
            <a:ext cx="1236250" cy="307777"/>
          </a:xfrm>
          <a:prstGeom prst="rect">
            <a:avLst/>
          </a:prstGeom>
          <a:noFill/>
        </p:spPr>
        <p:txBody>
          <a:bodyPr wrap="square" rtlCol="0">
            <a:spAutoFit/>
          </a:bodyPr>
          <a:lstStyle/>
          <a:p>
            <a:r>
              <a:rPr lang="en-US" noProof="0" dirty="0"/>
              <a:t>Luxembourg</a:t>
            </a:r>
          </a:p>
        </p:txBody>
      </p:sp>
      <p:sp>
        <p:nvSpPr>
          <p:cNvPr id="29" name="CasetăText 28">
            <a:extLst>
              <a:ext uri="{FF2B5EF4-FFF2-40B4-BE49-F238E27FC236}">
                <a16:creationId xmlns:a16="http://schemas.microsoft.com/office/drawing/2014/main" id="{875D0975-AC6E-4975-02E5-63CB962E0BA9}"/>
              </a:ext>
            </a:extLst>
          </p:cNvPr>
          <p:cNvSpPr txBox="1"/>
          <p:nvPr/>
        </p:nvSpPr>
        <p:spPr>
          <a:xfrm>
            <a:off x="105055" y="2431742"/>
            <a:ext cx="958712" cy="307777"/>
          </a:xfrm>
          <a:prstGeom prst="rect">
            <a:avLst/>
          </a:prstGeom>
          <a:noFill/>
        </p:spPr>
        <p:txBody>
          <a:bodyPr wrap="square" rtlCol="0">
            <a:spAutoFit/>
          </a:bodyPr>
          <a:lstStyle/>
          <a:p>
            <a:r>
              <a:rPr lang="en-US" noProof="0" dirty="0"/>
              <a:t>Greece</a:t>
            </a:r>
          </a:p>
        </p:txBody>
      </p:sp>
      <p:sp>
        <p:nvSpPr>
          <p:cNvPr id="30" name="CasetăText 29">
            <a:extLst>
              <a:ext uri="{FF2B5EF4-FFF2-40B4-BE49-F238E27FC236}">
                <a16:creationId xmlns:a16="http://schemas.microsoft.com/office/drawing/2014/main" id="{2FD365EB-9E70-02C3-9F00-7037BD04FEDA}"/>
              </a:ext>
            </a:extLst>
          </p:cNvPr>
          <p:cNvSpPr txBox="1"/>
          <p:nvPr/>
        </p:nvSpPr>
        <p:spPr>
          <a:xfrm>
            <a:off x="2192978" y="1060290"/>
            <a:ext cx="958712" cy="307777"/>
          </a:xfrm>
          <a:prstGeom prst="rect">
            <a:avLst/>
          </a:prstGeom>
          <a:noFill/>
        </p:spPr>
        <p:txBody>
          <a:bodyPr wrap="square" rtlCol="0">
            <a:spAutoFit/>
          </a:bodyPr>
          <a:lstStyle/>
          <a:p>
            <a:r>
              <a:rPr lang="en-US" noProof="0" dirty="0"/>
              <a:t>Romania</a:t>
            </a:r>
          </a:p>
        </p:txBody>
      </p:sp>
    </p:spTree>
    <p:extLst>
      <p:ext uri="{BB962C8B-B14F-4D97-AF65-F5344CB8AC3E}">
        <p14:creationId xmlns:p14="http://schemas.microsoft.com/office/powerpoint/2010/main" val="89312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C680C69-6733-89E0-EB3F-50F15BB8A3CD}"/>
              </a:ext>
            </a:extLst>
          </p:cNvPr>
          <p:cNvSpPr>
            <a:spLocks noGrp="1"/>
          </p:cNvSpPr>
          <p:nvPr>
            <p:ph type="title"/>
          </p:nvPr>
        </p:nvSpPr>
        <p:spPr>
          <a:xfrm>
            <a:off x="160668" y="109893"/>
            <a:ext cx="7370657" cy="757238"/>
          </a:xfrm>
        </p:spPr>
        <p:txBody>
          <a:bodyPr/>
          <a:lstStyle/>
          <a:p>
            <a:r>
              <a:rPr lang="en-US" noProof="0" dirty="0"/>
              <a:t>Partners</a:t>
            </a:r>
          </a:p>
        </p:txBody>
      </p:sp>
      <p:sp>
        <p:nvSpPr>
          <p:cNvPr id="5" name="CasetăText 4">
            <a:extLst>
              <a:ext uri="{FF2B5EF4-FFF2-40B4-BE49-F238E27FC236}">
                <a16:creationId xmlns:a16="http://schemas.microsoft.com/office/drawing/2014/main" id="{BEF6994C-5833-09A0-369F-E3170DD0A010}"/>
              </a:ext>
            </a:extLst>
          </p:cNvPr>
          <p:cNvSpPr txBox="1"/>
          <p:nvPr/>
        </p:nvSpPr>
        <p:spPr>
          <a:xfrm>
            <a:off x="1144693" y="1207702"/>
            <a:ext cx="3039850" cy="523220"/>
          </a:xfrm>
          <a:prstGeom prst="rect">
            <a:avLst/>
          </a:prstGeom>
          <a:noFill/>
        </p:spPr>
        <p:txBody>
          <a:bodyPr wrap="square">
            <a:spAutoFit/>
          </a:bodyPr>
          <a:lstStyle/>
          <a:p>
            <a:r>
              <a:rPr lang="en-US" sz="1400" b="1" i="0" u="none" strike="noStrike" baseline="0" noProof="0" dirty="0">
                <a:solidFill>
                  <a:srgbClr val="7E7E7E"/>
                </a:solidFill>
                <a:latin typeface="Arial" panose="020B0604020202020204" pitchFamily="34" charset="0"/>
              </a:rPr>
              <a:t>University of Santiago de Compostela - coordinator</a:t>
            </a:r>
            <a:r>
              <a:rPr lang="en-US" sz="1400" b="0" i="0" u="none" strike="noStrike" baseline="0" noProof="0" dirty="0">
                <a:solidFill>
                  <a:srgbClr val="7E7E7E"/>
                </a:solidFill>
                <a:latin typeface="Arial" panose="020B0604020202020204" pitchFamily="34" charset="0"/>
              </a:rPr>
              <a:t>	</a:t>
            </a:r>
          </a:p>
        </p:txBody>
      </p:sp>
      <p:pic>
        <p:nvPicPr>
          <p:cNvPr id="2050" name="Picture 2">
            <a:extLst>
              <a:ext uri="{FF2B5EF4-FFF2-40B4-BE49-F238E27FC236}">
                <a16:creationId xmlns:a16="http://schemas.microsoft.com/office/drawing/2014/main" id="{8C8373CB-7D36-95BB-BBCF-132544C8E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72" y="1190922"/>
            <a:ext cx="829392"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Thessaly - Wikipedia">
            <a:extLst>
              <a:ext uri="{FF2B5EF4-FFF2-40B4-BE49-F238E27FC236}">
                <a16:creationId xmlns:a16="http://schemas.microsoft.com/office/drawing/2014/main" id="{F1090DB2-341B-2D4A-1138-A84708985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68" y="1850433"/>
            <a:ext cx="801196" cy="540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tăText 5">
            <a:extLst>
              <a:ext uri="{FF2B5EF4-FFF2-40B4-BE49-F238E27FC236}">
                <a16:creationId xmlns:a16="http://schemas.microsoft.com/office/drawing/2014/main" id="{AE79EF15-AF77-444F-D1FE-D8DCA05B5AA3}"/>
              </a:ext>
            </a:extLst>
          </p:cNvPr>
          <p:cNvSpPr txBox="1"/>
          <p:nvPr/>
        </p:nvSpPr>
        <p:spPr>
          <a:xfrm>
            <a:off x="1144693" y="1966544"/>
            <a:ext cx="3039850" cy="307777"/>
          </a:xfrm>
          <a:prstGeom prst="rect">
            <a:avLst/>
          </a:prstGeom>
          <a:noFill/>
        </p:spPr>
        <p:txBody>
          <a:bodyPr wrap="square">
            <a:spAutoFit/>
          </a:bodyPr>
          <a:lstStyle/>
          <a:p>
            <a:r>
              <a:rPr lang="en-US" sz="1400" b="1" i="0" u="none" strike="noStrike" baseline="0" noProof="0" dirty="0">
                <a:solidFill>
                  <a:srgbClr val="7E7E7E"/>
                </a:solidFill>
                <a:latin typeface="Arial" panose="020B0604020202020204" pitchFamily="34" charset="0"/>
              </a:rPr>
              <a:t>University of Thessaly</a:t>
            </a:r>
            <a:r>
              <a:rPr lang="en-US" sz="1400" b="0" i="0" u="none" strike="noStrike" baseline="0" noProof="0" dirty="0">
                <a:solidFill>
                  <a:srgbClr val="7E7E7E"/>
                </a:solidFill>
                <a:latin typeface="Arial" panose="020B0604020202020204" pitchFamily="34" charset="0"/>
              </a:rPr>
              <a:t>	</a:t>
            </a:r>
          </a:p>
        </p:txBody>
      </p:sp>
      <p:pic>
        <p:nvPicPr>
          <p:cNvPr id="2056" name="Picture 8" descr="Media kit | Universitatea „Lucian Blaga&quot; din Sibiu">
            <a:extLst>
              <a:ext uri="{FF2B5EF4-FFF2-40B4-BE49-F238E27FC236}">
                <a16:creationId xmlns:a16="http://schemas.microsoft.com/office/drawing/2014/main" id="{8D451837-436E-9CFE-7990-EB402F5C1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547" y="2624253"/>
            <a:ext cx="668317"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CasetăText 6">
            <a:extLst>
              <a:ext uri="{FF2B5EF4-FFF2-40B4-BE49-F238E27FC236}">
                <a16:creationId xmlns:a16="http://schemas.microsoft.com/office/drawing/2014/main" id="{23E2BAD1-DD8D-7049-28B8-771747FFD12B}"/>
              </a:ext>
            </a:extLst>
          </p:cNvPr>
          <p:cNvSpPr txBox="1"/>
          <p:nvPr/>
        </p:nvSpPr>
        <p:spPr>
          <a:xfrm>
            <a:off x="1144693" y="2740364"/>
            <a:ext cx="3039850" cy="307777"/>
          </a:xfrm>
          <a:prstGeom prst="rect">
            <a:avLst/>
          </a:prstGeom>
          <a:noFill/>
        </p:spPr>
        <p:txBody>
          <a:bodyPr wrap="square">
            <a:spAutoFit/>
          </a:bodyPr>
          <a:lstStyle/>
          <a:p>
            <a:r>
              <a:rPr lang="en-US" sz="1400" b="1" i="0" u="none" strike="noStrike" baseline="0" noProof="0" dirty="0">
                <a:solidFill>
                  <a:srgbClr val="7E7E7E"/>
                </a:solidFill>
                <a:latin typeface="Arial" panose="020B0604020202020204" pitchFamily="34" charset="0"/>
              </a:rPr>
              <a:t>University Lucian Blaga of Sibiu</a:t>
            </a:r>
            <a:endParaRPr lang="en-US" sz="1400" b="0" i="0" u="none" strike="noStrike" baseline="0" noProof="0" dirty="0">
              <a:solidFill>
                <a:srgbClr val="7E7E7E"/>
              </a:solidFill>
              <a:latin typeface="Arial" panose="020B0604020202020204" pitchFamily="34" charset="0"/>
            </a:endParaRPr>
          </a:p>
        </p:txBody>
      </p:sp>
      <p:pic>
        <p:nvPicPr>
          <p:cNvPr id="2058" name="Picture 10" descr="Novel Group | Luxembourg">
            <a:extLst>
              <a:ext uri="{FF2B5EF4-FFF2-40B4-BE49-F238E27FC236}">
                <a16:creationId xmlns:a16="http://schemas.microsoft.com/office/drawing/2014/main" id="{F1BA9188-D9C5-8C88-5637-4446FA871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68" y="3336737"/>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8" name="CasetăText 7">
            <a:extLst>
              <a:ext uri="{FF2B5EF4-FFF2-40B4-BE49-F238E27FC236}">
                <a16:creationId xmlns:a16="http://schemas.microsoft.com/office/drawing/2014/main" id="{5C72B52A-9A1B-67C5-12FA-45AB5B33412A}"/>
              </a:ext>
            </a:extLst>
          </p:cNvPr>
          <p:cNvSpPr txBox="1"/>
          <p:nvPr/>
        </p:nvSpPr>
        <p:spPr>
          <a:xfrm>
            <a:off x="1149862" y="3388712"/>
            <a:ext cx="1554592" cy="307777"/>
          </a:xfrm>
          <a:prstGeom prst="rect">
            <a:avLst/>
          </a:prstGeom>
          <a:noFill/>
        </p:spPr>
        <p:txBody>
          <a:bodyPr wrap="square">
            <a:spAutoFit/>
          </a:bodyPr>
          <a:lstStyle/>
          <a:p>
            <a:r>
              <a:rPr lang="en-US" sz="1400" b="1" i="0" u="none" strike="noStrike" baseline="0" noProof="0" dirty="0">
                <a:solidFill>
                  <a:srgbClr val="7E7E7E"/>
                </a:solidFill>
                <a:latin typeface="Arial" panose="020B0604020202020204" pitchFamily="34" charset="0"/>
              </a:rPr>
              <a:t>Novel Group LX</a:t>
            </a:r>
            <a:endParaRPr lang="en-US" sz="1400" b="0" i="0" u="none" strike="noStrike" baseline="0" noProof="0" dirty="0">
              <a:solidFill>
                <a:srgbClr val="7E7E7E"/>
              </a:solidFill>
              <a:latin typeface="Arial" panose="020B0604020202020204" pitchFamily="34" charset="0"/>
            </a:endParaRPr>
          </a:p>
        </p:txBody>
      </p:sp>
      <p:pic>
        <p:nvPicPr>
          <p:cNvPr id="2060" name="Picture 12" descr="Vietnam National University of Agriculture - Wikipedia">
            <a:extLst>
              <a:ext uri="{FF2B5EF4-FFF2-40B4-BE49-F238E27FC236}">
                <a16:creationId xmlns:a16="http://schemas.microsoft.com/office/drawing/2014/main" id="{89CCBA77-D158-381D-8065-0FF893565A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8683" y="227417"/>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 name="CasetăText 8">
            <a:extLst>
              <a:ext uri="{FF2B5EF4-FFF2-40B4-BE49-F238E27FC236}">
                <a16:creationId xmlns:a16="http://schemas.microsoft.com/office/drawing/2014/main" id="{33523182-A91D-8C2A-771F-9A8CAC531E4B}"/>
              </a:ext>
            </a:extLst>
          </p:cNvPr>
          <p:cNvSpPr txBox="1"/>
          <p:nvPr/>
        </p:nvSpPr>
        <p:spPr>
          <a:xfrm>
            <a:off x="5796340" y="244197"/>
            <a:ext cx="3039850" cy="523220"/>
          </a:xfrm>
          <a:prstGeom prst="rect">
            <a:avLst/>
          </a:prstGeom>
          <a:noFill/>
        </p:spPr>
        <p:txBody>
          <a:bodyPr wrap="square">
            <a:spAutoFit/>
          </a:bodyPr>
          <a:lstStyle/>
          <a:p>
            <a:r>
              <a:rPr lang="en-US" b="1" noProof="0" dirty="0">
                <a:solidFill>
                  <a:srgbClr val="7E7E7E"/>
                </a:solidFill>
                <a:latin typeface="Arial" panose="020B0604020202020204" pitchFamily="34" charset="0"/>
              </a:rPr>
              <a:t>Vietnam National University of Agriculture (VNUA)</a:t>
            </a:r>
            <a:r>
              <a:rPr lang="en-US" sz="1400" b="0" i="0" u="none" strike="noStrike" baseline="0" noProof="0" dirty="0">
                <a:solidFill>
                  <a:srgbClr val="7E7E7E"/>
                </a:solidFill>
                <a:latin typeface="Arial" panose="020B0604020202020204" pitchFamily="34" charset="0"/>
              </a:rPr>
              <a:t>	</a:t>
            </a:r>
          </a:p>
        </p:txBody>
      </p:sp>
      <p:pic>
        <p:nvPicPr>
          <p:cNvPr id="2062" name="Picture 14" descr="Hanoi University of Science and Technology - Wikipedia">
            <a:extLst>
              <a:ext uri="{FF2B5EF4-FFF2-40B4-BE49-F238E27FC236}">
                <a16:creationId xmlns:a16="http://schemas.microsoft.com/office/drawing/2014/main" id="{84E56F3A-131D-63C9-B698-5642F27549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9010" y="937702"/>
            <a:ext cx="359345"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CasetăText 11">
            <a:extLst>
              <a:ext uri="{FF2B5EF4-FFF2-40B4-BE49-F238E27FC236}">
                <a16:creationId xmlns:a16="http://schemas.microsoft.com/office/drawing/2014/main" id="{B4AD9727-D009-0ECC-2E5F-99AC354BAB87}"/>
              </a:ext>
            </a:extLst>
          </p:cNvPr>
          <p:cNvSpPr txBox="1"/>
          <p:nvPr/>
        </p:nvSpPr>
        <p:spPr>
          <a:xfrm>
            <a:off x="5796340" y="1690540"/>
            <a:ext cx="3039850" cy="307777"/>
          </a:xfrm>
          <a:prstGeom prst="rect">
            <a:avLst/>
          </a:prstGeom>
          <a:noFill/>
        </p:spPr>
        <p:txBody>
          <a:bodyPr wrap="square">
            <a:spAutoFit/>
          </a:bodyPr>
          <a:lstStyle/>
          <a:p>
            <a:r>
              <a:rPr lang="en-US" b="1" noProof="0" dirty="0">
                <a:solidFill>
                  <a:srgbClr val="7E7E7E"/>
                </a:solidFill>
                <a:latin typeface="Arial" panose="020B0604020202020204" pitchFamily="34" charset="0"/>
              </a:rPr>
              <a:t>Universitas </a:t>
            </a:r>
            <a:r>
              <a:rPr lang="en-US" b="1" noProof="0" dirty="0" err="1">
                <a:solidFill>
                  <a:srgbClr val="7E7E7E"/>
                </a:solidFill>
                <a:latin typeface="Arial" panose="020B0604020202020204" pitchFamily="34" charset="0"/>
              </a:rPr>
              <a:t>Sebelas</a:t>
            </a:r>
            <a:r>
              <a:rPr lang="en-US" b="1" noProof="0" dirty="0">
                <a:solidFill>
                  <a:srgbClr val="7E7E7E"/>
                </a:solidFill>
                <a:latin typeface="Arial" panose="020B0604020202020204" pitchFamily="34" charset="0"/>
              </a:rPr>
              <a:t> Maret (UNS)</a:t>
            </a:r>
            <a:endParaRPr lang="en-US" sz="1400" b="0" i="0" u="none" strike="noStrike" baseline="0" noProof="0" dirty="0">
              <a:solidFill>
                <a:srgbClr val="7E7E7E"/>
              </a:solidFill>
              <a:latin typeface="Arial" panose="020B0604020202020204" pitchFamily="34" charset="0"/>
            </a:endParaRPr>
          </a:p>
        </p:txBody>
      </p:sp>
      <p:sp>
        <p:nvSpPr>
          <p:cNvPr id="13" name="CasetăText 12">
            <a:extLst>
              <a:ext uri="{FF2B5EF4-FFF2-40B4-BE49-F238E27FC236}">
                <a16:creationId xmlns:a16="http://schemas.microsoft.com/office/drawing/2014/main" id="{9629ED35-9F97-848B-0A47-43E1213C96FE}"/>
              </a:ext>
            </a:extLst>
          </p:cNvPr>
          <p:cNvSpPr txBox="1"/>
          <p:nvPr/>
        </p:nvSpPr>
        <p:spPr>
          <a:xfrm>
            <a:off x="5796340" y="2240092"/>
            <a:ext cx="3186992" cy="307777"/>
          </a:xfrm>
          <a:prstGeom prst="rect">
            <a:avLst/>
          </a:prstGeom>
          <a:noFill/>
        </p:spPr>
        <p:txBody>
          <a:bodyPr wrap="square">
            <a:spAutoFit/>
          </a:bodyPr>
          <a:lstStyle/>
          <a:p>
            <a:r>
              <a:rPr lang="en-US" b="1" noProof="0" dirty="0">
                <a:solidFill>
                  <a:srgbClr val="7E7E7E"/>
                </a:solidFill>
                <a:latin typeface="Arial" panose="020B0604020202020204" pitchFamily="34" charset="0"/>
              </a:rPr>
              <a:t>Bogor Agricultural University (IPB)</a:t>
            </a:r>
            <a:endParaRPr lang="en-US" sz="1400" b="0" i="0" u="none" strike="noStrike" baseline="0" noProof="0" dirty="0">
              <a:solidFill>
                <a:srgbClr val="7E7E7E"/>
              </a:solidFill>
              <a:latin typeface="Arial" panose="020B0604020202020204" pitchFamily="34" charset="0"/>
            </a:endParaRPr>
          </a:p>
        </p:txBody>
      </p:sp>
      <p:sp>
        <p:nvSpPr>
          <p:cNvPr id="14" name="CasetăText 13">
            <a:extLst>
              <a:ext uri="{FF2B5EF4-FFF2-40B4-BE49-F238E27FC236}">
                <a16:creationId xmlns:a16="http://schemas.microsoft.com/office/drawing/2014/main" id="{A4F2ED5A-AE17-A487-6C6E-7710A9908686}"/>
              </a:ext>
            </a:extLst>
          </p:cNvPr>
          <p:cNvSpPr txBox="1"/>
          <p:nvPr/>
        </p:nvSpPr>
        <p:spPr>
          <a:xfrm>
            <a:off x="5796340" y="944926"/>
            <a:ext cx="3039850" cy="523220"/>
          </a:xfrm>
          <a:prstGeom prst="rect">
            <a:avLst/>
          </a:prstGeom>
          <a:noFill/>
        </p:spPr>
        <p:txBody>
          <a:bodyPr wrap="square">
            <a:spAutoFit/>
          </a:bodyPr>
          <a:lstStyle/>
          <a:p>
            <a:r>
              <a:rPr lang="en-US" b="1" noProof="0" dirty="0">
                <a:solidFill>
                  <a:srgbClr val="7E7E7E"/>
                </a:solidFill>
                <a:latin typeface="Arial" panose="020B0604020202020204" pitchFamily="34" charset="0"/>
              </a:rPr>
              <a:t>Hanoi University of Science and Technology (HUST)</a:t>
            </a:r>
            <a:r>
              <a:rPr lang="en-US" sz="1400" b="0" i="0" u="none" strike="noStrike" baseline="0" noProof="0" dirty="0">
                <a:solidFill>
                  <a:srgbClr val="7E7E7E"/>
                </a:solidFill>
                <a:latin typeface="Arial" panose="020B0604020202020204" pitchFamily="34" charset="0"/>
              </a:rPr>
              <a:t>	</a:t>
            </a:r>
          </a:p>
        </p:txBody>
      </p:sp>
      <p:sp>
        <p:nvSpPr>
          <p:cNvPr id="15" name="CasetăText 14">
            <a:extLst>
              <a:ext uri="{FF2B5EF4-FFF2-40B4-BE49-F238E27FC236}">
                <a16:creationId xmlns:a16="http://schemas.microsoft.com/office/drawing/2014/main" id="{6EA3BF8E-227B-61BD-127B-72D607FE850F}"/>
              </a:ext>
            </a:extLst>
          </p:cNvPr>
          <p:cNvSpPr txBox="1"/>
          <p:nvPr/>
        </p:nvSpPr>
        <p:spPr>
          <a:xfrm>
            <a:off x="5796340" y="2880616"/>
            <a:ext cx="3546034" cy="307777"/>
          </a:xfrm>
          <a:prstGeom prst="rect">
            <a:avLst/>
          </a:prstGeom>
          <a:noFill/>
        </p:spPr>
        <p:txBody>
          <a:bodyPr wrap="square">
            <a:spAutoFit/>
          </a:bodyPr>
          <a:lstStyle/>
          <a:p>
            <a:r>
              <a:rPr lang="en-US" b="1" noProof="0" dirty="0">
                <a:solidFill>
                  <a:srgbClr val="7E7E7E"/>
                </a:solidFill>
                <a:latin typeface="Arial" panose="020B0604020202020204" pitchFamily="34" charset="0"/>
              </a:rPr>
              <a:t>National University of Laos (</a:t>
            </a:r>
            <a:r>
              <a:rPr lang="en-US" b="1" noProof="0" dirty="0" err="1">
                <a:solidFill>
                  <a:srgbClr val="7E7E7E"/>
                </a:solidFill>
                <a:latin typeface="Arial" panose="020B0604020202020204" pitchFamily="34" charset="0"/>
              </a:rPr>
              <a:t>NUoL</a:t>
            </a:r>
            <a:r>
              <a:rPr lang="en-US" b="1" noProof="0" dirty="0">
                <a:solidFill>
                  <a:srgbClr val="7E7E7E"/>
                </a:solidFill>
                <a:latin typeface="Arial" panose="020B0604020202020204" pitchFamily="34" charset="0"/>
              </a:rPr>
              <a:t>)</a:t>
            </a:r>
            <a:endParaRPr lang="en-US" sz="1400" b="0" i="0" u="none" strike="noStrike" baseline="0" noProof="0" dirty="0">
              <a:solidFill>
                <a:srgbClr val="7E7E7E"/>
              </a:solidFill>
              <a:latin typeface="Arial" panose="020B0604020202020204" pitchFamily="34" charset="0"/>
            </a:endParaRPr>
          </a:p>
        </p:txBody>
      </p:sp>
      <p:sp>
        <p:nvSpPr>
          <p:cNvPr id="16" name="CasetăText 15">
            <a:extLst>
              <a:ext uri="{FF2B5EF4-FFF2-40B4-BE49-F238E27FC236}">
                <a16:creationId xmlns:a16="http://schemas.microsoft.com/office/drawing/2014/main" id="{C845A8D3-BDF8-7572-2390-3F6FD5CFD558}"/>
              </a:ext>
            </a:extLst>
          </p:cNvPr>
          <p:cNvSpPr txBox="1"/>
          <p:nvPr/>
        </p:nvSpPr>
        <p:spPr>
          <a:xfrm>
            <a:off x="5796340" y="3452848"/>
            <a:ext cx="3039850" cy="307777"/>
          </a:xfrm>
          <a:prstGeom prst="rect">
            <a:avLst/>
          </a:prstGeom>
          <a:noFill/>
        </p:spPr>
        <p:txBody>
          <a:bodyPr wrap="square">
            <a:spAutoFit/>
          </a:bodyPr>
          <a:lstStyle/>
          <a:p>
            <a:r>
              <a:rPr lang="en-US" b="1" noProof="0" dirty="0">
                <a:solidFill>
                  <a:srgbClr val="7E7E7E"/>
                </a:solidFill>
                <a:latin typeface="Arial" panose="020B0604020202020204" pitchFamily="34" charset="0"/>
              </a:rPr>
              <a:t>Savannakhet University (SKU)</a:t>
            </a:r>
            <a:endParaRPr lang="en-US" sz="1400" b="0" i="0" u="none" strike="noStrike" baseline="0" noProof="0" dirty="0">
              <a:solidFill>
                <a:srgbClr val="7E7E7E"/>
              </a:solidFill>
              <a:latin typeface="Arial" panose="020B0604020202020204" pitchFamily="34" charset="0"/>
            </a:endParaRPr>
          </a:p>
        </p:txBody>
      </p:sp>
      <p:pic>
        <p:nvPicPr>
          <p:cNvPr id="2066" name="Picture 18" descr="IPB University - Wikipedia">
            <a:extLst>
              <a:ext uri="{FF2B5EF4-FFF2-40B4-BE49-F238E27FC236}">
                <a16:creationId xmlns:a16="http://schemas.microsoft.com/office/drawing/2014/main" id="{BC46E3C6-F2AE-0F2F-147B-F695EBC399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8683" y="215826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Logo Universitas Sebelas Maret PNG transparan - StickPNG">
            <a:extLst>
              <a:ext uri="{FF2B5EF4-FFF2-40B4-BE49-F238E27FC236}">
                <a16:creationId xmlns:a16="http://schemas.microsoft.com/office/drawing/2014/main" id="{96A4D7FB-663E-038C-70C3-A1246F4A41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8683" y="154798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National University of Laos - Wikipedia">
            <a:extLst>
              <a:ext uri="{FF2B5EF4-FFF2-40B4-BE49-F238E27FC236}">
                <a16:creationId xmlns:a16="http://schemas.microsoft.com/office/drawing/2014/main" id="{3C65E214-65B5-70A4-A6D3-C0513C2DF4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8682" y="276854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Logo SKU - The Laos Experience 🇱🇦🇩🇪">
            <a:extLst>
              <a:ext uri="{FF2B5EF4-FFF2-40B4-BE49-F238E27FC236}">
                <a16:creationId xmlns:a16="http://schemas.microsoft.com/office/drawing/2014/main" id="{4561422B-C63E-243D-C828-2BCD2536EE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68682" y="3378822"/>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22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4040F66-0A55-5088-7223-DEC7690516E0}"/>
              </a:ext>
            </a:extLst>
          </p:cNvPr>
          <p:cNvSpPr>
            <a:spLocks noGrp="1"/>
          </p:cNvSpPr>
          <p:nvPr>
            <p:ph type="title"/>
          </p:nvPr>
        </p:nvSpPr>
        <p:spPr>
          <a:xfrm>
            <a:off x="183797" y="132556"/>
            <a:ext cx="7370657" cy="757238"/>
          </a:xfrm>
        </p:spPr>
        <p:txBody>
          <a:bodyPr/>
          <a:lstStyle/>
          <a:p>
            <a:r>
              <a:rPr lang="en-US" noProof="0" dirty="0"/>
              <a:t>WP</a:t>
            </a:r>
          </a:p>
        </p:txBody>
      </p:sp>
      <p:sp>
        <p:nvSpPr>
          <p:cNvPr id="5" name="CasetăText 4">
            <a:extLst>
              <a:ext uri="{FF2B5EF4-FFF2-40B4-BE49-F238E27FC236}">
                <a16:creationId xmlns:a16="http://schemas.microsoft.com/office/drawing/2014/main" id="{53C6103B-C88C-E065-9289-15542ED71BE2}"/>
              </a:ext>
            </a:extLst>
          </p:cNvPr>
          <p:cNvSpPr txBox="1"/>
          <p:nvPr/>
        </p:nvSpPr>
        <p:spPr>
          <a:xfrm>
            <a:off x="596684" y="956828"/>
            <a:ext cx="4122549" cy="307777"/>
          </a:xfrm>
          <a:prstGeom prst="rect">
            <a:avLst/>
          </a:prstGeom>
          <a:noFill/>
        </p:spPr>
        <p:txBody>
          <a:bodyPr wrap="square">
            <a:spAutoFit/>
          </a:bodyPr>
          <a:lstStyle/>
          <a:p>
            <a:r>
              <a:rPr lang="en-US" sz="1400" b="1" i="0" u="none" strike="noStrike" baseline="0" noProof="0" dirty="0">
                <a:solidFill>
                  <a:srgbClr val="7E7E7E"/>
                </a:solidFill>
                <a:latin typeface="Arial" panose="020B0604020202020204" pitchFamily="34" charset="0"/>
              </a:rPr>
              <a:t>Work Package 1: Management &amp; Coordination </a:t>
            </a:r>
            <a:endParaRPr lang="en-US" sz="1400" b="0" i="0" u="none" strike="noStrike" baseline="0" noProof="0" dirty="0">
              <a:solidFill>
                <a:srgbClr val="7E7E7E"/>
              </a:solidFill>
              <a:latin typeface="Arial" panose="020B0604020202020204" pitchFamily="34" charset="0"/>
            </a:endParaRPr>
          </a:p>
        </p:txBody>
      </p:sp>
      <p:sp>
        <p:nvSpPr>
          <p:cNvPr id="7" name="CasetăText 6">
            <a:extLst>
              <a:ext uri="{FF2B5EF4-FFF2-40B4-BE49-F238E27FC236}">
                <a16:creationId xmlns:a16="http://schemas.microsoft.com/office/drawing/2014/main" id="{AB955CAC-79F3-0865-4A05-E0AEE0E69310}"/>
              </a:ext>
            </a:extLst>
          </p:cNvPr>
          <p:cNvSpPr txBox="1"/>
          <p:nvPr/>
        </p:nvSpPr>
        <p:spPr>
          <a:xfrm>
            <a:off x="596684" y="1325458"/>
            <a:ext cx="4602996" cy="307777"/>
          </a:xfrm>
          <a:prstGeom prst="rect">
            <a:avLst/>
          </a:prstGeom>
          <a:noFill/>
        </p:spPr>
        <p:txBody>
          <a:bodyPr wrap="square">
            <a:spAutoFit/>
          </a:bodyPr>
          <a:lstStyle/>
          <a:p>
            <a:r>
              <a:rPr lang="en-US" sz="1400" b="1" i="0" u="none" strike="noStrike" baseline="0" noProof="0" dirty="0">
                <a:solidFill>
                  <a:srgbClr val="7E7E7E"/>
                </a:solidFill>
                <a:latin typeface="Arial" panose="020B0604020202020204" pitchFamily="34" charset="0"/>
              </a:rPr>
              <a:t>Work Package 2: Preparation and needs analysis </a:t>
            </a:r>
            <a:endParaRPr lang="en-US" sz="1400" b="0" i="0" u="none" strike="noStrike" baseline="0" noProof="0" dirty="0">
              <a:solidFill>
                <a:srgbClr val="7E7E7E"/>
              </a:solidFill>
              <a:latin typeface="Arial" panose="020B0604020202020204" pitchFamily="34" charset="0"/>
            </a:endParaRPr>
          </a:p>
        </p:txBody>
      </p:sp>
      <p:sp>
        <p:nvSpPr>
          <p:cNvPr id="9" name="CasetăText 8">
            <a:extLst>
              <a:ext uri="{FF2B5EF4-FFF2-40B4-BE49-F238E27FC236}">
                <a16:creationId xmlns:a16="http://schemas.microsoft.com/office/drawing/2014/main" id="{299B2AF5-8E06-8D48-5306-41D0A66D1432}"/>
              </a:ext>
            </a:extLst>
          </p:cNvPr>
          <p:cNvSpPr txBox="1"/>
          <p:nvPr/>
        </p:nvSpPr>
        <p:spPr>
          <a:xfrm>
            <a:off x="596684" y="1694088"/>
            <a:ext cx="5625885" cy="307777"/>
          </a:xfrm>
          <a:prstGeom prst="rect">
            <a:avLst/>
          </a:prstGeom>
          <a:noFill/>
        </p:spPr>
        <p:txBody>
          <a:bodyPr wrap="square">
            <a:spAutoFit/>
          </a:bodyPr>
          <a:lstStyle/>
          <a:p>
            <a:r>
              <a:rPr lang="en-US" sz="1400" b="1" i="0" u="none" strike="noStrike" baseline="0" noProof="0" dirty="0">
                <a:solidFill>
                  <a:srgbClr val="7E7E7E"/>
                </a:solidFill>
                <a:latin typeface="Arial" panose="020B0604020202020204" pitchFamily="34" charset="0"/>
              </a:rPr>
              <a:t>Work Package 3: Curricula and Vocational Course development </a:t>
            </a:r>
            <a:endParaRPr lang="en-US" sz="1400" b="0" i="0" u="none" strike="noStrike" baseline="0" noProof="0" dirty="0">
              <a:solidFill>
                <a:srgbClr val="7E7E7E"/>
              </a:solidFill>
              <a:latin typeface="Arial" panose="020B0604020202020204" pitchFamily="34" charset="0"/>
            </a:endParaRPr>
          </a:p>
        </p:txBody>
      </p:sp>
      <p:sp>
        <p:nvSpPr>
          <p:cNvPr id="11" name="CasetăText 10">
            <a:extLst>
              <a:ext uri="{FF2B5EF4-FFF2-40B4-BE49-F238E27FC236}">
                <a16:creationId xmlns:a16="http://schemas.microsoft.com/office/drawing/2014/main" id="{4F8AD758-4F0C-A21F-D814-FDC865452C1A}"/>
              </a:ext>
            </a:extLst>
          </p:cNvPr>
          <p:cNvSpPr txBox="1"/>
          <p:nvPr/>
        </p:nvSpPr>
        <p:spPr>
          <a:xfrm>
            <a:off x="596684" y="2068953"/>
            <a:ext cx="7113723" cy="307777"/>
          </a:xfrm>
          <a:prstGeom prst="rect">
            <a:avLst/>
          </a:prstGeom>
          <a:noFill/>
        </p:spPr>
        <p:txBody>
          <a:bodyPr wrap="square">
            <a:spAutoFit/>
          </a:bodyPr>
          <a:lstStyle/>
          <a:p>
            <a:r>
              <a:rPr lang="en-US" sz="1400" b="1" i="0" u="none" strike="noStrike" baseline="0" noProof="0" dirty="0">
                <a:solidFill>
                  <a:srgbClr val="7E7E7E"/>
                </a:solidFill>
                <a:latin typeface="Arial" panose="020B0604020202020204" pitchFamily="34" charset="0"/>
              </a:rPr>
              <a:t>Work Package 4: Syllabus Design, Research Units and Capacity Building Course </a:t>
            </a:r>
            <a:endParaRPr lang="en-US" sz="1400" b="0" i="0" u="none" strike="noStrike" baseline="0" noProof="0" dirty="0">
              <a:solidFill>
                <a:srgbClr val="7E7E7E"/>
              </a:solidFill>
              <a:latin typeface="Arial" panose="020B0604020202020204" pitchFamily="34" charset="0"/>
            </a:endParaRPr>
          </a:p>
        </p:txBody>
      </p:sp>
      <p:sp>
        <p:nvSpPr>
          <p:cNvPr id="13" name="CasetăText 12">
            <a:extLst>
              <a:ext uri="{FF2B5EF4-FFF2-40B4-BE49-F238E27FC236}">
                <a16:creationId xmlns:a16="http://schemas.microsoft.com/office/drawing/2014/main" id="{1578DA92-E5B2-FB7B-F8B0-27853E677E33}"/>
              </a:ext>
            </a:extLst>
          </p:cNvPr>
          <p:cNvSpPr txBox="1"/>
          <p:nvPr/>
        </p:nvSpPr>
        <p:spPr>
          <a:xfrm>
            <a:off x="596684" y="2437529"/>
            <a:ext cx="4602996" cy="307777"/>
          </a:xfrm>
          <a:prstGeom prst="rect">
            <a:avLst/>
          </a:prstGeom>
          <a:noFill/>
        </p:spPr>
        <p:txBody>
          <a:bodyPr wrap="square">
            <a:spAutoFit/>
          </a:bodyPr>
          <a:lstStyle/>
          <a:p>
            <a:r>
              <a:rPr lang="en-US" sz="1400" b="1" i="0" u="none" strike="noStrike" baseline="0" noProof="0" dirty="0">
                <a:solidFill>
                  <a:srgbClr val="7E7E7E"/>
                </a:solidFill>
                <a:latin typeface="Arial" panose="020B0604020202020204" pitchFamily="34" charset="0"/>
              </a:rPr>
              <a:t>Work Package 5: Accreditation of Master’s Course </a:t>
            </a:r>
            <a:endParaRPr lang="en-US" sz="1400" b="0" i="0" u="none" strike="noStrike" baseline="0" noProof="0" dirty="0">
              <a:solidFill>
                <a:srgbClr val="7E7E7E"/>
              </a:solidFill>
              <a:latin typeface="Arial" panose="020B0604020202020204" pitchFamily="34" charset="0"/>
            </a:endParaRPr>
          </a:p>
        </p:txBody>
      </p:sp>
      <p:sp>
        <p:nvSpPr>
          <p:cNvPr id="15" name="CasetăText 14">
            <a:extLst>
              <a:ext uri="{FF2B5EF4-FFF2-40B4-BE49-F238E27FC236}">
                <a16:creationId xmlns:a16="http://schemas.microsoft.com/office/drawing/2014/main" id="{133F246A-C01E-3074-F8ED-F1718F6B6580}"/>
              </a:ext>
            </a:extLst>
          </p:cNvPr>
          <p:cNvSpPr txBox="1"/>
          <p:nvPr/>
        </p:nvSpPr>
        <p:spPr>
          <a:xfrm>
            <a:off x="596684" y="2806105"/>
            <a:ext cx="4602996" cy="307777"/>
          </a:xfrm>
          <a:prstGeom prst="rect">
            <a:avLst/>
          </a:prstGeom>
          <a:noFill/>
        </p:spPr>
        <p:txBody>
          <a:bodyPr wrap="square">
            <a:spAutoFit/>
          </a:bodyPr>
          <a:lstStyle/>
          <a:p>
            <a:r>
              <a:rPr lang="en-US" sz="1400" b="1" i="0" u="none" strike="noStrike" baseline="0" noProof="0" dirty="0">
                <a:solidFill>
                  <a:srgbClr val="7E7E7E"/>
                </a:solidFill>
                <a:latin typeface="Arial" panose="020B0604020202020204" pitchFamily="34" charset="0"/>
              </a:rPr>
              <a:t>Work Package 6: Delivery of the Master Program </a:t>
            </a:r>
            <a:endParaRPr lang="en-US" sz="1400" b="0" i="0" u="none" strike="noStrike" baseline="0" noProof="0" dirty="0">
              <a:solidFill>
                <a:srgbClr val="7E7E7E"/>
              </a:solidFill>
              <a:latin typeface="Arial" panose="020B0604020202020204" pitchFamily="34" charset="0"/>
            </a:endParaRPr>
          </a:p>
        </p:txBody>
      </p:sp>
      <p:sp>
        <p:nvSpPr>
          <p:cNvPr id="17" name="CasetăText 16">
            <a:extLst>
              <a:ext uri="{FF2B5EF4-FFF2-40B4-BE49-F238E27FC236}">
                <a16:creationId xmlns:a16="http://schemas.microsoft.com/office/drawing/2014/main" id="{702F3280-4105-C455-8F40-02082748173B}"/>
              </a:ext>
            </a:extLst>
          </p:cNvPr>
          <p:cNvSpPr txBox="1"/>
          <p:nvPr/>
        </p:nvSpPr>
        <p:spPr>
          <a:xfrm>
            <a:off x="596684" y="3174681"/>
            <a:ext cx="5912604" cy="307777"/>
          </a:xfrm>
          <a:prstGeom prst="rect">
            <a:avLst/>
          </a:prstGeom>
          <a:noFill/>
        </p:spPr>
        <p:txBody>
          <a:bodyPr wrap="square">
            <a:spAutoFit/>
          </a:bodyPr>
          <a:lstStyle/>
          <a:p>
            <a:r>
              <a:rPr lang="en-US" sz="1400" b="1" i="0" u="none" strike="noStrike" baseline="0" noProof="0" dirty="0">
                <a:solidFill>
                  <a:srgbClr val="7E7E7E"/>
                </a:solidFill>
                <a:latin typeface="Arial" panose="020B0604020202020204" pitchFamily="34" charset="0"/>
              </a:rPr>
              <a:t>Work Package 7: Dissemination/ Exploitation &amp; Impact </a:t>
            </a:r>
            <a:endParaRPr lang="en-US" sz="1400" b="0" i="0" u="none" strike="noStrike" baseline="0" noProof="0" dirty="0">
              <a:solidFill>
                <a:srgbClr val="7E7E7E"/>
              </a:solidFill>
              <a:latin typeface="Arial" panose="020B0604020202020204" pitchFamily="34" charset="0"/>
            </a:endParaRPr>
          </a:p>
        </p:txBody>
      </p:sp>
      <p:sp>
        <p:nvSpPr>
          <p:cNvPr id="18" name="Schemă logică: document multiplu 17">
            <a:extLst>
              <a:ext uri="{FF2B5EF4-FFF2-40B4-BE49-F238E27FC236}">
                <a16:creationId xmlns:a16="http://schemas.microsoft.com/office/drawing/2014/main" id="{54A53298-8872-F9B5-C371-99815936A16F}"/>
              </a:ext>
            </a:extLst>
          </p:cNvPr>
          <p:cNvSpPr/>
          <p:nvPr/>
        </p:nvSpPr>
        <p:spPr>
          <a:xfrm>
            <a:off x="7656161" y="938289"/>
            <a:ext cx="340964" cy="307777"/>
          </a:xfrm>
          <a:prstGeom prst="flowChartMultidocumen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chemă logică: document multiplu 18">
            <a:extLst>
              <a:ext uri="{FF2B5EF4-FFF2-40B4-BE49-F238E27FC236}">
                <a16:creationId xmlns:a16="http://schemas.microsoft.com/office/drawing/2014/main" id="{A5EE63C0-1910-10EF-8A1F-0E0E4BF0D47A}"/>
              </a:ext>
            </a:extLst>
          </p:cNvPr>
          <p:cNvSpPr/>
          <p:nvPr/>
        </p:nvSpPr>
        <p:spPr>
          <a:xfrm>
            <a:off x="7656161" y="1325457"/>
            <a:ext cx="340964" cy="307777"/>
          </a:xfrm>
          <a:prstGeom prst="flowChartMultidocumen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Schemă logică: document multiplu 19">
            <a:extLst>
              <a:ext uri="{FF2B5EF4-FFF2-40B4-BE49-F238E27FC236}">
                <a16:creationId xmlns:a16="http://schemas.microsoft.com/office/drawing/2014/main" id="{AF306F3B-721F-156F-1F2A-804DD01BA75C}"/>
              </a:ext>
            </a:extLst>
          </p:cNvPr>
          <p:cNvSpPr/>
          <p:nvPr/>
        </p:nvSpPr>
        <p:spPr>
          <a:xfrm>
            <a:off x="7656161" y="1694033"/>
            <a:ext cx="340964" cy="307777"/>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Schemă logică: document multiplu 20">
            <a:extLst>
              <a:ext uri="{FF2B5EF4-FFF2-40B4-BE49-F238E27FC236}">
                <a16:creationId xmlns:a16="http://schemas.microsoft.com/office/drawing/2014/main" id="{DBDE827B-316C-0CDD-5443-3FD08FBEC3CD}"/>
              </a:ext>
            </a:extLst>
          </p:cNvPr>
          <p:cNvSpPr/>
          <p:nvPr/>
        </p:nvSpPr>
        <p:spPr>
          <a:xfrm>
            <a:off x="7663911" y="2068952"/>
            <a:ext cx="340964" cy="307777"/>
          </a:xfrm>
          <a:prstGeom prst="flowChartMultidocumen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Schemă logică: document multiplu 21">
            <a:extLst>
              <a:ext uri="{FF2B5EF4-FFF2-40B4-BE49-F238E27FC236}">
                <a16:creationId xmlns:a16="http://schemas.microsoft.com/office/drawing/2014/main" id="{5BF15AAD-B6F9-0EB9-78E4-2438163B49B3}"/>
              </a:ext>
            </a:extLst>
          </p:cNvPr>
          <p:cNvSpPr/>
          <p:nvPr/>
        </p:nvSpPr>
        <p:spPr>
          <a:xfrm>
            <a:off x="7656161" y="2494780"/>
            <a:ext cx="340964" cy="307777"/>
          </a:xfrm>
          <a:prstGeom prst="flowChartMultidocumen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Schemă logică: document multiplu 22">
            <a:extLst>
              <a:ext uri="{FF2B5EF4-FFF2-40B4-BE49-F238E27FC236}">
                <a16:creationId xmlns:a16="http://schemas.microsoft.com/office/drawing/2014/main" id="{368D9115-0B75-15A7-047F-5102290316AB}"/>
              </a:ext>
            </a:extLst>
          </p:cNvPr>
          <p:cNvSpPr/>
          <p:nvPr/>
        </p:nvSpPr>
        <p:spPr>
          <a:xfrm>
            <a:off x="7656161" y="2920607"/>
            <a:ext cx="340964" cy="307777"/>
          </a:xfrm>
          <a:prstGeom prst="flowChartMultidocumen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Schemă logică: document multiplu 23">
            <a:extLst>
              <a:ext uri="{FF2B5EF4-FFF2-40B4-BE49-F238E27FC236}">
                <a16:creationId xmlns:a16="http://schemas.microsoft.com/office/drawing/2014/main" id="{903D5F52-E584-644D-45C3-91217F4E2C63}"/>
              </a:ext>
            </a:extLst>
          </p:cNvPr>
          <p:cNvSpPr/>
          <p:nvPr/>
        </p:nvSpPr>
        <p:spPr>
          <a:xfrm>
            <a:off x="7656161" y="3328569"/>
            <a:ext cx="340964" cy="307777"/>
          </a:xfrm>
          <a:prstGeom prst="flowChartMultidocumen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2598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C3548D04-687E-E709-43FD-7F0841A91699}"/>
              </a:ext>
            </a:extLst>
          </p:cNvPr>
          <p:cNvGraphicFramePr>
            <a:graphicFrameLocks noGrp="1"/>
          </p:cNvGraphicFramePr>
          <p:nvPr>
            <p:ph idx="1"/>
            <p:extLst>
              <p:ext uri="{D42A27DB-BD31-4B8C-83A1-F6EECF244321}">
                <p14:modId xmlns:p14="http://schemas.microsoft.com/office/powerpoint/2010/main" val="3960013916"/>
              </p:ext>
            </p:extLst>
          </p:nvPr>
        </p:nvGraphicFramePr>
        <p:xfrm>
          <a:off x="1733972" y="1720427"/>
          <a:ext cx="6781377" cy="2911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ction Button: Go Forward or Next 3">
            <a:hlinkClick r:id="" action="ppaction://noaction" highlightClick="1"/>
            <a:extLst>
              <a:ext uri="{FF2B5EF4-FFF2-40B4-BE49-F238E27FC236}">
                <a16:creationId xmlns:a16="http://schemas.microsoft.com/office/drawing/2014/main" id="{133C9D3F-CB99-6E85-F178-F45726A3F10F}"/>
              </a:ext>
            </a:extLst>
          </p:cNvPr>
          <p:cNvSpPr/>
          <p:nvPr/>
        </p:nvSpPr>
        <p:spPr>
          <a:xfrm>
            <a:off x="3091912" y="4045058"/>
            <a:ext cx="348712" cy="325464"/>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CasetăText 6">
            <a:extLst>
              <a:ext uri="{FF2B5EF4-FFF2-40B4-BE49-F238E27FC236}">
                <a16:creationId xmlns:a16="http://schemas.microsoft.com/office/drawing/2014/main" id="{2A9D7EAC-182E-6DC7-0F9C-F4614342FCBD}"/>
              </a:ext>
            </a:extLst>
          </p:cNvPr>
          <p:cNvSpPr txBox="1"/>
          <p:nvPr/>
        </p:nvSpPr>
        <p:spPr>
          <a:xfrm>
            <a:off x="674177" y="511175"/>
            <a:ext cx="5974596" cy="954107"/>
          </a:xfrm>
          <a:prstGeom prst="rect">
            <a:avLst/>
          </a:prstGeom>
          <a:noFill/>
        </p:spPr>
        <p:txBody>
          <a:bodyPr wrap="square">
            <a:spAutoFit/>
          </a:bodyPr>
          <a:lstStyle/>
          <a:p>
            <a:r>
              <a:rPr lang="en-US" sz="2800" b="1" i="0" u="none" strike="noStrike" baseline="0" noProof="0" dirty="0">
                <a:solidFill>
                  <a:srgbClr val="7E7E7E"/>
                </a:solidFill>
                <a:latin typeface="Arial" panose="020B0604020202020204" pitchFamily="34" charset="0"/>
              </a:rPr>
              <a:t>Work Package 3: Curricula and Vocational Course development </a:t>
            </a:r>
            <a:endParaRPr lang="en-US" sz="2800" b="0" i="0" u="none" strike="noStrike" baseline="0" noProof="0" dirty="0">
              <a:solidFill>
                <a:srgbClr val="7E7E7E"/>
              </a:solidFill>
              <a:latin typeface="Arial" panose="020B0604020202020204" pitchFamily="34" charset="0"/>
            </a:endParaRPr>
          </a:p>
        </p:txBody>
      </p:sp>
    </p:spTree>
    <p:extLst>
      <p:ext uri="{BB962C8B-B14F-4D97-AF65-F5344CB8AC3E}">
        <p14:creationId xmlns:p14="http://schemas.microsoft.com/office/powerpoint/2010/main" val="135143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5471978-8A42-5DCB-0749-4CB1CE299111}"/>
              </a:ext>
            </a:extLst>
          </p:cNvPr>
          <p:cNvSpPr>
            <a:spLocks noGrp="1"/>
          </p:cNvSpPr>
          <p:nvPr>
            <p:ph type="title"/>
          </p:nvPr>
        </p:nvSpPr>
        <p:spPr>
          <a:xfrm>
            <a:off x="460413" y="261257"/>
            <a:ext cx="5368888" cy="612321"/>
          </a:xfrm>
        </p:spPr>
        <p:txBody>
          <a:bodyPr anchor="b">
            <a:normAutofit fontScale="90000"/>
          </a:bodyPr>
          <a:lstStyle/>
          <a:p>
            <a:r>
              <a:rPr lang="en-US" sz="3000" noProof="0" dirty="0"/>
              <a:t>Starting points: abstract wording</a:t>
            </a:r>
          </a:p>
        </p:txBody>
      </p:sp>
      <p:sp>
        <p:nvSpPr>
          <p:cNvPr id="3" name="Substituent conținut 2">
            <a:extLst>
              <a:ext uri="{FF2B5EF4-FFF2-40B4-BE49-F238E27FC236}">
                <a16:creationId xmlns:a16="http://schemas.microsoft.com/office/drawing/2014/main" id="{64B9E2F5-C686-C6ED-A775-7738C9ECFC35}"/>
              </a:ext>
            </a:extLst>
          </p:cNvPr>
          <p:cNvSpPr>
            <a:spLocks noGrp="1"/>
          </p:cNvSpPr>
          <p:nvPr>
            <p:ph idx="1"/>
          </p:nvPr>
        </p:nvSpPr>
        <p:spPr>
          <a:xfrm>
            <a:off x="-171450" y="1020536"/>
            <a:ext cx="6542513" cy="3861707"/>
          </a:xfrm>
        </p:spPr>
        <p:txBody>
          <a:bodyPr anchor="t">
            <a:noAutofit/>
          </a:bodyPr>
          <a:lstStyle/>
          <a:p>
            <a:r>
              <a:rPr lang="en-US" sz="1350" noProof="0" dirty="0">
                <a:latin typeface="MyriadPro-Regular"/>
              </a:rPr>
              <a:t>This proposal aligns with the </a:t>
            </a:r>
            <a:r>
              <a:rPr lang="en-US" sz="1350" noProof="0" dirty="0">
                <a:highlight>
                  <a:srgbClr val="FFFF00"/>
                </a:highlight>
                <a:latin typeface="MyriadPro-Regular"/>
              </a:rPr>
              <a:t>European Green Deal</a:t>
            </a:r>
            <a:r>
              <a:rPr lang="en-US" sz="1350" noProof="0" dirty="0">
                <a:latin typeface="MyriadPro-Regular"/>
              </a:rPr>
              <a:t>, extending its impact to address </a:t>
            </a:r>
            <a:r>
              <a:rPr lang="en-US" sz="1350" noProof="0" dirty="0">
                <a:highlight>
                  <a:srgbClr val="FFFF00"/>
                </a:highlight>
                <a:latin typeface="MyriadPro-Regular"/>
              </a:rPr>
              <a:t>sustainability</a:t>
            </a:r>
            <a:r>
              <a:rPr lang="en-US" sz="1350" noProof="0" dirty="0">
                <a:latin typeface="MyriadPro-Regular"/>
              </a:rPr>
              <a:t> and </a:t>
            </a:r>
            <a:r>
              <a:rPr lang="en-US" sz="1350" noProof="0" dirty="0">
                <a:highlight>
                  <a:srgbClr val="FFFF00"/>
                </a:highlight>
                <a:latin typeface="MyriadPro-Regular"/>
              </a:rPr>
              <a:t>circular economy </a:t>
            </a:r>
            <a:r>
              <a:rPr lang="en-US" sz="1350" noProof="0" dirty="0">
                <a:latin typeface="MyriadPro-Regular"/>
              </a:rPr>
              <a:t>challenges in Asian economies. The project aims to transfer knowledge through a postgraduate course, targeting recent graduates and professionals in various specializations. It offers a holistic understanding of </a:t>
            </a:r>
            <a:r>
              <a:rPr lang="en-US" sz="1350" noProof="0" dirty="0">
                <a:highlight>
                  <a:srgbClr val="FFFF00"/>
                </a:highlight>
                <a:latin typeface="MyriadPro-Regular"/>
              </a:rPr>
              <a:t>key environmental issues</a:t>
            </a:r>
            <a:r>
              <a:rPr lang="en-US" sz="1350" noProof="0" dirty="0">
                <a:latin typeface="MyriadPro-Regular"/>
              </a:rPr>
              <a:t>, measurement tools, and focuses on </a:t>
            </a:r>
            <a:r>
              <a:rPr lang="en-US" sz="1350" noProof="0" dirty="0">
                <a:highlight>
                  <a:srgbClr val="FFFF00"/>
                </a:highlight>
                <a:latin typeface="MyriadPro-Regular"/>
              </a:rPr>
              <a:t>energy transition</a:t>
            </a:r>
            <a:r>
              <a:rPr lang="en-US" sz="1350" noProof="0" dirty="0">
                <a:latin typeface="MyriadPro-Regular"/>
              </a:rPr>
              <a:t> within the circular economy framework, particularly in the automotive sector and alternative energies. The program </a:t>
            </a:r>
            <a:r>
              <a:rPr lang="en-US" sz="1350" b="1" noProof="0" dirty="0">
                <a:latin typeface="MyriadPro-Regular"/>
              </a:rPr>
              <a:t>accepts diverse professional profiles</a:t>
            </a:r>
            <a:r>
              <a:rPr lang="en-US" sz="1350" noProof="0" dirty="0">
                <a:latin typeface="MyriadPro-Regular"/>
              </a:rPr>
              <a:t>, promoting circularity across </a:t>
            </a:r>
            <a:r>
              <a:rPr lang="en-US" sz="1350" b="1" noProof="0" dirty="0">
                <a:latin typeface="MyriadPro-Regular"/>
              </a:rPr>
              <a:t>industries</a:t>
            </a:r>
            <a:r>
              <a:rPr lang="en-US" sz="1350" noProof="0" dirty="0">
                <a:latin typeface="MyriadPro-Regular"/>
              </a:rPr>
              <a:t>, </a:t>
            </a:r>
            <a:r>
              <a:rPr lang="en-US" sz="1350" b="1" noProof="0" dirty="0">
                <a:latin typeface="MyriadPro-Regular"/>
              </a:rPr>
              <a:t>economic</a:t>
            </a:r>
            <a:r>
              <a:rPr lang="en-US" sz="1350" noProof="0" dirty="0">
                <a:latin typeface="MyriadPro-Regular"/>
              </a:rPr>
              <a:t> sectors, and </a:t>
            </a:r>
            <a:r>
              <a:rPr lang="en-US" sz="1350" b="1" noProof="0" dirty="0">
                <a:latin typeface="MyriadPro-Regular"/>
              </a:rPr>
              <a:t>journalism</a:t>
            </a:r>
            <a:r>
              <a:rPr lang="en-US" sz="1350" noProof="0" dirty="0">
                <a:latin typeface="MyriadPro-Regular"/>
              </a:rPr>
              <a:t>. Participants gain insights into circular economy proposals, sustainability measures, and methods for project implementation within their domains. Emphasizing the imperative for cooperation, the proposal recognizes sustainability challenges in the target region and leverages EU leadership in circularity measures. European Higher Education Institutions play a crucial role in training staff from beneficiary institutions, ensuring essential skills for driving circularity </a:t>
            </a:r>
            <a:r>
              <a:rPr lang="en-US" sz="1350" noProof="0" dirty="0" err="1">
                <a:latin typeface="MyriadPro-Regular"/>
              </a:rPr>
              <a:t>practices.A</a:t>
            </a:r>
            <a:r>
              <a:rPr lang="en-US" sz="1350" noProof="0" dirty="0">
                <a:latin typeface="MyriadPro-Regular"/>
              </a:rPr>
              <a:t> sustainable training course, tailored for each beneficiary institution, will use an accessible digital platform for long-term viability. Mobility activities are planned, enabling staff, students, and professionals to train in countries implementing notable sustainability and circularity practices. In summary, the project extends the Green Deal's impact, promoting best practices in education and digital transformation. The postgraduate course aims to cultivate professionals trained in sustainability and circular economy practices, enhancing their competitiveness and employability in line with the Green Deal's broader goals.</a:t>
            </a:r>
            <a:endParaRPr lang="en-US" sz="1350" noProof="0" dirty="0"/>
          </a:p>
        </p:txBody>
      </p:sp>
      <p:graphicFrame>
        <p:nvGraphicFramePr>
          <p:cNvPr id="4" name="Tabel 3">
            <a:extLst>
              <a:ext uri="{FF2B5EF4-FFF2-40B4-BE49-F238E27FC236}">
                <a16:creationId xmlns:a16="http://schemas.microsoft.com/office/drawing/2014/main" id="{0B8E65BC-CDB8-09A1-3187-79EEB9B25013}"/>
              </a:ext>
            </a:extLst>
          </p:cNvPr>
          <p:cNvGraphicFramePr>
            <a:graphicFrameLocks noGrp="1"/>
          </p:cNvGraphicFramePr>
          <p:nvPr>
            <p:extLst>
              <p:ext uri="{D42A27DB-BD31-4B8C-83A1-F6EECF244321}">
                <p14:modId xmlns:p14="http://schemas.microsoft.com/office/powerpoint/2010/main" val="2866499001"/>
              </p:ext>
            </p:extLst>
          </p:nvPr>
        </p:nvGraphicFramePr>
        <p:xfrm>
          <a:off x="7034944" y="1859997"/>
          <a:ext cx="1968569" cy="1795264"/>
        </p:xfrm>
        <a:graphic>
          <a:graphicData uri="http://schemas.openxmlformats.org/drawingml/2006/table">
            <a:tbl>
              <a:tblPr>
                <a:tableStyleId>{5C22544A-7EE6-4342-B048-85BDC9FD1C3A}</a:tableStyleId>
              </a:tblPr>
              <a:tblGrid>
                <a:gridCol w="1968569">
                  <a:extLst>
                    <a:ext uri="{9D8B030D-6E8A-4147-A177-3AD203B41FA5}">
                      <a16:colId xmlns:a16="http://schemas.microsoft.com/office/drawing/2014/main" val="4270699110"/>
                    </a:ext>
                  </a:extLst>
                </a:gridCol>
              </a:tblGrid>
              <a:tr h="224408">
                <a:tc>
                  <a:txBody>
                    <a:bodyPr/>
                    <a:lstStyle/>
                    <a:p>
                      <a:pPr algn="l" fontAlgn="b"/>
                      <a:r>
                        <a:rPr lang="en-US" sz="1400" u="none" strike="noStrike" noProof="0" dirty="0">
                          <a:effectLst/>
                        </a:rPr>
                        <a:t>Keywords:</a:t>
                      </a:r>
                      <a:endParaRPr lang="en-US" sz="1400" b="0" i="0" u="none" strike="noStrike" noProof="0"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638240738"/>
                  </a:ext>
                </a:extLst>
              </a:tr>
              <a:tr h="224408">
                <a:tc>
                  <a:txBody>
                    <a:bodyPr/>
                    <a:lstStyle/>
                    <a:p>
                      <a:pPr algn="l" fontAlgn="b"/>
                      <a:r>
                        <a:rPr lang="en-US" sz="1400" u="none" strike="noStrike" noProof="0" dirty="0">
                          <a:effectLst/>
                        </a:rPr>
                        <a:t>Natural environment </a:t>
                      </a:r>
                      <a:endParaRPr lang="en-US" sz="1400" b="1" i="0" u="none" strike="noStrike" noProof="0"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387090306"/>
                  </a:ext>
                </a:extLst>
              </a:tr>
              <a:tr h="224408">
                <a:tc>
                  <a:txBody>
                    <a:bodyPr/>
                    <a:lstStyle/>
                    <a:p>
                      <a:pPr algn="l" fontAlgn="b"/>
                      <a:r>
                        <a:rPr lang="en-US" sz="1400" u="none" strike="noStrike" noProof="0" dirty="0">
                          <a:effectLst/>
                        </a:rPr>
                        <a:t>Circular economy</a:t>
                      </a:r>
                      <a:endParaRPr lang="en-US" sz="1400" b="1" i="0" u="none" strike="noStrike" noProof="0"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315384182"/>
                  </a:ext>
                </a:extLst>
              </a:tr>
              <a:tr h="224408">
                <a:tc>
                  <a:txBody>
                    <a:bodyPr/>
                    <a:lstStyle/>
                    <a:p>
                      <a:pPr algn="l" fontAlgn="b"/>
                      <a:r>
                        <a:rPr lang="en-US" sz="1400" u="none" strike="noStrike" noProof="0" dirty="0">
                          <a:effectLst/>
                        </a:rPr>
                        <a:t>Sustainability</a:t>
                      </a:r>
                      <a:endParaRPr lang="en-US" sz="1400" b="1" i="0" u="none" strike="noStrike" noProof="0"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317873579"/>
                  </a:ext>
                </a:extLst>
              </a:tr>
              <a:tr h="224408">
                <a:tc>
                  <a:txBody>
                    <a:bodyPr/>
                    <a:lstStyle/>
                    <a:p>
                      <a:pPr algn="l" fontAlgn="b"/>
                      <a:r>
                        <a:rPr lang="en-US" sz="1400" u="none" strike="noStrike" noProof="0" dirty="0">
                          <a:effectLst/>
                        </a:rPr>
                        <a:t>Green Technology</a:t>
                      </a:r>
                      <a:endParaRPr lang="en-US" sz="1400" b="1" i="0" u="none" strike="noStrike" noProof="0"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48675316"/>
                  </a:ext>
                </a:extLst>
              </a:tr>
              <a:tr h="224408">
                <a:tc>
                  <a:txBody>
                    <a:bodyPr/>
                    <a:lstStyle/>
                    <a:p>
                      <a:pPr algn="l" fontAlgn="b"/>
                      <a:r>
                        <a:rPr lang="en-US" sz="1400" u="none" strike="noStrike" noProof="0" dirty="0">
                          <a:effectLst/>
                        </a:rPr>
                        <a:t>Energy transition</a:t>
                      </a:r>
                      <a:endParaRPr lang="en-US" sz="1400" b="1" i="0" u="none" strike="noStrike" noProof="0"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90379875"/>
                  </a:ext>
                </a:extLst>
              </a:tr>
              <a:tr h="224408">
                <a:tc>
                  <a:txBody>
                    <a:bodyPr/>
                    <a:lstStyle/>
                    <a:p>
                      <a:pPr algn="l" fontAlgn="b"/>
                      <a:r>
                        <a:rPr lang="en-US" sz="1400" u="none" strike="noStrike" noProof="0" dirty="0">
                          <a:effectLst/>
                        </a:rPr>
                        <a:t>Innovation </a:t>
                      </a:r>
                      <a:endParaRPr lang="en-US" sz="1400" b="1" i="0" u="none" strike="noStrike" noProof="0"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434508587"/>
                  </a:ext>
                </a:extLst>
              </a:tr>
              <a:tr h="224408">
                <a:tc>
                  <a:txBody>
                    <a:bodyPr/>
                    <a:lstStyle/>
                    <a:p>
                      <a:pPr algn="l" fontAlgn="b"/>
                      <a:r>
                        <a:rPr lang="en-US" sz="1400" u="none" strike="noStrike" noProof="0" dirty="0">
                          <a:effectLst/>
                        </a:rPr>
                        <a:t>Environment protection</a:t>
                      </a:r>
                      <a:endParaRPr lang="en-US" sz="1400" b="1" i="0" u="none" strike="noStrike" noProof="0"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77132628"/>
                  </a:ext>
                </a:extLst>
              </a:tr>
            </a:tbl>
          </a:graphicData>
        </a:graphic>
      </p:graphicFrame>
    </p:spTree>
    <p:extLst>
      <p:ext uri="{BB962C8B-B14F-4D97-AF65-F5344CB8AC3E}">
        <p14:creationId xmlns:p14="http://schemas.microsoft.com/office/powerpoint/2010/main" val="339919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70B35B3-C461-5712-00CA-FB27D052E1D3}"/>
              </a:ext>
            </a:extLst>
          </p:cNvPr>
          <p:cNvSpPr>
            <a:spLocks noGrp="1"/>
          </p:cNvSpPr>
          <p:nvPr>
            <p:ph type="title"/>
          </p:nvPr>
        </p:nvSpPr>
        <p:spPr>
          <a:xfrm>
            <a:off x="857250" y="1257300"/>
            <a:ext cx="2857500" cy="2628900"/>
          </a:xfrm>
        </p:spPr>
        <p:txBody>
          <a:bodyPr anchor="t">
            <a:normAutofit/>
          </a:bodyPr>
          <a:lstStyle/>
          <a:p>
            <a:r>
              <a:rPr lang="en-US" sz="3000" noProof="0" dirty="0"/>
              <a:t>WP 3 Curricula and vocational course development</a:t>
            </a:r>
          </a:p>
        </p:txBody>
      </p:sp>
      <p:sp>
        <p:nvSpPr>
          <p:cNvPr id="3" name="Substituent conținut 2">
            <a:extLst>
              <a:ext uri="{FF2B5EF4-FFF2-40B4-BE49-F238E27FC236}">
                <a16:creationId xmlns:a16="http://schemas.microsoft.com/office/drawing/2014/main" id="{ED89FD2E-2811-00B5-472C-E6469990F925}"/>
              </a:ext>
            </a:extLst>
          </p:cNvPr>
          <p:cNvSpPr>
            <a:spLocks noGrp="1"/>
          </p:cNvSpPr>
          <p:nvPr>
            <p:ph idx="1"/>
          </p:nvPr>
        </p:nvSpPr>
        <p:spPr>
          <a:xfrm>
            <a:off x="3886203" y="1257300"/>
            <a:ext cx="4229097" cy="2628900"/>
          </a:xfrm>
        </p:spPr>
        <p:txBody>
          <a:bodyPr>
            <a:normAutofit/>
          </a:bodyPr>
          <a:lstStyle/>
          <a:p>
            <a:pPr marL="0" indent="0">
              <a:buNone/>
            </a:pPr>
            <a:r>
              <a:rPr lang="en-US" sz="1275" noProof="0" dirty="0">
                <a:solidFill>
                  <a:schemeClr val="tx1">
                    <a:alpha val="55000"/>
                  </a:schemeClr>
                </a:solidFill>
                <a:latin typeface="Arial" panose="020B0604020202020204" pitchFamily="34" charset="0"/>
              </a:rPr>
              <a:t>Develop the outline and teaching methodology of the master's program (WP3) based on WP2 results in collaboration with focus groups (p. 47 Document PROPOSAL_101179061-CEBCAT-ERASMUS-EDU-2024-CBHE). The program, open to various specializations, will span 2 academic years, divided into 4 semesters (120 ECTS, with flexibility in credit distribution). Part-time enrollment, not exceeding 3 years, will be permitted. Considering the diverse audience of graduate students and professionals, two alternatives will be designed: primarily face-to-face training with synchronous/asynchronous online components, and secondarily, fully asynchronous online training for flexibility. </a:t>
            </a:r>
          </a:p>
        </p:txBody>
      </p:sp>
    </p:spTree>
    <p:extLst>
      <p:ext uri="{BB962C8B-B14F-4D97-AF65-F5344CB8AC3E}">
        <p14:creationId xmlns:p14="http://schemas.microsoft.com/office/powerpoint/2010/main" val="3226234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AF2DC9F-7167-85AA-4C32-C83CC908F46C}"/>
              </a:ext>
            </a:extLst>
          </p:cNvPr>
          <p:cNvSpPr>
            <a:spLocks noGrp="1"/>
          </p:cNvSpPr>
          <p:nvPr>
            <p:ph type="title"/>
          </p:nvPr>
        </p:nvSpPr>
        <p:spPr>
          <a:xfrm>
            <a:off x="1144692" y="511175"/>
            <a:ext cx="7370657" cy="757238"/>
          </a:xfrm>
        </p:spPr>
        <p:txBody>
          <a:bodyPr>
            <a:normAutofit/>
          </a:bodyPr>
          <a:lstStyle/>
          <a:p>
            <a:r>
              <a:rPr lang="en-US" sz="3700" noProof="0" dirty="0"/>
              <a:t>Mandatory modules will include</a:t>
            </a:r>
          </a:p>
        </p:txBody>
      </p:sp>
      <p:graphicFrame>
        <p:nvGraphicFramePr>
          <p:cNvPr id="5" name="Substituent conținut 2">
            <a:extLst>
              <a:ext uri="{FF2B5EF4-FFF2-40B4-BE49-F238E27FC236}">
                <a16:creationId xmlns:a16="http://schemas.microsoft.com/office/drawing/2014/main" id="{2B04DAE3-CDF7-413B-8A67-3DA95B4C908E}"/>
              </a:ext>
            </a:extLst>
          </p:cNvPr>
          <p:cNvGraphicFramePr>
            <a:graphicFrameLocks noGrp="1"/>
          </p:cNvGraphicFramePr>
          <p:nvPr>
            <p:ph idx="1"/>
            <p:extLst>
              <p:ext uri="{D42A27DB-BD31-4B8C-83A1-F6EECF244321}">
                <p14:modId xmlns:p14="http://schemas.microsoft.com/office/powerpoint/2010/main" val="1068915224"/>
              </p:ext>
            </p:extLst>
          </p:nvPr>
        </p:nvGraphicFramePr>
        <p:xfrm>
          <a:off x="111513" y="1268412"/>
          <a:ext cx="9032488" cy="3013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189534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650</TotalTime>
  <Words>1801</Words>
  <Application>Microsoft Office PowerPoint</Application>
  <PresentationFormat>Expunere pe ecran (16:9)</PresentationFormat>
  <Paragraphs>178</Paragraphs>
  <Slides>29</Slides>
  <Notes>2</Notes>
  <HiddenSlides>0</HiddenSlides>
  <MMClips>0</MMClips>
  <ScaleCrop>false</ScaleCrop>
  <HeadingPairs>
    <vt:vector size="6" baseType="variant">
      <vt:variant>
        <vt:lpstr>Fonturi utilizate</vt:lpstr>
      </vt:variant>
      <vt:variant>
        <vt:i4>9</vt:i4>
      </vt:variant>
      <vt:variant>
        <vt:lpstr>Temă</vt:lpstr>
      </vt:variant>
      <vt:variant>
        <vt:i4>1</vt:i4>
      </vt:variant>
      <vt:variant>
        <vt:lpstr>Titluri diapozitive</vt:lpstr>
      </vt:variant>
      <vt:variant>
        <vt:i4>29</vt:i4>
      </vt:variant>
    </vt:vector>
  </HeadingPairs>
  <TitlesOfParts>
    <vt:vector size="39" baseType="lpstr">
      <vt:lpstr>Ubuntu</vt:lpstr>
      <vt:lpstr>Arial</vt:lpstr>
      <vt:lpstr>Roboto Light</vt:lpstr>
      <vt:lpstr>TimesNewRomanPSMT</vt:lpstr>
      <vt:lpstr>Aharoni</vt:lpstr>
      <vt:lpstr>MyriadPro-Regular</vt:lpstr>
      <vt:lpstr>Noto Sans</vt:lpstr>
      <vt:lpstr>Aptos Narrow</vt:lpstr>
      <vt:lpstr>Roboto</vt:lpstr>
      <vt:lpstr>Custom Design</vt:lpstr>
      <vt:lpstr>Capacity building for analysis of circular economy needs for master class curriculum development</vt:lpstr>
      <vt:lpstr>Prezentare PowerPoint</vt:lpstr>
      <vt:lpstr>Prezentare PowerPoint</vt:lpstr>
      <vt:lpstr>Partners</vt:lpstr>
      <vt:lpstr>WP</vt:lpstr>
      <vt:lpstr>Prezentare PowerPoint</vt:lpstr>
      <vt:lpstr>Starting points: abstract wording</vt:lpstr>
      <vt:lpstr>WP 3 Curricula and vocational course development</vt:lpstr>
      <vt:lpstr>Mandatory modules will include</vt:lpstr>
      <vt:lpstr>WP 3 Curricula and Vocational Course development </vt:lpstr>
      <vt:lpstr>T3.1 Examine current curricula and Units with similar content.</vt:lpstr>
      <vt:lpstr>T3.2 Identification of Specific Training Needs through Focus Groups</vt:lpstr>
      <vt:lpstr>T3.3 Preparation of State of the Art Report on Training Needs.</vt:lpstr>
      <vt:lpstr>T.3.1. Examine current curricula &amp; units with similar content.</vt:lpstr>
      <vt:lpstr>Agreed instructions WP3/T3.1./D3.1</vt:lpstr>
      <vt:lpstr>Questionaire</vt:lpstr>
      <vt:lpstr>7 modules</vt:lpstr>
      <vt:lpstr>Conclusions of the report</vt:lpstr>
      <vt:lpstr>Conclusions of the report</vt:lpstr>
      <vt:lpstr>Conclusions of the report</vt:lpstr>
      <vt:lpstr>Conclusions of the report</vt:lpstr>
      <vt:lpstr>Courses development</vt:lpstr>
      <vt:lpstr>Preparing the training</vt:lpstr>
      <vt:lpstr>Calendar - ended </vt:lpstr>
      <vt:lpstr>CEBCAT platform gp to  https://e-learning.cebcat.eu/</vt:lpstr>
      <vt:lpstr>Prezentare PowerPoint</vt:lpstr>
      <vt:lpstr>Prezentare PowerPoint</vt:lpstr>
      <vt:lpstr>Reporting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Christina Stamataki</dc:creator>
  <cp:lastModifiedBy>ANTOFIE MIHAELA</cp:lastModifiedBy>
  <cp:revision>10</cp:revision>
  <dcterms:modified xsi:type="dcterms:W3CDTF">2026-03-11T15:19:48Z</dcterms:modified>
</cp:coreProperties>
</file>