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  <p:sldMasterId id="2147483658" r:id="rId5"/>
  </p:sldMasterIdLst>
  <p:notesMasterIdLst>
    <p:notesMasterId r:id="rId14"/>
  </p:notesMasterIdLst>
  <p:sldIdLst>
    <p:sldId id="256" r:id="rId6"/>
    <p:sldId id="257" r:id="rId7"/>
    <p:sldId id="259" r:id="rId8"/>
    <p:sldId id="260" r:id="rId9"/>
    <p:sldId id="261" r:id="rId10"/>
    <p:sldId id="262" r:id="rId11"/>
    <p:sldId id="263" r:id="rId12"/>
    <p:sldId id="264" r:id="rId13"/>
  </p:sldIdLst>
  <p:sldSz cx="12192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1pPr>
    <a:lvl2pPr marL="0" marR="0" indent="457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2pPr>
    <a:lvl3pPr marL="0" marR="0" indent="914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3pPr>
    <a:lvl4pPr marL="0" marR="0" indent="1371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4pPr>
    <a:lvl5pPr marL="0" marR="0" indent="18288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5pPr>
    <a:lvl6pPr marL="0" marR="0" indent="22860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6pPr>
    <a:lvl7pPr marL="0" marR="0" indent="2743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7pPr>
    <a:lvl8pPr marL="0" marR="0" indent="3200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8pPr>
    <a:lvl9pPr marL="0" marR="0" indent="3657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2D74"/>
    <a:srgbClr val="FFB60F"/>
    <a:srgbClr val="50C8CC"/>
    <a:srgbClr val="1D4289"/>
    <a:srgbClr val="A4B4C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6CECB"/>
          </a:solidFill>
        </a:fill>
      </a:tcStyle>
    </a:wholeTbl>
    <a:band2H>
      <a:tcTxStyle/>
      <a:tcStyle>
        <a:tcBdr/>
        <a:fill>
          <a:solidFill>
            <a:srgbClr val="FBE8E7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5CECB"/>
          </a:solidFill>
        </a:fill>
      </a:tcStyle>
    </a:wholeTbl>
    <a:band2H>
      <a:tcTxStyle/>
      <a:tcStyle>
        <a:tcBdr/>
        <a:fill>
          <a:solidFill>
            <a:srgbClr val="F2E8E7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4CBCA"/>
          </a:solidFill>
        </a:fill>
      </a:tcStyle>
    </a:wholeTbl>
    <a:band2H>
      <a:tcTxStyle/>
      <a:tcStyle>
        <a:tcBdr/>
        <a:fill>
          <a:solidFill>
            <a:srgbClr val="F2E7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7772"/>
    <p:restoredTop sz="94718"/>
  </p:normalViewPr>
  <p:slideViewPr>
    <p:cSldViewPr snapToGrid="0" showGuides="1">
      <p:cViewPr>
        <p:scale>
          <a:sx n="133" d="100"/>
          <a:sy n="133" d="100"/>
        </p:scale>
        <p:origin x="144" y="76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presProps" Target="presProps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Shape 118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19" name="Shape 119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defRPr sz="1200">
        <a:latin typeface="+mj-lt"/>
        <a:ea typeface="+mj-ea"/>
        <a:cs typeface="+mj-cs"/>
        <a:sym typeface="Calibri"/>
      </a:defRPr>
    </a:lvl1pPr>
    <a:lvl2pPr indent="228600" latinLnBrk="0">
      <a:defRPr sz="1200">
        <a:latin typeface="+mj-lt"/>
        <a:ea typeface="+mj-ea"/>
        <a:cs typeface="+mj-cs"/>
        <a:sym typeface="Calibri"/>
      </a:defRPr>
    </a:lvl2pPr>
    <a:lvl3pPr indent="457200" latinLnBrk="0">
      <a:defRPr sz="1200">
        <a:latin typeface="+mj-lt"/>
        <a:ea typeface="+mj-ea"/>
        <a:cs typeface="+mj-cs"/>
        <a:sym typeface="Calibri"/>
      </a:defRPr>
    </a:lvl3pPr>
    <a:lvl4pPr indent="685800" latinLnBrk="0">
      <a:defRPr sz="1200">
        <a:latin typeface="+mj-lt"/>
        <a:ea typeface="+mj-ea"/>
        <a:cs typeface="+mj-cs"/>
        <a:sym typeface="Calibri"/>
      </a:defRPr>
    </a:lvl4pPr>
    <a:lvl5pPr indent="914400" latinLnBrk="0">
      <a:defRPr sz="1200">
        <a:latin typeface="+mj-lt"/>
        <a:ea typeface="+mj-ea"/>
        <a:cs typeface="+mj-cs"/>
        <a:sym typeface="Calibri"/>
      </a:defRPr>
    </a:lvl5pPr>
    <a:lvl6pPr indent="1143000" latinLnBrk="0">
      <a:defRPr sz="1200">
        <a:latin typeface="+mj-lt"/>
        <a:ea typeface="+mj-ea"/>
        <a:cs typeface="+mj-cs"/>
        <a:sym typeface="Calibri"/>
      </a:defRPr>
    </a:lvl6pPr>
    <a:lvl7pPr indent="1371600" latinLnBrk="0">
      <a:defRPr sz="1200">
        <a:latin typeface="+mj-lt"/>
        <a:ea typeface="+mj-ea"/>
        <a:cs typeface="+mj-cs"/>
        <a:sym typeface="Calibri"/>
      </a:defRPr>
    </a:lvl7pPr>
    <a:lvl8pPr indent="1600200" latinLnBrk="0">
      <a:defRPr sz="1200">
        <a:latin typeface="+mj-lt"/>
        <a:ea typeface="+mj-ea"/>
        <a:cs typeface="+mj-cs"/>
        <a:sym typeface="Calibri"/>
      </a:defRPr>
    </a:lvl8pPr>
    <a:lvl9pPr indent="1828800" latinLnBrk="0">
      <a:defRPr sz="1200">
        <a:latin typeface="+mj-lt"/>
        <a:ea typeface="+mj-ea"/>
        <a:cs typeface="+mj-cs"/>
        <a:sym typeface="Calibri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Virsraksta slaid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8"/>
          <p:cNvSpPr/>
          <p:nvPr/>
        </p:nvSpPr>
        <p:spPr>
          <a:xfrm>
            <a:off x="0" y="6341164"/>
            <a:ext cx="8948509" cy="199908"/>
          </a:xfrm>
          <a:prstGeom prst="rect">
            <a:avLst/>
          </a:prstGeom>
          <a:solidFill>
            <a:srgbClr val="BFBFBF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5" name="Rectangle 9"/>
          <p:cNvSpPr/>
          <p:nvPr/>
        </p:nvSpPr>
        <p:spPr>
          <a:xfrm>
            <a:off x="11329703" y="6341164"/>
            <a:ext cx="862298" cy="199908"/>
          </a:xfrm>
          <a:prstGeom prst="rect">
            <a:avLst/>
          </a:prstGeom>
          <a:solidFill>
            <a:srgbClr val="BFBFBF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pic>
        <p:nvPicPr>
          <p:cNvPr id="16" name="Picture 7" descr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34243" y="5899108"/>
            <a:ext cx="2209726" cy="1084017"/>
          </a:xfrm>
          <a:prstGeom prst="rect">
            <a:avLst/>
          </a:prstGeom>
          <a:ln w="12700">
            <a:miter lim="400000"/>
          </a:ln>
        </p:spPr>
      </p:pic>
      <p:sp>
        <p:nvSpPr>
          <p:cNvPr id="17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524000" y="3602037"/>
            <a:ext cx="9144000" cy="1655763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 sz="2400"/>
            </a:lvl1pPr>
            <a:lvl2pPr marL="0" indent="457200" algn="ctr">
              <a:buSzTx/>
              <a:buFontTx/>
              <a:buNone/>
              <a:defRPr sz="2400"/>
            </a:lvl2pPr>
            <a:lvl3pPr marL="0" indent="914400" algn="ctr">
              <a:buSzTx/>
              <a:buFontTx/>
              <a:buNone/>
              <a:defRPr sz="2400"/>
            </a:lvl3pPr>
            <a:lvl4pPr marL="0" indent="1371600" algn="ctr">
              <a:buSzTx/>
              <a:buFontTx/>
              <a:buNone/>
              <a:defRPr sz="2400"/>
            </a:lvl4pPr>
            <a:lvl5pPr marL="0" indent="1828800" algn="ctr">
              <a:buSzTx/>
              <a:buFontTx/>
              <a:buNone/>
              <a:defRPr sz="2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8" name="Rectangle 3"/>
          <p:cNvSpPr/>
          <p:nvPr/>
        </p:nvSpPr>
        <p:spPr>
          <a:xfrm>
            <a:off x="0" y="5755342"/>
            <a:ext cx="12192000" cy="1272989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20" name="Rounded Rectangle"/>
          <p:cNvSpPr/>
          <p:nvPr/>
        </p:nvSpPr>
        <p:spPr>
          <a:xfrm>
            <a:off x="-1021951" y="2320365"/>
            <a:ext cx="12919913" cy="5139603"/>
          </a:xfrm>
          <a:prstGeom prst="roundRect">
            <a:avLst>
              <a:gd name="adj" fmla="val 6729"/>
            </a:avLst>
          </a:prstGeom>
          <a:solidFill>
            <a:srgbClr val="FFB60F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 sz="1700">
                <a:solidFill>
                  <a:srgbClr val="FFFFFF"/>
                </a:solidFill>
              </a:defRPr>
            </a:pPr>
            <a:endParaRPr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DF1B998-67D6-2FAB-3DE9-2CA0DBB906F4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81748" y="553202"/>
            <a:ext cx="5714252" cy="1315559"/>
          </a:xfrm>
          <a:prstGeom prst="rect">
            <a:avLst/>
          </a:prstGeom>
        </p:spPr>
      </p:pic>
    </p:spTree>
  </p:cSld>
  <p:clrMapOvr>
    <a:masterClrMapping/>
  </p:clrMapOvr>
  <p:transition spd="med"/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 preserve="1">
  <p:cSld name="Attēl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Title Text"/>
          <p:cNvSpPr txBox="1">
            <a:spLocks noGrp="1"/>
          </p:cNvSpPr>
          <p:nvPr>
            <p:ph type="title"/>
          </p:nvPr>
        </p:nvSpPr>
        <p:spPr>
          <a:xfrm>
            <a:off x="839787" y="457200"/>
            <a:ext cx="3932239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t>Title Text</a:t>
            </a:r>
          </a:p>
        </p:txBody>
      </p:sp>
      <p:sp>
        <p:nvSpPr>
          <p:cNvPr id="109" name="Attēla vietturis 2"/>
          <p:cNvSpPr>
            <a:spLocks noGrp="1"/>
          </p:cNvSpPr>
          <p:nvPr>
            <p:ph type="pic" sz="half" idx="21"/>
          </p:nvPr>
        </p:nvSpPr>
        <p:spPr>
          <a:xfrm>
            <a:off x="5183187" y="987425"/>
            <a:ext cx="6172201" cy="4873625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endParaRPr/>
          </a:p>
        </p:txBody>
      </p:sp>
      <p:sp>
        <p:nvSpPr>
          <p:cNvPr id="11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839787" y="2057400"/>
            <a:ext cx="3932239" cy="3811588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1600"/>
            </a:lvl1pPr>
            <a:lvl2pPr marL="0" indent="457200">
              <a:buSzTx/>
              <a:buFontTx/>
              <a:buNone/>
              <a:defRPr sz="1600"/>
            </a:lvl2pPr>
            <a:lvl3pPr marL="0" indent="914400">
              <a:buSzTx/>
              <a:buFontTx/>
              <a:buNone/>
              <a:defRPr sz="1600"/>
            </a:lvl3pPr>
            <a:lvl4pPr marL="0" indent="1371600">
              <a:buSzTx/>
              <a:buFontTx/>
              <a:buNone/>
              <a:defRPr sz="1600"/>
            </a:lvl4pPr>
            <a:lvl5pPr marL="0" indent="1828800">
              <a:buSzTx/>
              <a:buFontTx/>
              <a:buNone/>
              <a:defRPr sz="16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11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8610600" y="6356350"/>
            <a:ext cx="335866" cy="333088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rgbClr val="000000"/>
                </a:solidFill>
                <a:latin typeface="+mj-lt"/>
                <a:ea typeface="+mj-ea"/>
                <a:cs typeface="+mj-cs"/>
                <a:sym typeface="Calibri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293902932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Virsraksts un sat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  <p:sp>
        <p:nvSpPr>
          <p:cNvPr id="2" name="Title Text">
            <a:extLst>
              <a:ext uri="{FF2B5EF4-FFF2-40B4-BE49-F238E27FC236}">
                <a16:creationId xmlns:a16="http://schemas.microsoft.com/office/drawing/2014/main" id="{540F8531-0279-F824-4B56-40FE0D63B7F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74468" y="419333"/>
            <a:ext cx="11207932" cy="10999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 anchor="ctr">
            <a:normAutofit/>
          </a:bodyPr>
          <a:lstStyle/>
          <a:p>
            <a:r>
              <a:rPr dirty="0"/>
              <a:t>Title Text</a:t>
            </a:r>
          </a:p>
        </p:txBody>
      </p:sp>
      <p:sp>
        <p:nvSpPr>
          <p:cNvPr id="3" name="Body Level One…">
            <a:extLst>
              <a:ext uri="{FF2B5EF4-FFF2-40B4-BE49-F238E27FC236}">
                <a16:creationId xmlns:a16="http://schemas.microsoft.com/office/drawing/2014/main" id="{81847516-DF9F-A8C5-3DB4-2740F3C72B5F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418010" y="1709529"/>
            <a:ext cx="11164390" cy="428701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normAutofit/>
          </a:bodyPr>
          <a:lstStyle/>
          <a:p>
            <a:r>
              <a:rPr dirty="0"/>
              <a:t>Body Level One</a:t>
            </a:r>
          </a:p>
          <a:p>
            <a:pPr lvl="1"/>
            <a:r>
              <a:rPr dirty="0"/>
              <a:t>Body Level Two</a:t>
            </a:r>
          </a:p>
          <a:p>
            <a:pPr lvl="2"/>
            <a:r>
              <a:rPr dirty="0"/>
              <a:t>Body Level Three</a:t>
            </a:r>
          </a:p>
          <a:p>
            <a:pPr lvl="3"/>
            <a:r>
              <a:rPr dirty="0"/>
              <a:t>Body Level Four</a:t>
            </a:r>
          </a:p>
          <a:p>
            <a:pPr lvl="4"/>
            <a:r>
              <a:rPr dirty="0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Sadaļas galve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>
            <a:extLst>
              <a:ext uri="{FF2B5EF4-FFF2-40B4-BE49-F238E27FC236}">
                <a16:creationId xmlns:a16="http://schemas.microsoft.com/office/drawing/2014/main" id="{A82DE859-A599-DF39-1251-6C5EAB49AD7B}"/>
              </a:ext>
            </a:extLst>
          </p:cNvPr>
          <p:cNvSpPr/>
          <p:nvPr userDrawn="1"/>
        </p:nvSpPr>
        <p:spPr>
          <a:xfrm>
            <a:off x="-89650" y="6387118"/>
            <a:ext cx="8948509" cy="108000"/>
          </a:xfrm>
          <a:prstGeom prst="rect">
            <a:avLst/>
          </a:prstGeom>
          <a:solidFill>
            <a:srgbClr val="FFB60F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4" name="Rectangle 9">
            <a:extLst>
              <a:ext uri="{FF2B5EF4-FFF2-40B4-BE49-F238E27FC236}">
                <a16:creationId xmlns:a16="http://schemas.microsoft.com/office/drawing/2014/main" id="{3F4FBD54-0F13-3E5F-9087-2544BF0F88A2}"/>
              </a:ext>
            </a:extLst>
          </p:cNvPr>
          <p:cNvSpPr/>
          <p:nvPr userDrawn="1"/>
        </p:nvSpPr>
        <p:spPr>
          <a:xfrm>
            <a:off x="11338128" y="6341164"/>
            <a:ext cx="862298" cy="199908"/>
          </a:xfrm>
          <a:prstGeom prst="rect">
            <a:avLst/>
          </a:prstGeom>
          <a:solidFill>
            <a:srgbClr val="FFB60F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 dirty="0"/>
          </a:p>
        </p:txBody>
      </p:sp>
      <p:sp>
        <p:nvSpPr>
          <p:cNvPr id="37" name="Title Text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dirty="0"/>
              <a:t>Title Text</a:t>
            </a:r>
          </a:p>
        </p:txBody>
      </p:sp>
      <p:sp>
        <p:nvSpPr>
          <p:cNvPr id="38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831850" y="4589462"/>
            <a:ext cx="10515600" cy="1500188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2400">
                <a:solidFill>
                  <a:srgbClr val="888888"/>
                </a:solidFill>
              </a:defRPr>
            </a:lvl1pPr>
            <a:lvl2pPr marL="0" indent="457200">
              <a:buSzTx/>
              <a:buFontTx/>
              <a:buNone/>
              <a:defRPr sz="2400">
                <a:solidFill>
                  <a:srgbClr val="888888"/>
                </a:solidFill>
              </a:defRPr>
            </a:lvl2pPr>
            <a:lvl3pPr marL="0" indent="914400">
              <a:buSzTx/>
              <a:buFontTx/>
              <a:buNone/>
              <a:defRPr sz="2400">
                <a:solidFill>
                  <a:srgbClr val="888888"/>
                </a:solidFill>
              </a:defRPr>
            </a:lvl3pPr>
            <a:lvl4pPr marL="0" indent="1371600">
              <a:buSzTx/>
              <a:buFontTx/>
              <a:buNone/>
              <a:defRPr sz="2400">
                <a:solidFill>
                  <a:srgbClr val="888888"/>
                </a:solidFill>
              </a:defRPr>
            </a:lvl4pPr>
            <a:lvl5pPr marL="0" indent="1828800">
              <a:buSzTx/>
              <a:buFontTx/>
              <a:buNone/>
              <a:defRPr sz="2400">
                <a:solidFill>
                  <a:srgbClr val="888888"/>
                </a:solidFill>
              </a:defRPr>
            </a:lvl5pPr>
          </a:lstStyle>
          <a:p>
            <a:r>
              <a:rPr dirty="0"/>
              <a:t>Body Level One</a:t>
            </a:r>
          </a:p>
          <a:p>
            <a:pPr lvl="1"/>
            <a:r>
              <a:rPr dirty="0"/>
              <a:t>Body Level Two</a:t>
            </a:r>
          </a:p>
          <a:p>
            <a:pPr lvl="2"/>
            <a:r>
              <a:rPr dirty="0"/>
              <a:t>Body Level Three</a:t>
            </a:r>
          </a:p>
        </p:txBody>
      </p:sp>
      <p:sp>
        <p:nvSpPr>
          <p:cNvPr id="39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831663" y="6296289"/>
            <a:ext cx="275073" cy="276999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chemeClr val="bg1"/>
                </a:solidFill>
                <a:latin typeface="+mj-lt"/>
                <a:ea typeface="+mj-ea"/>
                <a:cs typeface="+mj-cs"/>
                <a:sym typeface="Calibri"/>
              </a:defRPr>
            </a:lvl1pPr>
          </a:lstStyle>
          <a:p>
            <a:fld id="{86CB4B4D-7CA3-9044-876B-883B54F8677D}" type="slidenum">
              <a:rPr lang="en-LV" smtClean="0"/>
              <a:pPr/>
              <a:t>‹#›</a:t>
            </a:fld>
            <a:endParaRPr lang="en-LV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219E9352-C348-9571-2F42-22C5EC21E7B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308451" y="394636"/>
            <a:ext cx="1755323" cy="5555019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A6DA12B6-2DFF-94BB-821B-FBCC348BFF4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018493" y="6185316"/>
            <a:ext cx="2160000" cy="497284"/>
          </a:xfrm>
          <a:prstGeom prst="rect">
            <a:avLst/>
          </a:prstGeom>
        </p:spPr>
      </p:pic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Divi satur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>
            <a:extLst>
              <a:ext uri="{FF2B5EF4-FFF2-40B4-BE49-F238E27FC236}">
                <a16:creationId xmlns:a16="http://schemas.microsoft.com/office/drawing/2014/main" id="{BA153430-EA8B-A631-1767-BB91AC4DCBEA}"/>
              </a:ext>
            </a:extLst>
          </p:cNvPr>
          <p:cNvSpPr/>
          <p:nvPr userDrawn="1"/>
        </p:nvSpPr>
        <p:spPr>
          <a:xfrm>
            <a:off x="-89650" y="6387118"/>
            <a:ext cx="8948509" cy="108000"/>
          </a:xfrm>
          <a:prstGeom prst="rect">
            <a:avLst/>
          </a:prstGeom>
          <a:solidFill>
            <a:srgbClr val="FFB60F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4" name="Rectangle 9">
            <a:extLst>
              <a:ext uri="{FF2B5EF4-FFF2-40B4-BE49-F238E27FC236}">
                <a16:creationId xmlns:a16="http://schemas.microsoft.com/office/drawing/2014/main" id="{7D8D9A40-85DA-608D-4775-6718E0F049A6}"/>
              </a:ext>
            </a:extLst>
          </p:cNvPr>
          <p:cNvSpPr/>
          <p:nvPr userDrawn="1"/>
        </p:nvSpPr>
        <p:spPr>
          <a:xfrm>
            <a:off x="11338128" y="6341164"/>
            <a:ext cx="862298" cy="199908"/>
          </a:xfrm>
          <a:prstGeom prst="rect">
            <a:avLst/>
          </a:prstGeom>
          <a:solidFill>
            <a:srgbClr val="FFB60F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 dirty="0"/>
          </a:p>
        </p:txBody>
      </p:sp>
      <p:sp>
        <p:nvSpPr>
          <p:cNvPr id="49" name="Title Text"/>
          <p:cNvSpPr txBox="1">
            <a:spLocks noGrp="1"/>
          </p:cNvSpPr>
          <p:nvPr>
            <p:ph type="title"/>
          </p:nvPr>
        </p:nvSpPr>
        <p:spPr>
          <a:xfrm>
            <a:off x="315882" y="517138"/>
            <a:ext cx="11712634" cy="794828"/>
          </a:xfrm>
          <a:prstGeom prst="rect">
            <a:avLst/>
          </a:prstGeom>
        </p:spPr>
        <p:txBody>
          <a:bodyPr/>
          <a:lstStyle>
            <a:lvl1pPr>
              <a:defRPr b="1">
                <a:latin typeface="Aptos" panose="020B0004020202020204" pitchFamily="34" charset="0"/>
                <a:ea typeface="Aptos" panose="020B0004020202020204" pitchFamily="34" charset="0"/>
                <a:cs typeface="Arial"/>
                <a:sym typeface="Arial"/>
              </a:defRPr>
            </a:lvl1pPr>
          </a:lstStyle>
          <a:p>
            <a:r>
              <a:rPr dirty="0"/>
              <a:t>Title Text</a:t>
            </a:r>
          </a:p>
        </p:txBody>
      </p:sp>
      <p:sp>
        <p:nvSpPr>
          <p:cNvPr id="50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274319" y="1269960"/>
            <a:ext cx="5745482" cy="4907003"/>
          </a:xfrm>
          <a:prstGeom prst="rect">
            <a:avLst/>
          </a:prstGeom>
        </p:spPr>
        <p:txBody>
          <a:bodyPr/>
          <a:lstStyle>
            <a:lvl1pPr>
              <a:defRPr>
                <a:latin typeface="Aptos" panose="020B0004020202020204" pitchFamily="34" charset="0"/>
                <a:ea typeface="Aptos" panose="020B0004020202020204" pitchFamily="34" charset="0"/>
                <a:cs typeface="Arial"/>
                <a:sym typeface="Arial"/>
              </a:defRPr>
            </a:lvl1pPr>
            <a:lvl2pPr>
              <a:defRPr>
                <a:latin typeface="Aptos" panose="020B0004020202020204" pitchFamily="34" charset="0"/>
                <a:ea typeface="Aptos" panose="020B0004020202020204" pitchFamily="34" charset="0"/>
                <a:cs typeface="Arial"/>
                <a:sym typeface="Arial"/>
              </a:defRPr>
            </a:lvl2pPr>
            <a:lvl3pPr>
              <a:defRPr>
                <a:latin typeface="Aptos" panose="020B0004020202020204" pitchFamily="34" charset="0"/>
                <a:ea typeface="Aptos" panose="020B0004020202020204" pitchFamily="34" charset="0"/>
                <a:cs typeface="Arial"/>
                <a:sym typeface="Arial"/>
              </a:defRPr>
            </a:lvl3pPr>
            <a:lvl4pPr>
              <a:defRPr>
                <a:latin typeface="Aptos" panose="020B0004020202020204" pitchFamily="34" charset="0"/>
                <a:ea typeface="Aptos" panose="020B0004020202020204" pitchFamily="34" charset="0"/>
                <a:cs typeface="Arial"/>
                <a:sym typeface="Arial"/>
              </a:defRPr>
            </a:lvl4pPr>
            <a:lvl5pPr>
              <a:defRPr>
                <a:latin typeface="Aptos" panose="020B0004020202020204" pitchFamily="34" charset="0"/>
                <a:ea typeface="Aptos" panose="020B0004020202020204" pitchFamily="34" charset="0"/>
                <a:cs typeface="Arial"/>
                <a:sym typeface="Arial"/>
              </a:defRPr>
            </a:lvl5pPr>
          </a:lstStyle>
          <a:p>
            <a:r>
              <a:rPr dirty="0"/>
              <a:t>Body Level One</a:t>
            </a:r>
          </a:p>
          <a:p>
            <a:pPr lvl="1"/>
            <a:r>
              <a:rPr dirty="0"/>
              <a:t>Body Level Two</a:t>
            </a:r>
          </a:p>
          <a:p>
            <a:pPr lvl="2"/>
            <a:r>
              <a:rPr dirty="0"/>
              <a:t>Body Level Three</a:t>
            </a:r>
          </a:p>
          <a:p>
            <a:pPr lvl="3"/>
            <a:r>
              <a:rPr dirty="0"/>
              <a:t>Body Level Four</a:t>
            </a:r>
          </a:p>
          <a:p>
            <a:pPr lvl="4"/>
            <a:r>
              <a:rPr dirty="0"/>
              <a:t>Body Level Five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9C09B367-CE42-17B3-F130-854BEBCA6DA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308451" y="394636"/>
            <a:ext cx="1755323" cy="5555019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C6EBFAAA-0DE5-44F3-00EC-2C319802206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018493" y="6185316"/>
            <a:ext cx="2160000" cy="497284"/>
          </a:xfrm>
          <a:prstGeom prst="rect">
            <a:avLst/>
          </a:prstGeom>
        </p:spPr>
      </p:pic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Salīdzināj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Title Text"/>
          <p:cNvSpPr txBox="1">
            <a:spLocks noGrp="1"/>
          </p:cNvSpPr>
          <p:nvPr>
            <p:ph type="title"/>
          </p:nvPr>
        </p:nvSpPr>
        <p:spPr>
          <a:xfrm>
            <a:off x="399010" y="199506"/>
            <a:ext cx="11438314" cy="972590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399012" y="1426629"/>
            <a:ext cx="5598563" cy="823913"/>
          </a:xfrm>
          <a:prstGeom prst="rect">
            <a:avLst/>
          </a:prstGeom>
        </p:spPr>
        <p:txBody>
          <a:bodyPr anchor="b"/>
          <a:lstStyle>
            <a:lvl1pPr marL="0" indent="0">
              <a:buSzTx/>
              <a:buFontTx/>
              <a:buNone/>
              <a:defRPr sz="2400"/>
            </a:lvl1pPr>
            <a:lvl2pPr marL="0" indent="457200">
              <a:buSzTx/>
              <a:buFontTx/>
              <a:buNone/>
              <a:defRPr sz="2400"/>
            </a:lvl2pPr>
            <a:lvl3pPr marL="0" indent="914400">
              <a:buSzTx/>
              <a:buFontTx/>
              <a:buNone/>
              <a:defRPr sz="2400"/>
            </a:lvl3pPr>
            <a:lvl4pPr marL="0" indent="1371600">
              <a:buSzTx/>
              <a:buFontTx/>
              <a:buNone/>
              <a:defRPr sz="2400"/>
            </a:lvl4pPr>
            <a:lvl5pPr marL="0" indent="1828800">
              <a:buSzTx/>
              <a:buFontTx/>
              <a:buNone/>
              <a:defRPr sz="2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3" name="Teksta vietturis 4"/>
          <p:cNvSpPr>
            <a:spLocks noGrp="1"/>
          </p:cNvSpPr>
          <p:nvPr>
            <p:ph type="body" sz="quarter" idx="21"/>
          </p:nvPr>
        </p:nvSpPr>
        <p:spPr>
          <a:xfrm>
            <a:off x="6172200" y="1426628"/>
            <a:ext cx="5665124" cy="823914"/>
          </a:xfrm>
          <a:prstGeom prst="rect">
            <a:avLst/>
          </a:prstGeom>
        </p:spPr>
        <p:txBody>
          <a:bodyPr anchor="b"/>
          <a:lstStyle/>
          <a:p>
            <a:pPr marL="0" indent="0">
              <a:buSzTx/>
              <a:buFontTx/>
              <a:buNone/>
              <a:defRPr sz="2400"/>
            </a:pPr>
            <a:endParaRPr/>
          </a:p>
        </p:txBody>
      </p:sp>
      <p:sp>
        <p:nvSpPr>
          <p:cNvPr id="2" name="Rectangle 8">
            <a:extLst>
              <a:ext uri="{FF2B5EF4-FFF2-40B4-BE49-F238E27FC236}">
                <a16:creationId xmlns:a16="http://schemas.microsoft.com/office/drawing/2014/main" id="{E7A4CF79-CF74-D227-9F03-1E546A9EA42B}"/>
              </a:ext>
            </a:extLst>
          </p:cNvPr>
          <p:cNvSpPr/>
          <p:nvPr userDrawn="1"/>
        </p:nvSpPr>
        <p:spPr>
          <a:xfrm>
            <a:off x="-89650" y="6387118"/>
            <a:ext cx="8948509" cy="108000"/>
          </a:xfrm>
          <a:prstGeom prst="rect">
            <a:avLst/>
          </a:prstGeom>
          <a:solidFill>
            <a:srgbClr val="FFB60F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4" name="Rectangle 9">
            <a:extLst>
              <a:ext uri="{FF2B5EF4-FFF2-40B4-BE49-F238E27FC236}">
                <a16:creationId xmlns:a16="http://schemas.microsoft.com/office/drawing/2014/main" id="{E6A047F9-A94C-CC23-FB35-8C8B0E49ACF7}"/>
              </a:ext>
            </a:extLst>
          </p:cNvPr>
          <p:cNvSpPr/>
          <p:nvPr userDrawn="1"/>
        </p:nvSpPr>
        <p:spPr>
          <a:xfrm>
            <a:off x="11338128" y="6341164"/>
            <a:ext cx="862298" cy="199908"/>
          </a:xfrm>
          <a:prstGeom prst="rect">
            <a:avLst/>
          </a:prstGeom>
          <a:solidFill>
            <a:srgbClr val="FFB60F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191A2815-10DE-C555-0C00-5048915F2DC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308451" y="394636"/>
            <a:ext cx="1755323" cy="5555019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DE38E4FD-A102-D5D1-809E-0CCE7A04143B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018493" y="6185316"/>
            <a:ext cx="2160000" cy="497284"/>
          </a:xfrm>
          <a:prstGeom prst="rect">
            <a:avLst/>
          </a:prstGeom>
        </p:spPr>
      </p:pic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kai virsra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Title Text"/>
          <p:cNvSpPr txBox="1">
            <a:spLocks noGrp="1"/>
          </p:cNvSpPr>
          <p:nvPr>
            <p:ph type="title"/>
          </p:nvPr>
        </p:nvSpPr>
        <p:spPr>
          <a:xfrm>
            <a:off x="315882" y="517138"/>
            <a:ext cx="11712634" cy="794828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2" name="Rectangle 8">
            <a:extLst>
              <a:ext uri="{FF2B5EF4-FFF2-40B4-BE49-F238E27FC236}">
                <a16:creationId xmlns:a16="http://schemas.microsoft.com/office/drawing/2014/main" id="{AC0D77D4-BB2E-8F7B-2626-B13C8D6F52F7}"/>
              </a:ext>
            </a:extLst>
          </p:cNvPr>
          <p:cNvSpPr/>
          <p:nvPr userDrawn="1"/>
        </p:nvSpPr>
        <p:spPr>
          <a:xfrm>
            <a:off x="-89650" y="6387118"/>
            <a:ext cx="8948509" cy="108000"/>
          </a:xfrm>
          <a:prstGeom prst="rect">
            <a:avLst/>
          </a:prstGeom>
          <a:solidFill>
            <a:srgbClr val="FFB60F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4" name="Rectangle 9">
            <a:extLst>
              <a:ext uri="{FF2B5EF4-FFF2-40B4-BE49-F238E27FC236}">
                <a16:creationId xmlns:a16="http://schemas.microsoft.com/office/drawing/2014/main" id="{09FE9249-B204-0625-B714-06F98A81D7A7}"/>
              </a:ext>
            </a:extLst>
          </p:cNvPr>
          <p:cNvSpPr/>
          <p:nvPr userDrawn="1"/>
        </p:nvSpPr>
        <p:spPr>
          <a:xfrm>
            <a:off x="11338128" y="6341164"/>
            <a:ext cx="862298" cy="199908"/>
          </a:xfrm>
          <a:prstGeom prst="rect">
            <a:avLst/>
          </a:prstGeom>
          <a:solidFill>
            <a:srgbClr val="FFB60F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C1A3A437-AB1E-0BB2-6AB4-FC790E8D867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308451" y="394636"/>
            <a:ext cx="1755323" cy="5555019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09CC2E31-99E4-3309-B600-777B6BD2A5F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018493" y="6185316"/>
            <a:ext cx="2160000" cy="497284"/>
          </a:xfrm>
          <a:prstGeom prst="rect">
            <a:avLst/>
          </a:prstGeom>
        </p:spPr>
      </p:pic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uk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>
            <a:extLst>
              <a:ext uri="{FF2B5EF4-FFF2-40B4-BE49-F238E27FC236}">
                <a16:creationId xmlns:a16="http://schemas.microsoft.com/office/drawing/2014/main" id="{E02E904D-816A-B757-E4B7-D9F9CEBFD4B6}"/>
              </a:ext>
            </a:extLst>
          </p:cNvPr>
          <p:cNvSpPr/>
          <p:nvPr userDrawn="1"/>
        </p:nvSpPr>
        <p:spPr>
          <a:xfrm>
            <a:off x="-89650" y="6387118"/>
            <a:ext cx="8948509" cy="108000"/>
          </a:xfrm>
          <a:prstGeom prst="rect">
            <a:avLst/>
          </a:prstGeom>
          <a:solidFill>
            <a:srgbClr val="FFB60F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4" name="Rectangle 9">
            <a:extLst>
              <a:ext uri="{FF2B5EF4-FFF2-40B4-BE49-F238E27FC236}">
                <a16:creationId xmlns:a16="http://schemas.microsoft.com/office/drawing/2014/main" id="{813BE317-3DE3-E9A1-B6AC-1D81EC669409}"/>
              </a:ext>
            </a:extLst>
          </p:cNvPr>
          <p:cNvSpPr/>
          <p:nvPr userDrawn="1"/>
        </p:nvSpPr>
        <p:spPr>
          <a:xfrm>
            <a:off x="11338128" y="6341164"/>
            <a:ext cx="862298" cy="199908"/>
          </a:xfrm>
          <a:prstGeom prst="rect">
            <a:avLst/>
          </a:prstGeom>
          <a:solidFill>
            <a:srgbClr val="FFB60F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61ACD9D3-F65D-88BD-5F59-F0CD6AC1A17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308451" y="394636"/>
            <a:ext cx="1755323" cy="5555019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B0F9A962-3660-11D0-315D-D371ECFE37A5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018493" y="6185316"/>
            <a:ext cx="2160000" cy="497284"/>
          </a:xfrm>
          <a:prstGeom prst="rect">
            <a:avLst/>
          </a:prstGeom>
        </p:spPr>
      </p:pic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Satur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Title Text"/>
          <p:cNvSpPr txBox="1">
            <a:spLocks noGrp="1"/>
          </p:cNvSpPr>
          <p:nvPr>
            <p:ph type="title"/>
          </p:nvPr>
        </p:nvSpPr>
        <p:spPr>
          <a:xfrm>
            <a:off x="839787" y="457200"/>
            <a:ext cx="3932239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t>Title Text</a:t>
            </a:r>
          </a:p>
        </p:txBody>
      </p:sp>
      <p:sp>
        <p:nvSpPr>
          <p:cNvPr id="96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5183187" y="987425"/>
            <a:ext cx="6172201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 marL="718457" indent="-261257">
              <a:defRPr sz="3200"/>
            </a:lvl2pPr>
            <a:lvl3pPr marL="1219200" indent="-304800">
              <a:defRPr sz="3200"/>
            </a:lvl3pPr>
            <a:lvl4pPr marL="1737360" indent="-365760">
              <a:defRPr sz="3200"/>
            </a:lvl4pPr>
            <a:lvl5pPr marL="2194560" indent="-365760">
              <a:defRPr sz="32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97" name="Teksta vietturis 3"/>
          <p:cNvSpPr>
            <a:spLocks noGrp="1"/>
          </p:cNvSpPr>
          <p:nvPr>
            <p:ph type="body" sz="quarter" idx="21"/>
          </p:nvPr>
        </p:nvSpPr>
        <p:spPr>
          <a:xfrm>
            <a:off x="839787" y="2057400"/>
            <a:ext cx="3932239" cy="3811588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FontTx/>
              <a:buNone/>
              <a:defRPr sz="1600"/>
            </a:pPr>
            <a:endParaRPr/>
          </a:p>
        </p:txBody>
      </p:sp>
      <p:sp>
        <p:nvSpPr>
          <p:cNvPr id="2" name="Rectangle 8">
            <a:extLst>
              <a:ext uri="{FF2B5EF4-FFF2-40B4-BE49-F238E27FC236}">
                <a16:creationId xmlns:a16="http://schemas.microsoft.com/office/drawing/2014/main" id="{3E0826BE-4D78-8E68-DAFF-15234486210A}"/>
              </a:ext>
            </a:extLst>
          </p:cNvPr>
          <p:cNvSpPr/>
          <p:nvPr userDrawn="1"/>
        </p:nvSpPr>
        <p:spPr>
          <a:xfrm>
            <a:off x="-89650" y="6387118"/>
            <a:ext cx="8948509" cy="108000"/>
          </a:xfrm>
          <a:prstGeom prst="rect">
            <a:avLst/>
          </a:prstGeom>
          <a:solidFill>
            <a:srgbClr val="FFB60F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4" name="Rectangle 9">
            <a:extLst>
              <a:ext uri="{FF2B5EF4-FFF2-40B4-BE49-F238E27FC236}">
                <a16:creationId xmlns:a16="http://schemas.microsoft.com/office/drawing/2014/main" id="{671364BD-BD69-4D25-7C9B-029637A9B906}"/>
              </a:ext>
            </a:extLst>
          </p:cNvPr>
          <p:cNvSpPr/>
          <p:nvPr userDrawn="1"/>
        </p:nvSpPr>
        <p:spPr>
          <a:xfrm>
            <a:off x="11338128" y="6341164"/>
            <a:ext cx="862298" cy="199908"/>
          </a:xfrm>
          <a:prstGeom prst="rect">
            <a:avLst/>
          </a:prstGeom>
          <a:solidFill>
            <a:srgbClr val="FFB60F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9644D1EF-D808-854F-F3DE-DBAD16C6F76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308451" y="394636"/>
            <a:ext cx="1755323" cy="5555019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EF8B5B51-4D9E-8A89-A343-1E61C8341F16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018493" y="6185316"/>
            <a:ext cx="2160000" cy="497284"/>
          </a:xfrm>
          <a:prstGeom prst="rect">
            <a:avLst/>
          </a:prstGeom>
        </p:spPr>
      </p:pic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Attēl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Title Text"/>
          <p:cNvSpPr txBox="1">
            <a:spLocks noGrp="1"/>
          </p:cNvSpPr>
          <p:nvPr>
            <p:ph type="title"/>
          </p:nvPr>
        </p:nvSpPr>
        <p:spPr>
          <a:xfrm>
            <a:off x="839787" y="457200"/>
            <a:ext cx="3932239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dirty="0"/>
              <a:t>Title Text</a:t>
            </a:r>
          </a:p>
        </p:txBody>
      </p:sp>
      <p:sp>
        <p:nvSpPr>
          <p:cNvPr id="109" name="Attēla vietturis 2"/>
          <p:cNvSpPr>
            <a:spLocks noGrp="1"/>
          </p:cNvSpPr>
          <p:nvPr>
            <p:ph type="pic" sz="half" idx="21"/>
          </p:nvPr>
        </p:nvSpPr>
        <p:spPr>
          <a:xfrm>
            <a:off x="5183187" y="987425"/>
            <a:ext cx="6172201" cy="4873625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endParaRPr/>
          </a:p>
        </p:txBody>
      </p:sp>
      <p:sp>
        <p:nvSpPr>
          <p:cNvPr id="11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839787" y="2057400"/>
            <a:ext cx="3932239" cy="3811588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1600"/>
            </a:lvl1pPr>
            <a:lvl2pPr marL="0" indent="457200">
              <a:buSzTx/>
              <a:buFontTx/>
              <a:buNone/>
              <a:defRPr sz="1600"/>
            </a:lvl2pPr>
            <a:lvl3pPr marL="0" indent="914400">
              <a:buSzTx/>
              <a:buFontTx/>
              <a:buNone/>
              <a:defRPr sz="1600"/>
            </a:lvl3pPr>
            <a:lvl4pPr marL="0" indent="1371600">
              <a:buSzTx/>
              <a:buFontTx/>
              <a:buNone/>
              <a:defRPr sz="1600"/>
            </a:lvl4pPr>
            <a:lvl5pPr marL="0" indent="1828800">
              <a:buSzTx/>
              <a:buFontTx/>
              <a:buNone/>
              <a:defRPr sz="16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" name="Rectangle 8">
            <a:extLst>
              <a:ext uri="{FF2B5EF4-FFF2-40B4-BE49-F238E27FC236}">
                <a16:creationId xmlns:a16="http://schemas.microsoft.com/office/drawing/2014/main" id="{8C714822-BEA6-7E4C-563B-98D0197C5273}"/>
              </a:ext>
            </a:extLst>
          </p:cNvPr>
          <p:cNvSpPr/>
          <p:nvPr userDrawn="1"/>
        </p:nvSpPr>
        <p:spPr>
          <a:xfrm>
            <a:off x="-89650" y="6387118"/>
            <a:ext cx="8948509" cy="108000"/>
          </a:xfrm>
          <a:prstGeom prst="rect">
            <a:avLst/>
          </a:prstGeom>
          <a:solidFill>
            <a:srgbClr val="FFB60F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4" name="Rectangle 9">
            <a:extLst>
              <a:ext uri="{FF2B5EF4-FFF2-40B4-BE49-F238E27FC236}">
                <a16:creationId xmlns:a16="http://schemas.microsoft.com/office/drawing/2014/main" id="{12A08A99-5374-432A-60C7-9D84A589BAD2}"/>
              </a:ext>
            </a:extLst>
          </p:cNvPr>
          <p:cNvSpPr/>
          <p:nvPr userDrawn="1"/>
        </p:nvSpPr>
        <p:spPr>
          <a:xfrm>
            <a:off x="11338128" y="6341164"/>
            <a:ext cx="862298" cy="199908"/>
          </a:xfrm>
          <a:prstGeom prst="rect">
            <a:avLst/>
          </a:prstGeom>
          <a:solidFill>
            <a:srgbClr val="FFB60F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2D5EB247-3CFE-8689-C011-10BEA4E4589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308451" y="394636"/>
            <a:ext cx="1755323" cy="5555019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A09057E0-C7A6-ACA9-C1C5-E43EA2566356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018493" y="6185316"/>
            <a:ext cx="2160000" cy="497284"/>
          </a:xfrm>
          <a:prstGeom prst="rect">
            <a:avLst/>
          </a:prstGeom>
        </p:spPr>
      </p:pic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/>
          <p:nvPr/>
        </p:nvSpPr>
        <p:spPr>
          <a:xfrm>
            <a:off x="-89650" y="6387118"/>
            <a:ext cx="8948509" cy="108000"/>
          </a:xfrm>
          <a:prstGeom prst="rect">
            <a:avLst/>
          </a:prstGeom>
          <a:solidFill>
            <a:srgbClr val="FFB60F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3" name="Rectangle 9"/>
          <p:cNvSpPr/>
          <p:nvPr/>
        </p:nvSpPr>
        <p:spPr>
          <a:xfrm>
            <a:off x="11338128" y="6341164"/>
            <a:ext cx="862298" cy="199908"/>
          </a:xfrm>
          <a:prstGeom prst="rect">
            <a:avLst/>
          </a:prstGeom>
          <a:solidFill>
            <a:srgbClr val="FFB60F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 dirty="0"/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823771" y="6295459"/>
            <a:ext cx="249425" cy="276999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>
            <a:spAutoFit/>
          </a:bodyPr>
          <a:lstStyle>
            <a:lvl1pPr algn="ctr">
              <a:defRPr sz="1200">
                <a:solidFill>
                  <a:srgbClr val="FFFFFF"/>
                </a:solidFill>
                <a:latin typeface="Aptos" panose="020B0004020202020204" pitchFamily="34" charset="0"/>
                <a:ea typeface="Aptos" panose="020B0004020202020204" pitchFamily="34" charset="0"/>
                <a:cs typeface="Arial"/>
                <a:sym typeface="Arial"/>
              </a:defRPr>
            </a:lvl1pPr>
          </a:lstStyle>
          <a:p>
            <a:fld id="{86CB4B4D-7CA3-9044-876B-883B54F8677D}" type="slidenum">
              <a:rPr lang="en-LV" smtClean="0"/>
              <a:pPr/>
              <a:t>‹#›</a:t>
            </a:fld>
            <a:endParaRPr lang="en-LV" dirty="0"/>
          </a:p>
        </p:txBody>
      </p:sp>
      <p:sp>
        <p:nvSpPr>
          <p:cNvPr id="6" name="Title Text"/>
          <p:cNvSpPr txBox="1">
            <a:spLocks noGrp="1"/>
          </p:cNvSpPr>
          <p:nvPr>
            <p:ph type="title"/>
          </p:nvPr>
        </p:nvSpPr>
        <p:spPr>
          <a:xfrm>
            <a:off x="609600" y="92074"/>
            <a:ext cx="10972800" cy="150812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 anchor="ctr">
            <a:normAutofit/>
          </a:bodyPr>
          <a:lstStyle/>
          <a:p>
            <a:r>
              <a:rPr dirty="0"/>
              <a:t>Title Text</a:t>
            </a:r>
          </a:p>
        </p:txBody>
      </p:sp>
      <p:sp>
        <p:nvSpPr>
          <p:cNvPr id="7" name="Body Level One…"/>
          <p:cNvSpPr txBox="1">
            <a:spLocks noGrp="1"/>
          </p:cNvSpPr>
          <p:nvPr>
            <p:ph type="body" idx="1"/>
          </p:nvPr>
        </p:nvSpPr>
        <p:spPr>
          <a:xfrm>
            <a:off x="609600" y="1600200"/>
            <a:ext cx="10972800" cy="5257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normAutofit/>
          </a:bodyPr>
          <a:lstStyle/>
          <a:p>
            <a:r>
              <a:rPr dirty="0"/>
              <a:t>Body Level One</a:t>
            </a:r>
          </a:p>
          <a:p>
            <a:pPr lvl="1"/>
            <a:r>
              <a:rPr dirty="0"/>
              <a:t>Body Level Two</a:t>
            </a:r>
          </a:p>
          <a:p>
            <a:pPr lvl="2"/>
            <a:r>
              <a:rPr dirty="0"/>
              <a:t>Body Level Three</a:t>
            </a:r>
          </a:p>
          <a:p>
            <a:pPr lvl="3"/>
            <a:r>
              <a:rPr dirty="0"/>
              <a:t>Body Level Four</a:t>
            </a:r>
          </a:p>
          <a:p>
            <a:pPr lvl="4"/>
            <a:r>
              <a:rPr dirty="0"/>
              <a:t>Body Level Five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1A4B2E61-9D0B-FA4B-2020-BE95188A6818}"/>
              </a:ext>
            </a:extLst>
          </p:cNvPr>
          <p:cNvPicPr>
            <a:picLocks noChangeAspect="1"/>
          </p:cNvPicPr>
          <p:nvPr userDrawn="1"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308451" y="394636"/>
            <a:ext cx="1755323" cy="5555019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55E2A025-9B54-8FA8-4224-536209FC8A94}"/>
              </a:ext>
            </a:extLst>
          </p:cNvPr>
          <p:cNvPicPr>
            <a:picLocks noChangeAspect="1"/>
          </p:cNvPicPr>
          <p:nvPr userDrawn="1"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018493" y="6185316"/>
            <a:ext cx="2160000" cy="497284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ransition spd="med"/>
  <p:txStyles>
    <p:titleStyle>
      <a:lvl1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1" i="0" u="none" strike="noStrike" cap="none" spc="0" baseline="0">
          <a:solidFill>
            <a:srgbClr val="002D74"/>
          </a:solidFill>
          <a:uFillTx/>
          <a:latin typeface="Aptos" panose="020B0004020202020204" pitchFamily="34" charset="0"/>
          <a:ea typeface="+mj-ea"/>
          <a:cs typeface="+mj-cs"/>
          <a:sym typeface="Calibri"/>
        </a:defRPr>
      </a:lvl1pPr>
      <a:lvl2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2pPr>
      <a:lvl3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3pPr>
      <a:lvl4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4pPr>
      <a:lvl5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5pPr>
      <a:lvl6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6pPr>
      <a:lvl7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7pPr>
      <a:lvl8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8pPr>
      <a:lvl9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9pPr>
    </p:titleStyle>
    <p:bodyStyle>
      <a:lvl1pPr marL="228600" marR="0" indent="-228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Aptos" panose="020B0004020202020204" pitchFamily="34" charset="0"/>
          <a:ea typeface="+mj-ea"/>
          <a:cs typeface="+mj-cs"/>
          <a:sym typeface="Calibri"/>
        </a:defRPr>
      </a:lvl1pPr>
      <a:lvl2pPr marL="723900" marR="0" indent="-2667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Aptos" panose="020B0004020202020204" pitchFamily="34" charset="0"/>
          <a:ea typeface="+mj-ea"/>
          <a:cs typeface="+mj-cs"/>
          <a:sym typeface="Calibri"/>
        </a:defRPr>
      </a:lvl2pPr>
      <a:lvl3pPr marL="1234439" marR="0" indent="-320039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Aptos" panose="020B0004020202020204" pitchFamily="34" charset="0"/>
          <a:ea typeface="+mj-ea"/>
          <a:cs typeface="+mj-cs"/>
          <a:sym typeface="Calibri"/>
        </a:defRPr>
      </a:lvl3pPr>
      <a:lvl4pPr marL="17272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Aptos" panose="020B0004020202020204" pitchFamily="34" charset="0"/>
          <a:ea typeface="+mj-ea"/>
          <a:cs typeface="+mj-cs"/>
          <a:sym typeface="Calibri"/>
        </a:defRPr>
      </a:lvl4pPr>
      <a:lvl5pPr marL="21844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Aptos" panose="020B0004020202020204" pitchFamily="34" charset="0"/>
          <a:ea typeface="+mj-ea"/>
          <a:cs typeface="+mj-cs"/>
          <a:sym typeface="Calibri"/>
        </a:defRPr>
      </a:lvl5pPr>
      <a:lvl6pPr marL="26416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6pPr>
      <a:lvl7pPr marL="30988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7pPr>
      <a:lvl8pPr marL="35560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8pPr>
      <a:lvl9pPr marL="40132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9pPr>
    </p:bodyStyle>
    <p:otherStyle>
      <a:lvl1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1pPr>
      <a:lvl2pPr marL="0" marR="0" indent="4572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2pPr>
      <a:lvl3pPr marL="0" marR="0" indent="9144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3pPr>
      <a:lvl4pPr marL="0" marR="0" indent="13716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4pPr>
      <a:lvl5pPr marL="0" marR="0" indent="18288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5pPr>
      <a:lvl6pPr marL="0" marR="0" indent="22860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6pPr>
      <a:lvl7pPr marL="0" marR="0" indent="27432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7pPr>
      <a:lvl8pPr marL="0" marR="0" indent="32004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8pPr>
      <a:lvl9pPr marL="0" marR="0" indent="36576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769277" y="6256959"/>
            <a:ext cx="358414" cy="350663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>
            <a:spAutoFit/>
          </a:bodyPr>
          <a:lstStyle>
            <a:lvl1pPr algn="ctr">
              <a:defRPr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t>‹#›</a:t>
            </a:fld>
            <a:endParaRPr dirty="0"/>
          </a:p>
        </p:txBody>
      </p:sp>
      <p:sp>
        <p:nvSpPr>
          <p:cNvPr id="6" name="Title Text"/>
          <p:cNvSpPr txBox="1">
            <a:spLocks noGrp="1"/>
          </p:cNvSpPr>
          <p:nvPr>
            <p:ph type="title"/>
          </p:nvPr>
        </p:nvSpPr>
        <p:spPr>
          <a:xfrm>
            <a:off x="609600" y="92074"/>
            <a:ext cx="10972800" cy="150812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 anchor="ctr">
            <a:normAutofit/>
          </a:bodyPr>
          <a:lstStyle/>
          <a:p>
            <a:r>
              <a:rPr dirty="0"/>
              <a:t>Title Text</a:t>
            </a:r>
          </a:p>
        </p:txBody>
      </p:sp>
      <p:sp>
        <p:nvSpPr>
          <p:cNvPr id="7" name="Body Level One…"/>
          <p:cNvSpPr txBox="1">
            <a:spLocks noGrp="1"/>
          </p:cNvSpPr>
          <p:nvPr>
            <p:ph type="body" idx="1"/>
          </p:nvPr>
        </p:nvSpPr>
        <p:spPr>
          <a:xfrm>
            <a:off x="609600" y="1600200"/>
            <a:ext cx="10972800" cy="5257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normAutofit/>
          </a:bodyPr>
          <a:lstStyle/>
          <a:p>
            <a:r>
              <a:rPr dirty="0"/>
              <a:t>Body Level One</a:t>
            </a:r>
          </a:p>
          <a:p>
            <a:pPr lvl="1"/>
            <a:r>
              <a:rPr dirty="0"/>
              <a:t>Body Level Two</a:t>
            </a:r>
          </a:p>
          <a:p>
            <a:pPr lvl="2"/>
            <a:r>
              <a:rPr dirty="0"/>
              <a:t>Body Level Three</a:t>
            </a:r>
          </a:p>
          <a:p>
            <a:pPr lvl="3"/>
            <a:r>
              <a:rPr dirty="0"/>
              <a:t>Body Level Four</a:t>
            </a:r>
          </a:p>
          <a:p>
            <a:pPr lvl="4"/>
            <a:r>
              <a:rPr dirty="0"/>
              <a:t>Body Level Five</a:t>
            </a:r>
          </a:p>
        </p:txBody>
      </p:sp>
    </p:spTree>
    <p:extLst>
      <p:ext uri="{BB962C8B-B14F-4D97-AF65-F5344CB8AC3E}">
        <p14:creationId xmlns:p14="http://schemas.microsoft.com/office/powerpoint/2010/main" val="4552759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</p:sldLayoutIdLst>
  <p:transition spd="med"/>
  <p:txStyles>
    <p:titleStyle>
      <a:lvl1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1" i="0" u="none" strike="noStrike" cap="none" spc="0" baseline="0">
          <a:solidFill>
            <a:srgbClr val="1D4289"/>
          </a:solidFill>
          <a:uFillTx/>
          <a:latin typeface="Aptos" panose="020B0004020202020204" pitchFamily="34" charset="0"/>
          <a:ea typeface="+mj-ea"/>
          <a:cs typeface="+mj-cs"/>
          <a:sym typeface="Calibri"/>
        </a:defRPr>
      </a:lvl1pPr>
      <a:lvl2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2pPr>
      <a:lvl3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3pPr>
      <a:lvl4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4pPr>
      <a:lvl5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5pPr>
      <a:lvl6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6pPr>
      <a:lvl7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7pPr>
      <a:lvl8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8pPr>
      <a:lvl9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9pPr>
    </p:titleStyle>
    <p:bodyStyle>
      <a:lvl1pPr marL="228600" marR="0" indent="-228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Aptos" panose="020B0004020202020204" pitchFamily="34" charset="0"/>
          <a:ea typeface="+mj-ea"/>
          <a:cs typeface="+mj-cs"/>
          <a:sym typeface="Calibri"/>
        </a:defRPr>
      </a:lvl1pPr>
      <a:lvl2pPr marL="723900" marR="0" indent="-2667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Aptos" panose="020B0004020202020204" pitchFamily="34" charset="0"/>
          <a:ea typeface="+mj-ea"/>
          <a:cs typeface="+mj-cs"/>
          <a:sym typeface="Calibri"/>
        </a:defRPr>
      </a:lvl2pPr>
      <a:lvl3pPr marL="1234439" marR="0" indent="-320039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Aptos" panose="020B0004020202020204" pitchFamily="34" charset="0"/>
          <a:ea typeface="+mj-ea"/>
          <a:cs typeface="+mj-cs"/>
          <a:sym typeface="Calibri"/>
        </a:defRPr>
      </a:lvl3pPr>
      <a:lvl4pPr marL="17272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Aptos" panose="020B0004020202020204" pitchFamily="34" charset="0"/>
          <a:ea typeface="+mj-ea"/>
          <a:cs typeface="+mj-cs"/>
          <a:sym typeface="Calibri"/>
        </a:defRPr>
      </a:lvl4pPr>
      <a:lvl5pPr marL="21844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Aptos" panose="020B0004020202020204" pitchFamily="34" charset="0"/>
          <a:ea typeface="+mj-ea"/>
          <a:cs typeface="+mj-cs"/>
          <a:sym typeface="Calibri"/>
        </a:defRPr>
      </a:lvl5pPr>
      <a:lvl6pPr marL="26416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6pPr>
      <a:lvl7pPr marL="30988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7pPr>
      <a:lvl8pPr marL="35560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8pPr>
      <a:lvl9pPr marL="40132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9pPr>
    </p:bodyStyle>
    <p:otherStyle>
      <a:lvl1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1pPr>
      <a:lvl2pPr marL="0" marR="0" indent="4572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2pPr>
      <a:lvl3pPr marL="0" marR="0" indent="9144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3pPr>
      <a:lvl4pPr marL="0" marR="0" indent="13716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4pPr>
      <a:lvl5pPr marL="0" marR="0" indent="18288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5pPr>
      <a:lvl6pPr marL="0" marR="0" indent="22860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6pPr>
      <a:lvl7pPr marL="0" marR="0" indent="27432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7pPr>
      <a:lvl8pPr marL="0" marR="0" indent="32004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8pPr>
      <a:lvl9pPr marL="0" marR="0" indent="36576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Apakšvirsraksts 2"/>
          <p:cNvSpPr txBox="1">
            <a:spLocks noGrp="1"/>
          </p:cNvSpPr>
          <p:nvPr>
            <p:ph type="subTitle" sz="quarter" idx="1"/>
          </p:nvPr>
        </p:nvSpPr>
        <p:spPr>
          <a:xfrm>
            <a:off x="446314" y="3004457"/>
            <a:ext cx="9253500" cy="3611496"/>
          </a:xfrm>
          <a:prstGeom prst="rect">
            <a:avLst/>
          </a:prstGeom>
        </p:spPr>
        <p:txBody>
          <a:bodyPr/>
          <a:lstStyle>
            <a:lvl1pPr algn="l">
              <a:defRPr sz="28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en-GB" sz="4400" b="1" dirty="0">
                <a:solidFill>
                  <a:srgbClr val="002D74"/>
                </a:solidFill>
                <a:latin typeface="Aptos" panose="020B0004020202020204" pitchFamily="34" charset="0"/>
              </a:rPr>
              <a:t>Heading</a:t>
            </a:r>
          </a:p>
          <a:p>
            <a:r>
              <a:rPr lang="en-GB" dirty="0">
                <a:solidFill>
                  <a:srgbClr val="002D74"/>
                </a:solidFill>
                <a:latin typeface="Aptos" panose="020B0004020202020204" pitchFamily="34" charset="0"/>
              </a:rPr>
              <a:t>Author field</a:t>
            </a:r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Virsraksts 1"/>
          <p:cNvSpPr txBox="1">
            <a:spLocks noGrp="1"/>
          </p:cNvSpPr>
          <p:nvPr>
            <p:ph type="title"/>
          </p:nvPr>
        </p:nvSpPr>
        <p:spPr>
          <a:xfrm>
            <a:off x="418010" y="440936"/>
            <a:ext cx="11399522" cy="1099998"/>
          </a:xfrm>
          <a:prstGeom prst="rect">
            <a:avLst/>
          </a:prstGeom>
        </p:spPr>
        <p:txBody>
          <a:bodyPr/>
          <a:lstStyle>
            <a:lvl1pPr>
              <a:defRPr b="1">
                <a:solidFill>
                  <a:srgbClr val="1B5089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en-GB" dirty="0">
                <a:solidFill>
                  <a:srgbClr val="002D74"/>
                </a:solidFill>
                <a:latin typeface="Aptos" panose="020B0004020202020204" pitchFamily="34" charset="0"/>
              </a:rPr>
              <a:t>Aptos bold 44pt</a:t>
            </a:r>
            <a:endParaRPr dirty="0">
              <a:solidFill>
                <a:srgbClr val="002D74"/>
              </a:solidFill>
              <a:latin typeface="Aptos" panose="020B0004020202020204" pitchFamily="34" charset="0"/>
            </a:endParaRPr>
          </a:p>
        </p:txBody>
      </p:sp>
      <p:sp>
        <p:nvSpPr>
          <p:cNvPr id="124" name="Satura vietturis 2"/>
          <p:cNvSpPr txBox="1">
            <a:spLocks noGrp="1"/>
          </p:cNvSpPr>
          <p:nvPr>
            <p:ph type="body" idx="4294967295"/>
          </p:nvPr>
        </p:nvSpPr>
        <p:spPr>
          <a:xfrm>
            <a:off x="418010" y="1709529"/>
            <a:ext cx="11618973" cy="4264550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600"/>
              </a:spcBef>
              <a:buSzTx/>
              <a:buNone/>
              <a:defRPr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lv-LV">
                <a:latin typeface="Aptos" panose="020B0004020202020204" pitchFamily="34" charset="0"/>
              </a:rPr>
              <a:t>Text </a:t>
            </a:r>
            <a:r>
              <a:rPr dirty="0">
                <a:latin typeface="Aptos" panose="020B0004020202020204" pitchFamily="34" charset="0"/>
              </a:rPr>
              <a:t>A</a:t>
            </a:r>
            <a:r>
              <a:rPr lang="lv-LV">
                <a:latin typeface="Aptos" panose="020B0004020202020204" pitchFamily="34" charset="0"/>
              </a:rPr>
              <a:t>ptos</a:t>
            </a:r>
            <a:r>
              <a:rPr dirty="0">
                <a:latin typeface="Aptos" panose="020B0004020202020204" pitchFamily="34" charset="0"/>
              </a:rPr>
              <a:t> 28p</a:t>
            </a:r>
            <a:r>
              <a:rPr lang="lv-LV">
                <a:latin typeface="Aptos" panose="020B0004020202020204" pitchFamily="34" charset="0"/>
              </a:rPr>
              <a:t>t</a:t>
            </a:r>
            <a:endParaRPr dirty="0">
              <a:latin typeface="Aptos" panose="020B0004020202020204" pitchFamily="34" charset="0"/>
            </a:endParaRPr>
          </a:p>
        </p:txBody>
      </p:sp>
      <p:sp>
        <p:nvSpPr>
          <p:cNvPr id="125" name="Slaida numura vietturis 3"/>
          <p:cNvSpPr txBox="1">
            <a:spLocks noGrp="1"/>
          </p:cNvSpPr>
          <p:nvPr>
            <p:ph type="sldNum" sz="quarter" idx="2"/>
          </p:nvPr>
        </p:nvSpPr>
        <p:spPr>
          <a:xfrm>
            <a:off x="11832845" y="6297993"/>
            <a:ext cx="231277" cy="350663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t>2</a:t>
            </a:fld>
            <a:endParaRPr dirty="0"/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Slide Number Placeholder 3"/>
          <p:cNvSpPr txBox="1">
            <a:spLocks noGrp="1"/>
          </p:cNvSpPr>
          <p:nvPr>
            <p:ph type="sldNum" sz="quarter" idx="2"/>
          </p:nvPr>
        </p:nvSpPr>
        <p:spPr>
          <a:xfrm>
            <a:off x="11832845" y="6297993"/>
            <a:ext cx="231277" cy="350663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t>3</a:t>
            </a:fld>
            <a:endParaRPr dirty="0"/>
          </a:p>
        </p:txBody>
      </p:sp>
      <p:sp>
        <p:nvSpPr>
          <p:cNvPr id="132" name="Virsraksts 1"/>
          <p:cNvSpPr txBox="1">
            <a:spLocks noGrp="1"/>
          </p:cNvSpPr>
          <p:nvPr>
            <p:ph type="title"/>
          </p:nvPr>
        </p:nvSpPr>
        <p:spPr>
          <a:xfrm>
            <a:off x="418010" y="440936"/>
            <a:ext cx="11399522" cy="1099998"/>
          </a:xfrm>
          <a:prstGeom prst="rect">
            <a:avLst/>
          </a:prstGeom>
        </p:spPr>
        <p:txBody>
          <a:bodyPr/>
          <a:lstStyle>
            <a:lvl1pPr>
              <a:defRPr b="1">
                <a:solidFill>
                  <a:srgbClr val="1B5089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en-GB" dirty="0">
                <a:solidFill>
                  <a:srgbClr val="002D74"/>
                </a:solidFill>
                <a:latin typeface="Aptos" panose="020B0004020202020204" pitchFamily="34" charset="0"/>
              </a:rPr>
              <a:t>Aptos bold 44pt</a:t>
            </a:r>
            <a:endParaRPr dirty="0">
              <a:solidFill>
                <a:srgbClr val="002D74"/>
              </a:solidFill>
            </a:endParaRPr>
          </a:p>
        </p:txBody>
      </p:sp>
      <p:sp>
        <p:nvSpPr>
          <p:cNvPr id="2" name="Satura vietturis 2">
            <a:extLst>
              <a:ext uri="{FF2B5EF4-FFF2-40B4-BE49-F238E27FC236}">
                <a16:creationId xmlns:a16="http://schemas.microsoft.com/office/drawing/2014/main" id="{485DDB42-AAF5-805F-DC66-6A82317847EC}"/>
              </a:ext>
            </a:extLst>
          </p:cNvPr>
          <p:cNvSpPr txBox="1">
            <a:spLocks/>
          </p:cNvSpPr>
          <p:nvPr/>
        </p:nvSpPr>
        <p:spPr>
          <a:xfrm>
            <a:off x="418010" y="1709529"/>
            <a:ext cx="11618973" cy="426455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normAutofit/>
          </a:bodyPr>
          <a:lstStyle>
            <a:lvl1pPr marL="0" marR="0" indent="0" algn="l" defTabSz="914400" rtl="0" latinLnBrk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2800" b="0" i="0" u="none" strike="noStrike" cap="none" spc="0" baseline="0">
                <a:solidFill>
                  <a:srgbClr val="000000"/>
                </a:solidFill>
                <a:uFillTx/>
                <a:latin typeface="Arial"/>
                <a:ea typeface="Arial"/>
                <a:cs typeface="Arial"/>
                <a:sym typeface="Arial"/>
              </a:defRPr>
            </a:lvl1pPr>
            <a:lvl2pPr marL="723900" marR="0" indent="-266700" algn="l" defTabSz="914400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2800" b="0" i="0" u="none" strike="noStrike" cap="none" spc="0" baseline="0">
                <a:solidFill>
                  <a:srgbClr val="000000"/>
                </a:solidFill>
                <a:uFillTx/>
                <a:latin typeface="Aptos" panose="020B0004020202020204" pitchFamily="34" charset="0"/>
                <a:ea typeface="+mj-ea"/>
                <a:cs typeface="+mj-cs"/>
                <a:sym typeface="Calibri"/>
              </a:defRPr>
            </a:lvl2pPr>
            <a:lvl3pPr marL="1234439" marR="0" indent="-320039" algn="l" defTabSz="914400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2800" b="0" i="0" u="none" strike="noStrike" cap="none" spc="0" baseline="0">
                <a:solidFill>
                  <a:srgbClr val="000000"/>
                </a:solidFill>
                <a:uFillTx/>
                <a:latin typeface="Aptos" panose="020B0004020202020204" pitchFamily="34" charset="0"/>
                <a:ea typeface="+mj-ea"/>
                <a:cs typeface="+mj-cs"/>
                <a:sym typeface="Calibri"/>
              </a:defRPr>
            </a:lvl3pPr>
            <a:lvl4pPr marL="1727200" marR="0" indent="-355600" algn="l" defTabSz="914400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2800" b="0" i="0" u="none" strike="noStrike" cap="none" spc="0" baseline="0">
                <a:solidFill>
                  <a:srgbClr val="000000"/>
                </a:solidFill>
                <a:uFillTx/>
                <a:latin typeface="Aptos" panose="020B0004020202020204" pitchFamily="34" charset="0"/>
                <a:ea typeface="+mj-ea"/>
                <a:cs typeface="+mj-cs"/>
                <a:sym typeface="Calibri"/>
              </a:defRPr>
            </a:lvl4pPr>
            <a:lvl5pPr marL="2184400" marR="0" indent="-355600" algn="l" defTabSz="914400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2800" b="0" i="0" u="none" strike="noStrike" cap="none" spc="0" baseline="0">
                <a:solidFill>
                  <a:srgbClr val="000000"/>
                </a:solidFill>
                <a:uFillTx/>
                <a:latin typeface="Aptos" panose="020B0004020202020204" pitchFamily="34" charset="0"/>
                <a:ea typeface="+mj-ea"/>
                <a:cs typeface="+mj-cs"/>
                <a:sym typeface="Calibri"/>
              </a:defRPr>
            </a:lvl5pPr>
            <a:lvl6pPr marL="2641600" marR="0" indent="-355600" algn="l" defTabSz="914400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2800" b="0" i="0" u="none" strike="noStrike" cap="none" spc="0" baseline="0"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Calibri"/>
              </a:defRPr>
            </a:lvl6pPr>
            <a:lvl7pPr marL="3098800" marR="0" indent="-355600" algn="l" defTabSz="914400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2800" b="0" i="0" u="none" strike="noStrike" cap="none" spc="0" baseline="0"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Calibri"/>
              </a:defRPr>
            </a:lvl7pPr>
            <a:lvl8pPr marL="3556000" marR="0" indent="-355600" algn="l" defTabSz="914400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2800" b="0" i="0" u="none" strike="noStrike" cap="none" spc="0" baseline="0"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Calibri"/>
              </a:defRPr>
            </a:lvl8pPr>
            <a:lvl9pPr marL="4013200" marR="0" indent="-355600" algn="l" defTabSz="914400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2800" b="0" i="0" u="none" strike="noStrike" cap="none" spc="0" baseline="0"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Calibri"/>
              </a:defRPr>
            </a:lvl9pPr>
          </a:lstStyle>
          <a:p>
            <a:pPr marL="457200" indent="-457200" hangingPunct="1">
              <a:buFont typeface="Arial" panose="020B0604020202020204" pitchFamily="34" charset="0"/>
              <a:buChar char="•"/>
            </a:pPr>
            <a:r>
              <a:rPr lang="en-GB" dirty="0">
                <a:latin typeface="Aptos" panose="020B0004020202020204" pitchFamily="34" charset="0"/>
              </a:rPr>
              <a:t>Aptos 28pt</a:t>
            </a:r>
          </a:p>
          <a:p>
            <a:pPr marL="1181100" lvl="1" indent="-457200" hangingPunct="1">
              <a:buFont typeface="Arial" panose="020B0604020202020204" pitchFamily="34" charset="0"/>
              <a:buChar char="•"/>
            </a:pPr>
            <a:r>
              <a:rPr lang="en-GB" sz="2400" dirty="0">
                <a:latin typeface="Aptos" panose="020B0004020202020204" pitchFamily="34" charset="0"/>
              </a:rPr>
              <a:t>Aptos 24pt</a:t>
            </a:r>
          </a:p>
        </p:txBody>
      </p:sp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Title 1"/>
          <p:cNvSpPr txBox="1">
            <a:spLocks noGrp="1"/>
          </p:cNvSpPr>
          <p:nvPr>
            <p:ph type="title"/>
          </p:nvPr>
        </p:nvSpPr>
        <p:spPr>
          <a:xfrm>
            <a:off x="423745" y="517137"/>
            <a:ext cx="11452305" cy="79483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1B5089"/>
                </a:solidFill>
              </a:defRPr>
            </a:lvl1pPr>
          </a:lstStyle>
          <a:p>
            <a:r>
              <a:rPr lang="en-GB" dirty="0">
                <a:solidFill>
                  <a:srgbClr val="002D74"/>
                </a:solidFill>
              </a:rPr>
              <a:t>Tables, diagrams, shapes, pictures</a:t>
            </a:r>
            <a:endParaRPr dirty="0">
              <a:solidFill>
                <a:srgbClr val="002D74"/>
              </a:solidFill>
            </a:endParaRPr>
          </a:p>
        </p:txBody>
      </p:sp>
      <p:sp>
        <p:nvSpPr>
          <p:cNvPr id="136" name="Content Placeholder 2"/>
          <p:cNvSpPr txBox="1">
            <a:spLocks noGrp="1"/>
          </p:cNvSpPr>
          <p:nvPr>
            <p:ph type="body" sz="half" idx="1"/>
          </p:nvPr>
        </p:nvSpPr>
        <p:spPr>
          <a:xfrm>
            <a:off x="449696" y="1483111"/>
            <a:ext cx="5482753" cy="4516246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37" name="Slide Number Placeholder 4"/>
          <p:cNvSpPr txBox="1">
            <a:spLocks noGrp="1"/>
          </p:cNvSpPr>
          <p:nvPr>
            <p:ph type="sldNum" sz="quarter" idx="4294967295"/>
          </p:nvPr>
        </p:nvSpPr>
        <p:spPr>
          <a:xfrm>
            <a:off x="11806874" y="6299210"/>
            <a:ext cx="231277" cy="350663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>
            <a:lvl1pPr algn="ctr">
              <a:defRPr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rPr/>
              <a:t>4</a:t>
            </a:fld>
            <a:endParaRPr dirty="0"/>
          </a:p>
        </p:txBody>
      </p:sp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Title 1"/>
          <p:cNvSpPr txBox="1">
            <a:spLocks noGrp="1"/>
          </p:cNvSpPr>
          <p:nvPr>
            <p:ph type="title"/>
          </p:nvPr>
        </p:nvSpPr>
        <p:spPr>
          <a:xfrm>
            <a:off x="401443" y="457199"/>
            <a:ext cx="5501307" cy="707458"/>
          </a:xfrm>
          <a:prstGeom prst="rect">
            <a:avLst/>
          </a:prstGeom>
        </p:spPr>
        <p:txBody>
          <a:bodyPr>
            <a:normAutofit/>
          </a:bodyPr>
          <a:lstStyle>
            <a:lvl1pPr defTabSz="768095">
              <a:defRPr sz="3696" b="1">
                <a:solidFill>
                  <a:srgbClr val="1B5089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lv-LV" sz="4400">
                <a:solidFill>
                  <a:srgbClr val="002D74"/>
                </a:solidFill>
                <a:latin typeface="Aptos" panose="020B0004020202020204" pitchFamily="34" charset="0"/>
              </a:rPr>
              <a:t>Photo</a:t>
            </a:r>
            <a:endParaRPr sz="4400" dirty="0">
              <a:solidFill>
                <a:srgbClr val="002D74"/>
              </a:solidFill>
              <a:latin typeface="Aptos" panose="020B0004020202020204" pitchFamily="34" charset="0"/>
            </a:endParaRPr>
          </a:p>
        </p:txBody>
      </p:sp>
      <p:pic>
        <p:nvPicPr>
          <p:cNvPr id="140" name="Picture Placeholder 2" descr="Picture Placeholder 2"/>
          <p:cNvPicPr>
            <a:picLocks noGrp="1" noChangeAspect="1"/>
          </p:cNvPicPr>
          <p:nvPr>
            <p:ph type="pic" idx="21"/>
          </p:nvPr>
        </p:nvPicPr>
        <p:blipFill>
          <a:blip r:embed="rId2"/>
          <a:stretch>
            <a:fillRect/>
          </a:stretch>
        </p:blipFill>
        <p:spPr>
          <a:xfrm>
            <a:off x="5902750" y="457201"/>
            <a:ext cx="5319133" cy="5411788"/>
          </a:xfrm>
          <a:prstGeom prst="rect">
            <a:avLst/>
          </a:prstGeom>
        </p:spPr>
      </p:pic>
      <p:sp>
        <p:nvSpPr>
          <p:cNvPr id="141" name="Slide Number Placeholder 4"/>
          <p:cNvSpPr txBox="1">
            <a:spLocks noGrp="1"/>
          </p:cNvSpPr>
          <p:nvPr>
            <p:ph type="sldNum" sz="quarter" idx="4294967295"/>
          </p:nvPr>
        </p:nvSpPr>
        <p:spPr>
          <a:xfrm>
            <a:off x="11778995" y="6297025"/>
            <a:ext cx="231277" cy="350662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>
            <a:lvl1pPr algn="ctr">
              <a:defRPr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rPr/>
              <a:t>5</a:t>
            </a:fld>
            <a:endParaRPr dirty="0"/>
          </a:p>
        </p:txBody>
      </p:sp>
      <p:sp>
        <p:nvSpPr>
          <p:cNvPr id="142" name="Satura vietturis 2"/>
          <p:cNvSpPr txBox="1"/>
          <p:nvPr/>
        </p:nvSpPr>
        <p:spPr>
          <a:xfrm>
            <a:off x="463730" y="1449658"/>
            <a:ext cx="5289185" cy="441933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normAutofit/>
          </a:bodyPr>
          <a:lstStyle>
            <a:lvl1pPr>
              <a:spcBef>
                <a:spcPts val="600"/>
              </a:spcBef>
              <a:defRPr sz="2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dirty="0">
                <a:latin typeface="Aptos" panose="020B0004020202020204" pitchFamily="34" charset="0"/>
              </a:rPr>
              <a:t>A</a:t>
            </a:r>
            <a:r>
              <a:rPr lang="lv-LV">
                <a:latin typeface="Aptos" panose="020B0004020202020204" pitchFamily="34" charset="0"/>
              </a:rPr>
              <a:t>ptos</a:t>
            </a:r>
            <a:r>
              <a:rPr dirty="0">
                <a:latin typeface="Aptos" panose="020B0004020202020204" pitchFamily="34" charset="0"/>
              </a:rPr>
              <a:t> 28pt</a:t>
            </a:r>
          </a:p>
        </p:txBody>
      </p:sp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4" name="Picture Placeholder 2" descr="Picture Placeholder 2"/>
          <p:cNvPicPr>
            <a:picLocks noGrp="1" noChangeAspect="1"/>
          </p:cNvPicPr>
          <p:nvPr>
            <p:ph type="pic" idx="21"/>
          </p:nvPr>
        </p:nvPicPr>
        <p:blipFill>
          <a:blip r:embed="rId2"/>
          <a:stretch>
            <a:fillRect/>
          </a:stretch>
        </p:blipFill>
        <p:spPr>
          <a:xfrm>
            <a:off x="510987" y="1228164"/>
            <a:ext cx="10692819" cy="4632886"/>
          </a:xfrm>
          <a:prstGeom prst="rect">
            <a:avLst/>
          </a:prstGeom>
        </p:spPr>
      </p:pic>
      <p:sp>
        <p:nvSpPr>
          <p:cNvPr id="145" name="Slide Number Placeholder 4"/>
          <p:cNvSpPr txBox="1">
            <a:spLocks noGrp="1"/>
          </p:cNvSpPr>
          <p:nvPr>
            <p:ph type="sldNum" sz="quarter" idx="4294967295"/>
          </p:nvPr>
        </p:nvSpPr>
        <p:spPr>
          <a:xfrm>
            <a:off x="11813057" y="6296235"/>
            <a:ext cx="220004" cy="333088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>
            <a:lvl1pPr algn="ctr">
              <a:defRPr>
                <a:solidFill>
                  <a:srgbClr val="FFFFFF"/>
                </a:solidFill>
              </a:defRPr>
            </a:lvl1pPr>
          </a:lstStyle>
          <a:p>
            <a:fld id="{86CB4B4D-7CA3-9044-876B-883B54F8677D}" type="slidenum">
              <a:rPr/>
              <a:t>6</a:t>
            </a:fld>
            <a:endParaRPr/>
          </a:p>
        </p:txBody>
      </p:sp>
      <p:sp>
        <p:nvSpPr>
          <p:cNvPr id="146" name="Title 1"/>
          <p:cNvSpPr txBox="1"/>
          <p:nvPr/>
        </p:nvSpPr>
        <p:spPr>
          <a:xfrm>
            <a:off x="447163" y="457199"/>
            <a:ext cx="5566606" cy="7081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>
            <a:lvl1pPr>
              <a:lnSpc>
                <a:spcPct val="90000"/>
              </a:lnSpc>
              <a:defRPr sz="4400" b="1">
                <a:solidFill>
                  <a:srgbClr val="1B5089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lv-LV">
                <a:solidFill>
                  <a:srgbClr val="002D74"/>
                </a:solidFill>
                <a:latin typeface="Aptos" panose="020B0004020202020204" pitchFamily="34" charset="0"/>
              </a:rPr>
              <a:t>Photo</a:t>
            </a:r>
            <a:endParaRPr dirty="0">
              <a:solidFill>
                <a:srgbClr val="002D74"/>
              </a:solidFill>
              <a:latin typeface="Aptos" panose="020B0004020202020204" pitchFamily="34" charset="0"/>
            </a:endParaRPr>
          </a:p>
        </p:txBody>
      </p:sp>
    </p:spTree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Slide Number Placeholder 2"/>
          <p:cNvSpPr txBox="1">
            <a:spLocks noGrp="1"/>
          </p:cNvSpPr>
          <p:nvPr>
            <p:ph type="sldNum" sz="quarter" idx="4294967295"/>
          </p:nvPr>
        </p:nvSpPr>
        <p:spPr>
          <a:xfrm>
            <a:off x="11808217" y="6289654"/>
            <a:ext cx="220003" cy="333088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>
            <a:lvl1pPr algn="ctr">
              <a:defRPr>
                <a:solidFill>
                  <a:srgbClr val="FFFFFF"/>
                </a:solidFill>
              </a:defRPr>
            </a:lvl1pPr>
          </a:lstStyle>
          <a:p>
            <a:fld id="{86CB4B4D-7CA3-9044-876B-883B54F8677D}" type="slidenum">
              <a:rPr/>
              <a:t>7</a:t>
            </a:fld>
            <a:endParaRPr dirty="0"/>
          </a:p>
        </p:txBody>
      </p:sp>
      <p:sp>
        <p:nvSpPr>
          <p:cNvPr id="149" name="Title 4"/>
          <p:cNvSpPr txBox="1">
            <a:spLocks noGrp="1"/>
          </p:cNvSpPr>
          <p:nvPr>
            <p:ph type="title"/>
          </p:nvPr>
        </p:nvSpPr>
        <p:spPr>
          <a:xfrm>
            <a:off x="418010" y="517137"/>
            <a:ext cx="11610506" cy="79483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b="1">
                <a:solidFill>
                  <a:srgbClr val="1B5089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en-GB" dirty="0">
                <a:solidFill>
                  <a:srgbClr val="002D74"/>
                </a:solidFill>
                <a:latin typeface="Aptos" panose="020B0004020202020204" pitchFamily="34" charset="0"/>
              </a:rPr>
              <a:t>For customizing other types of presentation</a:t>
            </a:r>
            <a:endParaRPr dirty="0">
              <a:solidFill>
                <a:srgbClr val="002D74"/>
              </a:solidFill>
              <a:latin typeface="Aptos" panose="020B0004020202020204" pitchFamily="34" charset="0"/>
            </a:endParaRPr>
          </a:p>
        </p:txBody>
      </p:sp>
      <p:sp>
        <p:nvSpPr>
          <p:cNvPr id="150" name="Satura vietturis 2"/>
          <p:cNvSpPr txBox="1"/>
          <p:nvPr/>
        </p:nvSpPr>
        <p:spPr>
          <a:xfrm>
            <a:off x="463730" y="1709529"/>
            <a:ext cx="10802984" cy="426455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normAutofit/>
          </a:bodyPr>
          <a:lstStyle/>
          <a:p>
            <a:pPr>
              <a:spcBef>
                <a:spcPts val="600"/>
              </a:spcBef>
              <a:defRPr sz="2800">
                <a:latin typeface="Arial"/>
                <a:ea typeface="Arial"/>
                <a:cs typeface="Arial"/>
                <a:sym typeface="Arial"/>
              </a:defRPr>
            </a:pPr>
            <a:r>
              <a:rPr lang="en-GB" dirty="0">
                <a:latin typeface="Aptos" panose="020B0004020202020204" pitchFamily="34" charset="0"/>
              </a:rPr>
              <a:t>For other types of slides, select the appropriate blanks</a:t>
            </a:r>
          </a:p>
          <a:p>
            <a:pPr>
              <a:spcBef>
                <a:spcPts val="600"/>
              </a:spcBef>
              <a:defRPr sz="2800">
                <a:latin typeface="Arial"/>
                <a:ea typeface="Arial"/>
                <a:cs typeface="Arial"/>
                <a:sym typeface="Arial"/>
              </a:defRPr>
            </a:pPr>
            <a:r>
              <a:rPr lang="en-GB" dirty="0">
                <a:latin typeface="Aptos" panose="020B0004020202020204" pitchFamily="34" charset="0"/>
              </a:rPr>
              <a:t>(Insert &gt; New Slide). </a:t>
            </a:r>
          </a:p>
          <a:p>
            <a:pPr>
              <a:spcBef>
                <a:spcPts val="600"/>
              </a:spcBef>
              <a:defRPr sz="2800">
                <a:latin typeface="Arial"/>
                <a:ea typeface="Arial"/>
                <a:cs typeface="Arial"/>
                <a:sym typeface="Arial"/>
              </a:defRPr>
            </a:pPr>
            <a:endParaRPr lang="en-GB" dirty="0">
              <a:latin typeface="Aptos" panose="020B0004020202020204" pitchFamily="34" charset="0"/>
            </a:endParaRPr>
          </a:p>
          <a:p>
            <a:pPr>
              <a:spcBef>
                <a:spcPts val="600"/>
              </a:spcBef>
              <a:defRPr sz="2800">
                <a:latin typeface="Arial"/>
                <a:ea typeface="Arial"/>
                <a:cs typeface="Arial"/>
                <a:sym typeface="Arial"/>
              </a:defRPr>
            </a:pPr>
            <a:r>
              <a:rPr lang="en-GB" dirty="0">
                <a:latin typeface="Aptos" panose="020B0004020202020204" pitchFamily="34" charset="0"/>
              </a:rPr>
              <a:t>Do not forget to change the font and the appropriate letter size (see, for example, slide 2 of this template).</a:t>
            </a:r>
          </a:p>
        </p:txBody>
      </p:sp>
    </p:spTree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Title 1"/>
          <p:cNvSpPr txBox="1">
            <a:spLocks noGrp="1"/>
          </p:cNvSpPr>
          <p:nvPr>
            <p:ph type="title"/>
          </p:nvPr>
        </p:nvSpPr>
        <p:spPr>
          <a:xfrm>
            <a:off x="1265661" y="1092692"/>
            <a:ext cx="9660671" cy="16002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algn="ctr">
              <a:defRPr b="1">
                <a:solidFill>
                  <a:srgbClr val="1B5089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lang="lv-LV" sz="6000">
                <a:solidFill>
                  <a:srgbClr val="002D74"/>
                </a:solidFill>
              </a:rPr>
              <a:t>Thank you!</a:t>
            </a:r>
            <a:endParaRPr sz="6000" dirty="0">
              <a:solidFill>
                <a:srgbClr val="002D74"/>
              </a:solidFill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4AD891B-3A4B-899D-12BC-BEDCBC82FC8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313519" y="3729806"/>
            <a:ext cx="3564953" cy="2225949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50D00210-84CC-4D0F-A981-C963D0187B1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308451" y="394636"/>
            <a:ext cx="1755323" cy="5555019"/>
          </a:xfrm>
          <a:prstGeom prst="rect">
            <a:avLst/>
          </a:prstGeom>
        </p:spPr>
      </p:pic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Office dizains">
  <a:themeElements>
    <a:clrScheme name="Office dizains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E84C22"/>
      </a:accent1>
      <a:accent2>
        <a:srgbClr val="FFBD47"/>
      </a:accent2>
      <a:accent3>
        <a:srgbClr val="B64926"/>
      </a:accent3>
      <a:accent4>
        <a:srgbClr val="FF8427"/>
      </a:accent4>
      <a:accent5>
        <a:srgbClr val="CC9900"/>
      </a:accent5>
      <a:accent6>
        <a:srgbClr val="B22600"/>
      </a:accent6>
      <a:hlink>
        <a:srgbClr val="0000FF"/>
      </a:hlink>
      <a:folHlink>
        <a:srgbClr val="FF00FF"/>
      </a:folHlink>
    </a:clrScheme>
    <a:fontScheme name="Office dizains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Office dizain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1_Office dizains">
  <a:themeElements>
    <a:clrScheme name="Office dizains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E84C22"/>
      </a:accent1>
      <a:accent2>
        <a:srgbClr val="FFBD47"/>
      </a:accent2>
      <a:accent3>
        <a:srgbClr val="B64926"/>
      </a:accent3>
      <a:accent4>
        <a:srgbClr val="FF8427"/>
      </a:accent4>
      <a:accent5>
        <a:srgbClr val="CC9900"/>
      </a:accent5>
      <a:accent6>
        <a:srgbClr val="B22600"/>
      </a:accent6>
      <a:hlink>
        <a:srgbClr val="0000FF"/>
      </a:hlink>
      <a:folHlink>
        <a:srgbClr val="FF00FF"/>
      </a:folHlink>
    </a:clrScheme>
    <a:fontScheme name="Office dizains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Office dizain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3.xml><?xml version="1.0" encoding="utf-8"?>
<a:theme xmlns:a="http://schemas.openxmlformats.org/drawingml/2006/main" name="Office dizains">
  <a:themeElements>
    <a:clrScheme name="Office dizains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E84C22"/>
      </a:accent1>
      <a:accent2>
        <a:srgbClr val="FFBD47"/>
      </a:accent2>
      <a:accent3>
        <a:srgbClr val="B64926"/>
      </a:accent3>
      <a:accent4>
        <a:srgbClr val="FF8427"/>
      </a:accent4>
      <a:accent5>
        <a:srgbClr val="CC9900"/>
      </a:accent5>
      <a:accent6>
        <a:srgbClr val="B22600"/>
      </a:accent6>
      <a:hlink>
        <a:srgbClr val="0000FF"/>
      </a:hlink>
      <a:folHlink>
        <a:srgbClr val="FF00FF"/>
      </a:folHlink>
    </a:clrScheme>
    <a:fontScheme name="Office dizains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Office dizain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e97b8669-4a27-449d-9ec5-1e20a68e80fb">
      <Terms xmlns="http://schemas.microsoft.com/office/infopath/2007/PartnerControls"/>
    </lcf76f155ced4ddcb4097134ff3c332f>
    <TaxCatchAll xmlns="f8d8510e-f527-457f-ac03-646a8d57fe74" xsi:nil="true"/>
    <SharedWithUsers xmlns="f8d8510e-f527-457f-ac03-646a8d57fe74">
      <UserInfo>
        <DisplayName/>
        <AccountId xsi:nil="true"/>
        <AccountType/>
      </UserInfo>
    </SharedWithUsers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27178C207564F89C3A3C47CBCD7E6" ma:contentTypeVersion="15" ma:contentTypeDescription="Create a new document." ma:contentTypeScope="" ma:versionID="1b1cea35fa3133229b52db82be0c0464">
  <xsd:schema xmlns:xsd="http://www.w3.org/2001/XMLSchema" xmlns:xs="http://www.w3.org/2001/XMLSchema" xmlns:p="http://schemas.microsoft.com/office/2006/metadata/properties" xmlns:ns2="e97b8669-4a27-449d-9ec5-1e20a68e80fb" xmlns:ns3="f8d8510e-f527-457f-ac03-646a8d57fe74" targetNamespace="http://schemas.microsoft.com/office/2006/metadata/properties" ma:root="true" ma:fieldsID="14b1a4202cadd1b31f96cf3e43e89424" ns2:_="" ns3:_="">
    <xsd:import namespace="e97b8669-4a27-449d-9ec5-1e20a68e80fb"/>
    <xsd:import namespace="f8d8510e-f527-457f-ac03-646a8d57fe7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97b8669-4a27-449d-9ec5-1e20a68e80f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0bc0b185-4452-496b-8675-b05c2822374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8d8510e-f527-457f-ac03-646a8d57fe74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eb2327ea-8cbc-443c-bf39-ab556e7720fd}" ma:internalName="TaxCatchAll" ma:showField="CatchAllData" ma:web="f8d8510e-f527-457f-ac03-646a8d57fe7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F51710B-7076-40C8-B0D9-60D0188F74B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35CB142-508F-4661-84F0-33DF31CBBA04}">
  <ds:schemaRefs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dd51c1e1-b1d7-4db2-ab98-996284ee1d0c"/>
    <ds:schemaRef ds:uri="http://purl.org/dc/terms/"/>
    <ds:schemaRef ds:uri="http://schemas.microsoft.com/office/2006/documentManagement/types"/>
    <ds:schemaRef ds:uri="http://www.w3.org/XML/1998/namespace"/>
    <ds:schemaRef ds:uri="http://schemas.microsoft.com/office/infopath/2007/PartnerControls"/>
    <ds:schemaRef ds:uri="b8b769d9-0875-4bf4-9bfa-c0755bd295e0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7F68F3E1-9277-407C-942C-B395C040EAFF}"/>
</file>

<file path=docProps/app.xml><?xml version="1.0" encoding="utf-8"?>
<Properties xmlns="http://schemas.openxmlformats.org/officeDocument/2006/extended-properties" xmlns:vt="http://schemas.openxmlformats.org/officeDocument/2006/docPropsVTypes">
  <TotalTime>76</TotalTime>
  <Words>85</Words>
  <Application>Microsoft Macintosh PowerPoint</Application>
  <PresentationFormat>Widescreen</PresentationFormat>
  <Paragraphs>23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Aptos</vt:lpstr>
      <vt:lpstr>Arial</vt:lpstr>
      <vt:lpstr>Calibri</vt:lpstr>
      <vt:lpstr>Office dizains</vt:lpstr>
      <vt:lpstr>1_Office dizains</vt:lpstr>
      <vt:lpstr>PowerPoint Presentation</vt:lpstr>
      <vt:lpstr>Aptos bold 44pt</vt:lpstr>
      <vt:lpstr>Aptos bold 44pt</vt:lpstr>
      <vt:lpstr>Tables, diagrams, shapes, pictures</vt:lpstr>
      <vt:lpstr>Photo</vt:lpstr>
      <vt:lpstr>PowerPoint Presentation</vt:lpstr>
      <vt:lpstr>For customizing other types of presentation</vt:lpstr>
      <vt:lpstr>Thank you!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Mārtiņš Locs</cp:lastModifiedBy>
  <cp:revision>22</cp:revision>
  <dcterms:modified xsi:type="dcterms:W3CDTF">2025-11-20T09:37:30Z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0x01010079F27178C207564F89C3A3C47CBCD7E6</vt:lpwstr>
  </property>
  <property fmtid="{D5CDD505-2E9C-101B-9397-08002B2CF9AE}" pid="3" name="Order">
    <vt:r8>9777200</vt:r8>
  </property>
  <property fmtid="{D5CDD505-2E9C-101B-9397-08002B2CF9AE}" pid="4" name="xd_Signature">
    <vt:bool>false</vt:bool>
  </property>
  <property fmtid="{D5CDD505-2E9C-101B-9397-08002B2CF9AE}" pid="5" name="xd_ProgID">
    <vt:lpwstr/>
  </property>
  <property fmtid="{D5CDD505-2E9C-101B-9397-08002B2CF9AE}" pid="6" name="TriggerFlowInfo">
    <vt:lpwstr/>
  </property>
  <property fmtid="{D5CDD505-2E9C-101B-9397-08002B2CF9AE}" pid="7" name="_SourceUrl">
    <vt:lpwstr/>
  </property>
  <property fmtid="{D5CDD505-2E9C-101B-9397-08002B2CF9AE}" pid="8" name="_SharedFileIndex">
    <vt:lpwstr/>
  </property>
  <property fmtid="{D5CDD505-2E9C-101B-9397-08002B2CF9AE}" pid="9" name="ComplianceAssetId">
    <vt:lpwstr/>
  </property>
  <property fmtid="{D5CDD505-2E9C-101B-9397-08002B2CF9AE}" pid="10" name="TemplateUrl">
    <vt:lpwstr/>
  </property>
  <property fmtid="{D5CDD505-2E9C-101B-9397-08002B2CF9AE}" pid="11" name="_ExtendedDescription">
    <vt:lpwstr/>
  </property>
  <property fmtid="{D5CDD505-2E9C-101B-9397-08002B2CF9AE}" pid="12" name="MediaServiceImageTags">
    <vt:lpwstr/>
  </property>
</Properties>
</file>