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58" r:id="rId5"/>
  </p:sldMasterIdLst>
  <p:notesMasterIdLst>
    <p:notesMasterId r:id="rId14"/>
  </p:notesMasterIdLst>
  <p:sldIdLst>
    <p:sldId id="256" r:id="rId6"/>
    <p:sldId id="257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74"/>
    <a:srgbClr val="FFB60F"/>
    <a:srgbClr val="50C8CC"/>
    <a:srgbClr val="1D4289"/>
    <a:srgbClr val="A4B4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6CECB"/>
          </a:solidFill>
        </a:fill>
      </a:tcStyle>
    </a:wholeTbl>
    <a:band2H>
      <a:tcTxStyle/>
      <a:tcStyle>
        <a:tcBdr/>
        <a:fill>
          <a:solidFill>
            <a:srgbClr val="FBE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5CECB"/>
          </a:solidFill>
        </a:fill>
      </a:tcStyle>
    </a:wholeTbl>
    <a:band2H>
      <a:tcTxStyle/>
      <a:tcStyle>
        <a:tcBdr/>
        <a:fill>
          <a:solidFill>
            <a:srgbClr val="F2E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4CBCA"/>
          </a:solidFill>
        </a:fill>
      </a:tcStyle>
    </a:wholeTbl>
    <a:band2H>
      <a:tcTxStyle/>
      <a:tcStyle>
        <a:tcBdr/>
        <a:fill>
          <a:solidFill>
            <a:srgbClr val="F2E7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44"/>
    <p:restoredTop sz="94718"/>
  </p:normalViewPr>
  <p:slideViewPr>
    <p:cSldViewPr snapToGrid="0" showGuides="1">
      <p:cViewPr varScale="1">
        <p:scale>
          <a:sx n="78" d="100"/>
          <a:sy n="78" d="100"/>
        </p:scale>
        <p:origin x="931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9" name="Shape 11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/>
          <p:cNvSpPr/>
          <p:nvPr/>
        </p:nvSpPr>
        <p:spPr>
          <a:xfrm>
            <a:off x="0" y="6341164"/>
            <a:ext cx="8948509" cy="199908"/>
          </a:xfrm>
          <a:prstGeom prst="rect">
            <a:avLst/>
          </a:prstGeom>
          <a:solidFill>
            <a:srgbClr val="BFBFB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" name="Rectangle 9"/>
          <p:cNvSpPr/>
          <p:nvPr/>
        </p:nvSpPr>
        <p:spPr>
          <a:xfrm>
            <a:off x="11329703" y="6341164"/>
            <a:ext cx="862298" cy="199908"/>
          </a:xfrm>
          <a:prstGeom prst="rect">
            <a:avLst/>
          </a:prstGeom>
          <a:solidFill>
            <a:srgbClr val="BFBFB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6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4243" y="5899108"/>
            <a:ext cx="2209726" cy="1084017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" name="Rectangle 3"/>
          <p:cNvSpPr/>
          <p:nvPr/>
        </p:nvSpPr>
        <p:spPr>
          <a:xfrm>
            <a:off x="0" y="5755342"/>
            <a:ext cx="12192000" cy="127298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" name="Rounded Rectangle"/>
          <p:cNvSpPr/>
          <p:nvPr/>
        </p:nvSpPr>
        <p:spPr>
          <a:xfrm>
            <a:off x="-1021951" y="2320365"/>
            <a:ext cx="12919913" cy="5139603"/>
          </a:xfrm>
          <a:prstGeom prst="roundRect">
            <a:avLst>
              <a:gd name="adj" fmla="val 6729"/>
            </a:avLst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7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F1B998-67D6-2FAB-3DE9-2CA0DBB906F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750" y="505742"/>
            <a:ext cx="5714248" cy="1410479"/>
          </a:xfrm>
          <a:prstGeom prst="rect">
            <a:avLst/>
          </a:prstGeom>
        </p:spPr>
      </p:pic>
    </p:spTree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09" name="Attēla vietturis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10600" y="6356350"/>
            <a:ext cx="335866" cy="3330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9390293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Title Text">
            <a:extLst>
              <a:ext uri="{FF2B5EF4-FFF2-40B4-BE49-F238E27FC236}">
                <a16:creationId xmlns:a16="http://schemas.microsoft.com/office/drawing/2014/main" id="{540F8531-0279-F824-4B56-40FE0D63B7F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4468" y="419333"/>
            <a:ext cx="11207932" cy="1099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3" name="Body Level One…">
            <a:extLst>
              <a:ext uri="{FF2B5EF4-FFF2-40B4-BE49-F238E27FC236}">
                <a16:creationId xmlns:a16="http://schemas.microsoft.com/office/drawing/2014/main" id="{81847516-DF9F-A8C5-3DB4-2740F3C72B5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18010" y="1709529"/>
            <a:ext cx="11164390" cy="42870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A82DE859-A599-DF39-1251-6C5EAB49AD7B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3F4FBD54-0F13-3E5F-9087-2544BF0F88A2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1002441-A795-C2CF-C365-25A89A9614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4" y="6167376"/>
            <a:ext cx="2159997" cy="533164"/>
          </a:xfrm>
          <a:prstGeom prst="rect">
            <a:avLst/>
          </a:prstGeom>
        </p:spPr>
      </p:pic>
      <p:sp>
        <p:nvSpPr>
          <p:cNvPr id="37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dirty="0"/>
              <a:t>Title Text</a:t>
            </a:r>
          </a:p>
        </p:txBody>
      </p:sp>
      <p:sp>
        <p:nvSpPr>
          <p:cNvPr id="38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</p:txBody>
      </p:sp>
      <p:sp>
        <p:nvSpPr>
          <p:cNvPr id="3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31663" y="6296289"/>
            <a:ext cx="275073" cy="276999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rPr lang="en-LV" smtClean="0"/>
              <a:pPr/>
              <a:t>‹#›</a:t>
            </a:fld>
            <a:endParaRPr lang="en-LV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19E9352-C348-9571-2F42-22C5EC21E7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BA153430-EA8B-A631-1767-BB91AC4DCBEA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7D8D9A40-85DA-608D-4775-6718E0F049A6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B81DF71-50A8-D0C5-85AE-EBC5E80402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4" y="6167376"/>
            <a:ext cx="2159997" cy="533164"/>
          </a:xfrm>
          <a:prstGeom prst="rect">
            <a:avLst/>
          </a:prstGeom>
        </p:spPr>
      </p:pic>
      <p:sp>
        <p:nvSpPr>
          <p:cNvPr id="49" name="Title Text"/>
          <p:cNvSpPr txBox="1">
            <a:spLocks noGrp="1"/>
          </p:cNvSpPr>
          <p:nvPr>
            <p:ph type="title"/>
          </p:nvPr>
        </p:nvSpPr>
        <p:spPr>
          <a:xfrm>
            <a:off x="315882" y="517138"/>
            <a:ext cx="11712634" cy="794828"/>
          </a:xfrm>
          <a:prstGeom prst="rect">
            <a:avLst/>
          </a:prstGeom>
        </p:spPr>
        <p:txBody>
          <a:bodyPr/>
          <a:lstStyle>
            <a:lvl1pPr>
              <a:defRPr b="1"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5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74319" y="1269960"/>
            <a:ext cx="5745482" cy="4907003"/>
          </a:xfrm>
          <a:prstGeom prst="rect">
            <a:avLst/>
          </a:prstGeom>
        </p:spPr>
        <p:txBody>
          <a:bodyPr/>
          <a:lstStyle>
            <a:lvl1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  <a:lvl2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2pPr>
            <a:lvl3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3pPr>
            <a:lvl4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4pPr>
            <a:lvl5pPr>
              <a:defRPr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C09B367-CE42-17B3-F130-854BEBCA6DA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Text"/>
          <p:cNvSpPr txBox="1">
            <a:spLocks noGrp="1"/>
          </p:cNvSpPr>
          <p:nvPr>
            <p:ph type="title"/>
          </p:nvPr>
        </p:nvSpPr>
        <p:spPr>
          <a:xfrm>
            <a:off x="399010" y="199506"/>
            <a:ext cx="11438314" cy="97259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99012" y="1426629"/>
            <a:ext cx="5598563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3" name="Teksta vietturis 4"/>
          <p:cNvSpPr>
            <a:spLocks noGrp="1"/>
          </p:cNvSpPr>
          <p:nvPr>
            <p:ph type="body" sz="quarter" idx="21"/>
          </p:nvPr>
        </p:nvSpPr>
        <p:spPr>
          <a:xfrm>
            <a:off x="6172200" y="1426628"/>
            <a:ext cx="5665124" cy="823914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  <a:endParaRPr/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E7A4CF79-CF74-D227-9F03-1E546A9EA42B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E6A047F9-A94C-CC23-FB35-8C8B0E49ACF7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5D95F6-B542-E835-2907-24645FDF25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4" y="6167376"/>
            <a:ext cx="2159997" cy="5331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91A2815-10DE-C555-0C00-5048915F2DC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Text"/>
          <p:cNvSpPr txBox="1">
            <a:spLocks noGrp="1"/>
          </p:cNvSpPr>
          <p:nvPr>
            <p:ph type="title"/>
          </p:nvPr>
        </p:nvSpPr>
        <p:spPr>
          <a:xfrm>
            <a:off x="315882" y="517138"/>
            <a:ext cx="11712634" cy="79482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AC0D77D4-BB2E-8F7B-2626-B13C8D6F52F7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09FE9249-B204-0625-B714-06F98A81D7A7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CED045-5A7D-1389-4EB6-4AACECCD30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4" y="6167376"/>
            <a:ext cx="2159997" cy="5331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1A3A437-AB1E-0BB2-6AB4-FC790E8D867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E02E904D-816A-B757-E4B7-D9F9CEBFD4B6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813BE317-3DE3-E9A1-B6AC-1D81EC669409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C9AC77-F227-DF44-C321-910DFF0ECE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4" y="6167376"/>
            <a:ext cx="2159997" cy="5331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1ACD9D3-F65D-88BD-5F59-F0CD6AC1A17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96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7" name="Teksta vietturis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3E0826BE-4D78-8E68-DAFF-15234486210A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671364BD-BD69-4D25-7C9B-029637A9B906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AF2F97-E66C-C90C-F316-EC871FA47E1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4" y="6167376"/>
            <a:ext cx="2159997" cy="5331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644D1EF-D808-854F-F3DE-DBAD16C6F76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dirty="0"/>
              <a:t>Title Text</a:t>
            </a:r>
          </a:p>
        </p:txBody>
      </p:sp>
      <p:sp>
        <p:nvSpPr>
          <p:cNvPr id="109" name="Attēla vietturis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8C714822-BEA6-7E4C-563B-98D0197C5273}"/>
              </a:ext>
            </a:extLst>
          </p:cNvPr>
          <p:cNvSpPr/>
          <p:nvPr userDrawn="1"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12A08A99-5374-432A-60C7-9D84A589BAD2}"/>
              </a:ext>
            </a:extLst>
          </p:cNvPr>
          <p:cNvSpPr/>
          <p:nvPr userDrawn="1"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97DD7D-8058-8C1B-10FD-34B18CC86B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4" y="6167376"/>
            <a:ext cx="2159997" cy="5331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5EB247-3CFE-8689-C011-10BEA4E4589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/>
          <p:nvPr/>
        </p:nvSpPr>
        <p:spPr>
          <a:xfrm>
            <a:off x="-89650" y="6387118"/>
            <a:ext cx="8948509" cy="108000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Rectangle 9"/>
          <p:cNvSpPr/>
          <p:nvPr/>
        </p:nvSpPr>
        <p:spPr>
          <a:xfrm>
            <a:off x="11338128" y="6341164"/>
            <a:ext cx="862298" cy="199908"/>
          </a:xfrm>
          <a:prstGeom prst="rect">
            <a:avLst/>
          </a:prstGeom>
          <a:solidFill>
            <a:srgbClr val="FFB60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823771" y="6295459"/>
            <a:ext cx="249425" cy="276999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ctr">
              <a:defRPr sz="120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Arial"/>
                <a:sym typeface="Arial"/>
              </a:defRPr>
            </a:lvl1pPr>
          </a:lstStyle>
          <a:p>
            <a:fld id="{86CB4B4D-7CA3-9044-876B-883B54F8677D}" type="slidenum">
              <a:rPr lang="en-LV" smtClean="0"/>
              <a:pPr/>
              <a:t>‹#›</a:t>
            </a:fld>
            <a:endParaRPr lang="en-LV" dirty="0"/>
          </a:p>
        </p:txBody>
      </p:sp>
      <p:sp>
        <p:nvSpPr>
          <p:cNvPr id="6" name="Title Text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A4B2E61-9D0B-FA4B-2020-BE95188A6818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5E2A025-9B54-8FA8-4224-536209FC8A94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8494" y="6167376"/>
            <a:ext cx="2159997" cy="5331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002D74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769277" y="6256959"/>
            <a:ext cx="358414" cy="350663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sp>
        <p:nvSpPr>
          <p:cNvPr id="6" name="Title Text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45527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1D4289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ptos" panose="020B0004020202020204" pitchFamily="34" charset="0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Apakšvirsraksts 2"/>
          <p:cNvSpPr txBox="1">
            <a:spLocks noGrp="1"/>
          </p:cNvSpPr>
          <p:nvPr>
            <p:ph type="subTitle" sz="quarter" idx="1"/>
          </p:nvPr>
        </p:nvSpPr>
        <p:spPr>
          <a:xfrm>
            <a:off x="446314" y="3004457"/>
            <a:ext cx="9253500" cy="3611496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sz="4400" b="1" dirty="0" err="1">
                <a:solidFill>
                  <a:srgbClr val="002D74"/>
                </a:solidFill>
                <a:latin typeface="Aptos" panose="020B0004020202020204" pitchFamily="34" charset="0"/>
              </a:rPr>
              <a:t>Virsraksts</a:t>
            </a:r>
            <a:endParaRPr lang="en-GB" sz="4400" b="1" dirty="0">
              <a:solidFill>
                <a:srgbClr val="002D74"/>
              </a:solidFill>
              <a:latin typeface="Aptos" panose="020B0004020202020204" pitchFamily="34" charset="0"/>
            </a:endParaRPr>
          </a:p>
          <a:p>
            <a:r>
              <a:rPr lang="en-GB" dirty="0" err="1">
                <a:solidFill>
                  <a:srgbClr val="002D74"/>
                </a:solidFill>
                <a:latin typeface="Aptos" panose="020B0004020202020204" pitchFamily="34" charset="0"/>
              </a:rPr>
              <a:t>Autora</a:t>
            </a:r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 </a:t>
            </a:r>
            <a:r>
              <a:rPr lang="en-GB" dirty="0" err="1">
                <a:solidFill>
                  <a:srgbClr val="002D74"/>
                </a:solidFill>
                <a:latin typeface="Aptos" panose="020B0004020202020204" pitchFamily="34" charset="0"/>
              </a:rPr>
              <a:t>lauks</a:t>
            </a:r>
            <a:endParaRPr lang="en-GB" dirty="0">
              <a:solidFill>
                <a:srgbClr val="002D74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Virsraksts 1"/>
          <p:cNvSpPr txBox="1">
            <a:spLocks noGrp="1"/>
          </p:cNvSpPr>
          <p:nvPr>
            <p:ph type="title"/>
          </p:nvPr>
        </p:nvSpPr>
        <p:spPr>
          <a:xfrm>
            <a:off x="418010" y="440936"/>
            <a:ext cx="11399522" cy="1099998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Aptos bold 44pt</a:t>
            </a:r>
            <a:endParaRPr dirty="0">
              <a:solidFill>
                <a:srgbClr val="002D74"/>
              </a:solidFill>
              <a:latin typeface="Aptos" panose="020B0004020202020204" pitchFamily="34" charset="0"/>
            </a:endParaRPr>
          </a:p>
        </p:txBody>
      </p:sp>
      <p:sp>
        <p:nvSpPr>
          <p:cNvPr id="124" name="Satura vietturis 2"/>
          <p:cNvSpPr txBox="1">
            <a:spLocks noGrp="1"/>
          </p:cNvSpPr>
          <p:nvPr>
            <p:ph type="body" idx="4294967295"/>
          </p:nvPr>
        </p:nvSpPr>
        <p:spPr>
          <a:xfrm>
            <a:off x="418010" y="1709529"/>
            <a:ext cx="11618973" cy="42645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SzTx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 err="1">
                <a:latin typeface="Aptos" panose="020B0004020202020204" pitchFamily="34" charset="0"/>
              </a:rPr>
              <a:t>Izvēles</a:t>
            </a:r>
            <a:r>
              <a:rPr dirty="0">
                <a:latin typeface="Aptos" panose="020B0004020202020204" pitchFamily="34" charset="0"/>
              </a:rPr>
              <a:t> </a:t>
            </a:r>
            <a:r>
              <a:rPr dirty="0" err="1">
                <a:latin typeface="Aptos" panose="020B0004020202020204" pitchFamily="34" charset="0"/>
              </a:rPr>
              <a:t>teksts</a:t>
            </a:r>
            <a:r>
              <a:rPr dirty="0">
                <a:latin typeface="Aptos" panose="020B0004020202020204" pitchFamily="34" charset="0"/>
              </a:rPr>
              <a:t> A</a:t>
            </a:r>
            <a:r>
              <a:rPr lang="lv-LV">
                <a:latin typeface="Aptos" panose="020B0004020202020204" pitchFamily="34" charset="0"/>
              </a:rPr>
              <a:t>ptos</a:t>
            </a:r>
            <a:r>
              <a:rPr dirty="0">
                <a:latin typeface="Aptos" panose="020B0004020202020204" pitchFamily="34" charset="0"/>
              </a:rPr>
              <a:t> 28p</a:t>
            </a:r>
            <a:r>
              <a:rPr lang="lv-LV">
                <a:latin typeface="Aptos" panose="020B0004020202020204" pitchFamily="34" charset="0"/>
              </a:rPr>
              <a:t>t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25" name="Slaida numura vietturis 3"/>
          <p:cNvSpPr txBox="1">
            <a:spLocks noGrp="1"/>
          </p:cNvSpPr>
          <p:nvPr>
            <p:ph type="sldNum" sz="quarter" idx="2"/>
          </p:nvPr>
        </p:nvSpPr>
        <p:spPr>
          <a:xfrm>
            <a:off x="11832845" y="6297993"/>
            <a:ext cx="231277" cy="350663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2</a:t>
            </a:fld>
            <a:endParaRPr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11832845" y="6297993"/>
            <a:ext cx="231277" cy="350663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t>3</a:t>
            </a:fld>
            <a:endParaRPr dirty="0"/>
          </a:p>
        </p:txBody>
      </p:sp>
      <p:sp>
        <p:nvSpPr>
          <p:cNvPr id="132" name="Virsraksts 1"/>
          <p:cNvSpPr txBox="1">
            <a:spLocks noGrp="1"/>
          </p:cNvSpPr>
          <p:nvPr>
            <p:ph type="title"/>
          </p:nvPr>
        </p:nvSpPr>
        <p:spPr>
          <a:xfrm>
            <a:off x="418010" y="440936"/>
            <a:ext cx="11399522" cy="1099998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Aptos bold 44pt</a:t>
            </a:r>
            <a:endParaRPr dirty="0">
              <a:solidFill>
                <a:srgbClr val="002D74"/>
              </a:solidFill>
            </a:endParaRPr>
          </a:p>
        </p:txBody>
      </p:sp>
      <p:sp>
        <p:nvSpPr>
          <p:cNvPr id="2" name="Satura vietturis 2">
            <a:extLst>
              <a:ext uri="{FF2B5EF4-FFF2-40B4-BE49-F238E27FC236}">
                <a16:creationId xmlns:a16="http://schemas.microsoft.com/office/drawing/2014/main" id="{485DDB42-AAF5-805F-DC66-6A82317847EC}"/>
              </a:ext>
            </a:extLst>
          </p:cNvPr>
          <p:cNvSpPr txBox="1">
            <a:spLocks/>
          </p:cNvSpPr>
          <p:nvPr/>
        </p:nvSpPr>
        <p:spPr>
          <a:xfrm>
            <a:off x="418010" y="1709529"/>
            <a:ext cx="11618973" cy="4264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723900" marR="0" indent="-2667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2pPr>
            <a:lvl3pPr marL="1234439" marR="0" indent="-320039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3pPr>
            <a:lvl4pPr marL="1727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4pPr>
            <a:lvl5pPr marL="21844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Aptos" panose="020B0004020202020204" pitchFamily="34" charset="0"/>
                <a:ea typeface="+mj-ea"/>
                <a:cs typeface="+mj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pPr marL="457200" indent="-457200" hangingPunct="1">
              <a:buFont typeface="Arial" panose="020B0604020202020204" pitchFamily="34" charset="0"/>
              <a:buChar char="•"/>
            </a:pPr>
            <a:r>
              <a:rPr lang="en-GB" dirty="0">
                <a:latin typeface="Aptos" panose="020B0004020202020204" pitchFamily="34" charset="0"/>
              </a:rPr>
              <a:t>Aptos 28pt</a:t>
            </a:r>
          </a:p>
          <a:p>
            <a:pPr marL="1181100" lvl="1" indent="-457200" hangingPunct="1">
              <a:buFont typeface="Arial" panose="020B0604020202020204" pitchFamily="34" charset="0"/>
              <a:buChar char="•"/>
            </a:pPr>
            <a:r>
              <a:rPr lang="en-GB" sz="2400" dirty="0">
                <a:latin typeface="Aptos" panose="020B0004020202020204" pitchFamily="34" charset="0"/>
              </a:rPr>
              <a:t>Aptos 24pt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1"/>
          <p:cNvSpPr txBox="1">
            <a:spLocks noGrp="1"/>
          </p:cNvSpPr>
          <p:nvPr>
            <p:ph type="title"/>
          </p:nvPr>
        </p:nvSpPr>
        <p:spPr>
          <a:xfrm>
            <a:off x="423745" y="517137"/>
            <a:ext cx="11452305" cy="79483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B5089"/>
                </a:solidFill>
              </a:defRPr>
            </a:lvl1pPr>
          </a:lstStyle>
          <a:p>
            <a:r>
              <a:rPr lang="en-GB" dirty="0" err="1">
                <a:solidFill>
                  <a:srgbClr val="002D74"/>
                </a:solidFill>
              </a:rPr>
              <a:t>Tabulas</a:t>
            </a:r>
            <a:r>
              <a:rPr lang="en-GB" dirty="0">
                <a:solidFill>
                  <a:srgbClr val="002D74"/>
                </a:solidFill>
              </a:rPr>
              <a:t>, </a:t>
            </a:r>
            <a:r>
              <a:rPr lang="en-GB" dirty="0" err="1">
                <a:solidFill>
                  <a:srgbClr val="002D74"/>
                </a:solidFill>
              </a:rPr>
              <a:t>diagrammas</a:t>
            </a:r>
            <a:r>
              <a:rPr lang="en-GB" dirty="0">
                <a:solidFill>
                  <a:srgbClr val="002D74"/>
                </a:solidFill>
              </a:rPr>
              <a:t>, </a:t>
            </a:r>
            <a:r>
              <a:rPr lang="en-GB" dirty="0" err="1">
                <a:solidFill>
                  <a:srgbClr val="002D74"/>
                </a:solidFill>
              </a:rPr>
              <a:t>formas</a:t>
            </a:r>
            <a:r>
              <a:rPr lang="en-GB" dirty="0">
                <a:solidFill>
                  <a:srgbClr val="002D74"/>
                </a:solidFill>
              </a:rPr>
              <a:t>, </a:t>
            </a:r>
            <a:r>
              <a:rPr lang="en-GB" dirty="0" err="1">
                <a:solidFill>
                  <a:srgbClr val="002D74"/>
                </a:solidFill>
              </a:rPr>
              <a:t>attēli</a:t>
            </a:r>
            <a:endParaRPr dirty="0">
              <a:solidFill>
                <a:srgbClr val="002D74"/>
              </a:solidFill>
            </a:endParaRPr>
          </a:p>
        </p:txBody>
      </p:sp>
      <p:sp>
        <p:nvSpPr>
          <p:cNvPr id="136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449696" y="1483111"/>
            <a:ext cx="5482753" cy="451624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7" name="Slide Number Placeholder 4"/>
          <p:cNvSpPr txBox="1">
            <a:spLocks noGrp="1"/>
          </p:cNvSpPr>
          <p:nvPr>
            <p:ph type="sldNum" sz="quarter" idx="4294967295"/>
          </p:nvPr>
        </p:nvSpPr>
        <p:spPr>
          <a:xfrm>
            <a:off x="11806874" y="6299210"/>
            <a:ext cx="231277" cy="350663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t>4</a:t>
            </a:fld>
            <a:endParaRPr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itle 1"/>
          <p:cNvSpPr txBox="1">
            <a:spLocks noGrp="1"/>
          </p:cNvSpPr>
          <p:nvPr>
            <p:ph type="title"/>
          </p:nvPr>
        </p:nvSpPr>
        <p:spPr>
          <a:xfrm>
            <a:off x="401443" y="457199"/>
            <a:ext cx="5501307" cy="707458"/>
          </a:xfrm>
          <a:prstGeom prst="rect">
            <a:avLst/>
          </a:prstGeom>
        </p:spPr>
        <p:txBody>
          <a:bodyPr>
            <a:normAutofit/>
          </a:bodyPr>
          <a:lstStyle>
            <a:lvl1pPr defTabSz="768095">
              <a:defRPr sz="3696"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lv-LV" sz="4400">
                <a:solidFill>
                  <a:srgbClr val="002D74"/>
                </a:solidFill>
                <a:latin typeface="Aptos" panose="020B0004020202020204" pitchFamily="34" charset="0"/>
              </a:rPr>
              <a:t>Foto</a:t>
            </a:r>
            <a:endParaRPr sz="4400" dirty="0">
              <a:solidFill>
                <a:srgbClr val="002D74"/>
              </a:solidFill>
              <a:latin typeface="Aptos" panose="020B0004020202020204" pitchFamily="34" charset="0"/>
            </a:endParaRPr>
          </a:p>
        </p:txBody>
      </p:sp>
      <p:pic>
        <p:nvPicPr>
          <p:cNvPr id="140" name="Picture Placeholder 2" descr="Picture Placeholder 2"/>
          <p:cNvPicPr>
            <a:picLocks noGrp="1" noChangeAspect="1"/>
          </p:cNvPicPr>
          <p:nvPr>
            <p:ph type="pic" idx="21"/>
          </p:nvPr>
        </p:nvPicPr>
        <p:blipFill>
          <a:blip r:embed="rId2"/>
          <a:stretch>
            <a:fillRect/>
          </a:stretch>
        </p:blipFill>
        <p:spPr>
          <a:xfrm>
            <a:off x="5902750" y="457201"/>
            <a:ext cx="5319133" cy="5411788"/>
          </a:xfrm>
          <a:prstGeom prst="rect">
            <a:avLst/>
          </a:prstGeom>
        </p:spPr>
      </p:pic>
      <p:sp>
        <p:nvSpPr>
          <p:cNvPr id="141" name="Slide Number Placeholder 4"/>
          <p:cNvSpPr txBox="1">
            <a:spLocks noGrp="1"/>
          </p:cNvSpPr>
          <p:nvPr>
            <p:ph type="sldNum" sz="quarter" idx="4294967295"/>
          </p:nvPr>
        </p:nvSpPr>
        <p:spPr>
          <a:xfrm>
            <a:off x="11778995" y="6297025"/>
            <a:ext cx="231277" cy="35066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t>5</a:t>
            </a:fld>
            <a:endParaRPr dirty="0"/>
          </a:p>
        </p:txBody>
      </p:sp>
      <p:sp>
        <p:nvSpPr>
          <p:cNvPr id="142" name="Satura vietturis 2"/>
          <p:cNvSpPr txBox="1"/>
          <p:nvPr/>
        </p:nvSpPr>
        <p:spPr>
          <a:xfrm>
            <a:off x="463730" y="1449658"/>
            <a:ext cx="5289185" cy="4419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>
            <a:lvl1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>
                <a:latin typeface="Aptos" panose="020B0004020202020204" pitchFamily="34" charset="0"/>
              </a:rPr>
              <a:t>A</a:t>
            </a:r>
            <a:r>
              <a:rPr lang="lv-LV">
                <a:latin typeface="Aptos" panose="020B0004020202020204" pitchFamily="34" charset="0"/>
              </a:rPr>
              <a:t>ptos</a:t>
            </a:r>
            <a:r>
              <a:rPr dirty="0">
                <a:latin typeface="Aptos" panose="020B0004020202020204" pitchFamily="34" charset="0"/>
              </a:rPr>
              <a:t> 28pt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Picture Placeholder 2" descr="Picture Placeholder 2"/>
          <p:cNvPicPr>
            <a:picLocks noGrp="1" noChangeAspect="1"/>
          </p:cNvPicPr>
          <p:nvPr>
            <p:ph type="pic" idx="21"/>
          </p:nvPr>
        </p:nvPicPr>
        <p:blipFill>
          <a:blip r:embed="rId2"/>
          <a:stretch>
            <a:fillRect/>
          </a:stretch>
        </p:blipFill>
        <p:spPr>
          <a:xfrm>
            <a:off x="510987" y="1228164"/>
            <a:ext cx="10692819" cy="4632886"/>
          </a:xfrm>
          <a:prstGeom prst="rect">
            <a:avLst/>
          </a:prstGeom>
        </p:spPr>
      </p:pic>
      <p:sp>
        <p:nvSpPr>
          <p:cNvPr id="145" name="Slide Number Placeholder 4"/>
          <p:cNvSpPr txBox="1">
            <a:spLocks noGrp="1"/>
          </p:cNvSpPr>
          <p:nvPr>
            <p:ph type="sldNum" sz="quarter" idx="4294967295"/>
          </p:nvPr>
        </p:nvSpPr>
        <p:spPr>
          <a:xfrm>
            <a:off x="11813057" y="6296235"/>
            <a:ext cx="220004" cy="33308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t>6</a:t>
            </a:fld>
            <a:endParaRPr/>
          </a:p>
        </p:txBody>
      </p:sp>
      <p:sp>
        <p:nvSpPr>
          <p:cNvPr id="146" name="Title 1"/>
          <p:cNvSpPr txBox="1"/>
          <p:nvPr/>
        </p:nvSpPr>
        <p:spPr>
          <a:xfrm>
            <a:off x="447163" y="457199"/>
            <a:ext cx="5566606" cy="708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90000"/>
              </a:lnSpc>
              <a:defRPr sz="4400"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lv-LV">
                <a:solidFill>
                  <a:srgbClr val="002D74"/>
                </a:solidFill>
                <a:latin typeface="Aptos" panose="020B0004020202020204" pitchFamily="34" charset="0"/>
              </a:rPr>
              <a:t>Foto</a:t>
            </a:r>
            <a:endParaRPr dirty="0">
              <a:solidFill>
                <a:srgbClr val="002D74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lide Number Placeholder 2"/>
          <p:cNvSpPr txBox="1">
            <a:spLocks noGrp="1"/>
          </p:cNvSpPr>
          <p:nvPr>
            <p:ph type="sldNum" sz="quarter" idx="4294967295"/>
          </p:nvPr>
        </p:nvSpPr>
        <p:spPr>
          <a:xfrm>
            <a:off x="11808217" y="6289654"/>
            <a:ext cx="220003" cy="33308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t>7</a:t>
            </a:fld>
            <a:endParaRPr dirty="0"/>
          </a:p>
        </p:txBody>
      </p:sp>
      <p:sp>
        <p:nvSpPr>
          <p:cNvPr id="149" name="Title 4"/>
          <p:cNvSpPr txBox="1">
            <a:spLocks noGrp="1"/>
          </p:cNvSpPr>
          <p:nvPr>
            <p:ph type="title"/>
          </p:nvPr>
        </p:nvSpPr>
        <p:spPr>
          <a:xfrm>
            <a:off x="418010" y="517137"/>
            <a:ext cx="11610506" cy="7948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GB" dirty="0" err="1">
                <a:solidFill>
                  <a:srgbClr val="002D74"/>
                </a:solidFill>
                <a:latin typeface="Aptos" panose="020B0004020202020204" pitchFamily="34" charset="0"/>
              </a:rPr>
              <a:t>Citu</a:t>
            </a:r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 </a:t>
            </a:r>
            <a:r>
              <a:rPr lang="en-GB" dirty="0" err="1">
                <a:solidFill>
                  <a:srgbClr val="002D74"/>
                </a:solidFill>
                <a:latin typeface="Aptos" panose="020B0004020202020204" pitchFamily="34" charset="0"/>
              </a:rPr>
              <a:t>prezentācijas</a:t>
            </a:r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 </a:t>
            </a:r>
            <a:r>
              <a:rPr lang="en-GB" dirty="0" err="1">
                <a:solidFill>
                  <a:srgbClr val="002D74"/>
                </a:solidFill>
                <a:latin typeface="Aptos" panose="020B0004020202020204" pitchFamily="34" charset="0"/>
              </a:rPr>
              <a:t>veidu</a:t>
            </a:r>
            <a:r>
              <a:rPr lang="en-GB" dirty="0">
                <a:solidFill>
                  <a:srgbClr val="002D74"/>
                </a:solidFill>
                <a:latin typeface="Aptos" panose="020B0004020202020204" pitchFamily="34" charset="0"/>
              </a:rPr>
              <a:t> </a:t>
            </a:r>
            <a:r>
              <a:rPr lang="en-GB" dirty="0" err="1">
                <a:solidFill>
                  <a:srgbClr val="002D74"/>
                </a:solidFill>
                <a:latin typeface="Aptos" panose="020B0004020202020204" pitchFamily="34" charset="0"/>
              </a:rPr>
              <a:t>pielāgošanai</a:t>
            </a:r>
            <a:endParaRPr dirty="0">
              <a:solidFill>
                <a:srgbClr val="002D74"/>
              </a:solidFill>
              <a:latin typeface="Aptos" panose="020B0004020202020204" pitchFamily="34" charset="0"/>
            </a:endParaRPr>
          </a:p>
        </p:txBody>
      </p:sp>
      <p:sp>
        <p:nvSpPr>
          <p:cNvPr id="150" name="Satura vietturis 2"/>
          <p:cNvSpPr txBox="1"/>
          <p:nvPr/>
        </p:nvSpPr>
        <p:spPr>
          <a:xfrm>
            <a:off x="463730" y="1709529"/>
            <a:ext cx="10802984" cy="4264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r>
              <a:rPr lang="en-GB" dirty="0" err="1">
                <a:latin typeface="Aptos" panose="020B0004020202020204" pitchFamily="34" charset="0"/>
              </a:rPr>
              <a:t>Citu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slaidu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veidiem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sagataves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izvēlieties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atbilstošo</a:t>
            </a:r>
            <a:endParaRPr lang="en-GB" dirty="0">
              <a:latin typeface="Aptos" panose="020B0004020202020204" pitchFamily="34" charset="0"/>
            </a:endParaRPr>
          </a:p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r>
              <a:rPr lang="en-GB" dirty="0">
                <a:latin typeface="Aptos" panose="020B0004020202020204" pitchFamily="34" charset="0"/>
              </a:rPr>
              <a:t>(Insert  &gt;  New Slide). </a:t>
            </a:r>
          </a:p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endParaRPr lang="en-GB" dirty="0">
              <a:latin typeface="Aptos" panose="020B0004020202020204" pitchFamily="34" charset="0"/>
            </a:endParaRPr>
          </a:p>
          <a:p>
            <a:pPr>
              <a:spcBef>
                <a:spcPts val="600"/>
              </a:spcBef>
              <a:defRPr sz="2800">
                <a:latin typeface="Arial"/>
                <a:ea typeface="Arial"/>
                <a:cs typeface="Arial"/>
                <a:sym typeface="Arial"/>
              </a:defRPr>
            </a:pPr>
            <a:r>
              <a:rPr lang="en-GB" dirty="0" err="1">
                <a:latin typeface="Aptos" panose="020B0004020202020204" pitchFamily="34" charset="0"/>
              </a:rPr>
              <a:t>Neaizmirstiet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nomainīt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fontu</a:t>
            </a:r>
            <a:r>
              <a:rPr lang="en-GB" dirty="0">
                <a:latin typeface="Aptos" panose="020B0004020202020204" pitchFamily="34" charset="0"/>
              </a:rPr>
              <a:t> un </a:t>
            </a:r>
            <a:r>
              <a:rPr lang="en-GB" dirty="0" err="1">
                <a:latin typeface="Aptos" panose="020B0004020202020204" pitchFamily="34" charset="0"/>
              </a:rPr>
              <a:t>atbilstošo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burtu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izmēru</a:t>
            </a:r>
            <a:br>
              <a:rPr lang="en-GB" dirty="0">
                <a:latin typeface="Aptos" panose="020B0004020202020204" pitchFamily="34" charset="0"/>
              </a:rPr>
            </a:br>
            <a:r>
              <a:rPr lang="en-GB" dirty="0">
                <a:latin typeface="Aptos" panose="020B0004020202020204" pitchFamily="34" charset="0"/>
              </a:rPr>
              <a:t>(sk., </a:t>
            </a:r>
            <a:r>
              <a:rPr lang="en-GB" dirty="0" err="1">
                <a:latin typeface="Aptos" panose="020B0004020202020204" pitchFamily="34" charset="0"/>
              </a:rPr>
              <a:t>piemēram</a:t>
            </a:r>
            <a:r>
              <a:rPr lang="en-GB" dirty="0">
                <a:latin typeface="Aptos" panose="020B0004020202020204" pitchFamily="34" charset="0"/>
              </a:rPr>
              <a:t>, </a:t>
            </a:r>
            <a:r>
              <a:rPr lang="en-GB" dirty="0" err="1">
                <a:latin typeface="Aptos" panose="020B0004020202020204" pitchFamily="34" charset="0"/>
              </a:rPr>
              <a:t>šīs</a:t>
            </a:r>
            <a:r>
              <a:rPr lang="en-GB" dirty="0">
                <a:latin typeface="Aptos" panose="020B0004020202020204" pitchFamily="34" charset="0"/>
              </a:rPr>
              <a:t> </a:t>
            </a:r>
            <a:r>
              <a:rPr lang="en-GB" dirty="0" err="1">
                <a:latin typeface="Aptos" panose="020B0004020202020204" pitchFamily="34" charset="0"/>
              </a:rPr>
              <a:t>sagataves</a:t>
            </a:r>
            <a:r>
              <a:rPr lang="en-GB" dirty="0">
                <a:latin typeface="Aptos" panose="020B0004020202020204" pitchFamily="34" charset="0"/>
              </a:rPr>
              <a:t> 2. </a:t>
            </a:r>
            <a:r>
              <a:rPr lang="en-GB" dirty="0" err="1">
                <a:latin typeface="Aptos" panose="020B0004020202020204" pitchFamily="34" charset="0"/>
              </a:rPr>
              <a:t>slaidu</a:t>
            </a:r>
            <a:r>
              <a:rPr lang="en-GB" dirty="0">
                <a:latin typeface="Aptos" panose="020B0004020202020204" pitchFamily="34" charset="0"/>
              </a:rPr>
              <a:t>). 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itle 1"/>
          <p:cNvSpPr txBox="1">
            <a:spLocks noGrp="1"/>
          </p:cNvSpPr>
          <p:nvPr>
            <p:ph type="title"/>
          </p:nvPr>
        </p:nvSpPr>
        <p:spPr>
          <a:xfrm>
            <a:off x="1265661" y="1092692"/>
            <a:ext cx="9660671" cy="16002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defRPr b="1">
                <a:solidFill>
                  <a:srgbClr val="1B5089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lv-LV" sz="6000">
                <a:solidFill>
                  <a:srgbClr val="002D74"/>
                </a:solidFill>
              </a:rPr>
              <a:t>Paldies!</a:t>
            </a:r>
            <a:endParaRPr sz="6000" dirty="0">
              <a:solidFill>
                <a:srgbClr val="002D74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4AD891B-3A4B-899D-12BC-BEDCBC82FC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13519" y="3655508"/>
            <a:ext cx="3564953" cy="237454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0D00210-84CC-4D0F-A981-C963D0187B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08451" y="394636"/>
            <a:ext cx="1755323" cy="5555019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dizains">
  <a:themeElements>
    <a:clrScheme name="Office dizain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0000FF"/>
      </a:hlink>
      <a:folHlink>
        <a:srgbClr val="FF00FF"/>
      </a:folHlink>
    </a:clrScheme>
    <a:fontScheme name="Office dizain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dizain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Office dizains">
  <a:themeElements>
    <a:clrScheme name="Office dizain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0000FF"/>
      </a:hlink>
      <a:folHlink>
        <a:srgbClr val="FF00FF"/>
      </a:folHlink>
    </a:clrScheme>
    <a:fontScheme name="Office dizain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dizain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dizains">
  <a:themeElements>
    <a:clrScheme name="Office dizain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0000FF"/>
      </a:hlink>
      <a:folHlink>
        <a:srgbClr val="FF00FF"/>
      </a:folHlink>
    </a:clrScheme>
    <a:fontScheme name="Office dizain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dizain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27178C207564F89C3A3C47CBCD7E6" ma:contentTypeVersion="15" ma:contentTypeDescription="Create a new document." ma:contentTypeScope="" ma:versionID="1b1cea35fa3133229b52db82be0c0464">
  <xsd:schema xmlns:xsd="http://www.w3.org/2001/XMLSchema" xmlns:xs="http://www.w3.org/2001/XMLSchema" xmlns:p="http://schemas.microsoft.com/office/2006/metadata/properties" xmlns:ns2="e97b8669-4a27-449d-9ec5-1e20a68e80fb" xmlns:ns3="f8d8510e-f527-457f-ac03-646a8d57fe74" targetNamespace="http://schemas.microsoft.com/office/2006/metadata/properties" ma:root="true" ma:fieldsID="14b1a4202cadd1b31f96cf3e43e89424" ns2:_="" ns3:_="">
    <xsd:import namespace="e97b8669-4a27-449d-9ec5-1e20a68e80fb"/>
    <xsd:import namespace="f8d8510e-f527-457f-ac03-646a8d57fe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7b8669-4a27-449d-9ec5-1e20a68e80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bc0b185-4452-496b-8675-b05c282237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d8510e-f527-457f-ac03-646a8d57fe7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eb2327ea-8cbc-443c-bf39-ab556e7720fd}" ma:internalName="TaxCatchAll" ma:showField="CatchAllData" ma:web="f8d8510e-f527-457f-ac03-646a8d57fe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97b8669-4a27-449d-9ec5-1e20a68e80fb">
      <Terms xmlns="http://schemas.microsoft.com/office/infopath/2007/PartnerControls"/>
    </lcf76f155ced4ddcb4097134ff3c332f>
    <TaxCatchAll xmlns="f8d8510e-f527-457f-ac03-646a8d57fe74" xsi:nil="true"/>
    <SharedWithUsers xmlns="f8d8510e-f527-457f-ac03-646a8d57fe74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70C8762-F16B-498F-A2DF-8AA74ADC94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7b8669-4a27-449d-9ec5-1e20a68e80fb"/>
    <ds:schemaRef ds:uri="f8d8510e-f527-457f-ac03-646a8d57fe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35CB142-508F-4661-84F0-33DF31CBBA04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dd51c1e1-b1d7-4db2-ab98-996284ee1d0c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b8b769d9-0875-4bf4-9bfa-c0755bd295e0"/>
    <ds:schemaRef ds:uri="http://purl.org/dc/dcmitype/"/>
    <ds:schemaRef ds:uri="e97b8669-4a27-449d-9ec5-1e20a68e80fb"/>
    <ds:schemaRef ds:uri="f8d8510e-f527-457f-ac03-646a8d57fe74"/>
  </ds:schemaRefs>
</ds:datastoreItem>
</file>

<file path=customXml/itemProps3.xml><?xml version="1.0" encoding="utf-8"?>
<ds:datastoreItem xmlns:ds="http://schemas.openxmlformats.org/officeDocument/2006/customXml" ds:itemID="{6F51710B-7076-40C8-B0D9-60D0188F74B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74</Words>
  <Application>Microsoft Office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</vt:lpstr>
      <vt:lpstr>Office dizains</vt:lpstr>
      <vt:lpstr>1_Office dizains</vt:lpstr>
      <vt:lpstr>PowerPoint Presentation</vt:lpstr>
      <vt:lpstr>Aptos bold 44pt</vt:lpstr>
      <vt:lpstr>Aptos bold 44pt</vt:lpstr>
      <vt:lpstr>Tabulas, diagrammas, formas, attēli</vt:lpstr>
      <vt:lpstr>Foto</vt:lpstr>
      <vt:lpstr>PowerPoint Presentation</vt:lpstr>
      <vt:lpstr>Citu prezentācijas veidu pielāgošanai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Aija Erta</cp:lastModifiedBy>
  <cp:revision>21</cp:revision>
  <dcterms:modified xsi:type="dcterms:W3CDTF">2026-01-05T11:42:52Z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0x01010079F27178C207564F89C3A3C47CBCD7E6</vt:lpwstr>
  </property>
  <property fmtid="{D5CDD505-2E9C-101B-9397-08002B2CF9AE}" pid="3" name="MediaServiceImageTags">
    <vt:lpwstr/>
  </property>
  <property fmtid="{D5CDD505-2E9C-101B-9397-08002B2CF9AE}" pid="4" name="Order">
    <vt:r8>9777300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