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blue dots">
            <a:extLst>
              <a:ext uri="{FF2B5EF4-FFF2-40B4-BE49-F238E27FC236}">
                <a16:creationId xmlns:a16="http://schemas.microsoft.com/office/drawing/2014/main" id="{C332973B-BD03-6CDE-CAD0-F3BC1FB6F8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6" r="23684"/>
          <a:stretch>
            <a:fillRect/>
          </a:stretch>
        </p:blipFill>
        <p:spPr bwMode="auto">
          <a:xfrm>
            <a:off x="114319" y="-531408"/>
            <a:ext cx="6743681" cy="12064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43EC69-4CBB-ADE8-2421-187C5ECEC601}"/>
              </a:ext>
            </a:extLst>
          </p:cNvPr>
          <p:cNvGrpSpPr/>
          <p:nvPr/>
        </p:nvGrpSpPr>
        <p:grpSpPr>
          <a:xfrm>
            <a:off x="0" y="11052572"/>
            <a:ext cx="6858000" cy="967740"/>
            <a:chOff x="0" y="11052572"/>
            <a:chExt cx="6858000" cy="967740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AA38F055-98B6-C39F-8107-02FA70EF8929}"/>
                </a:ext>
              </a:extLst>
            </p:cNvPr>
            <p:cNvSpPr txBox="1"/>
            <p:nvPr/>
          </p:nvSpPr>
          <p:spPr bwMode="auto">
            <a:xfrm>
              <a:off x="3015393" y="11133208"/>
              <a:ext cx="3566160" cy="88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9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Fourth Annual FORTHEM conference</a:t>
              </a:r>
              <a:endPara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9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European Universities 2030: Building Knowledge Ecosystems for Europe’s Strategic Capacity in an Age of </a:t>
              </a:r>
              <a:r>
                <a:rPr lang="en-US" sz="900" b="1" dirty="0" err="1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Polycrisis</a:t>
              </a:r>
              <a:r>
                <a:rPr lang="en-US" sz="9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 </a:t>
              </a:r>
              <a:endPara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lv-LV" sz="9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June 3-5, 2026</a:t>
              </a:r>
              <a:endPara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5A2D976B-5304-80B7-A40E-EEB685F30E7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603" y="11052572"/>
              <a:ext cx="2160270" cy="967740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4ADE89-A748-3350-8398-C8F921E46EF1}"/>
                </a:ext>
              </a:extLst>
            </p:cNvPr>
            <p:cNvSpPr/>
            <p:nvPr/>
          </p:nvSpPr>
          <p:spPr>
            <a:xfrm>
              <a:off x="0" y="11400026"/>
              <a:ext cx="901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3B5927-EE6D-6BC0-6753-424CF0584F30}"/>
                </a:ext>
              </a:extLst>
            </p:cNvPr>
            <p:cNvSpPr/>
            <p:nvPr/>
          </p:nvSpPr>
          <p:spPr>
            <a:xfrm>
              <a:off x="6464499" y="11400026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FB7D88-D8C5-DB9D-E1F4-2E0E7A11A14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13760" y="199220"/>
            <a:ext cx="6339258" cy="1426020"/>
            <a:chOff x="-213760" y="199220"/>
            <a:chExt cx="6339258" cy="14260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4A9707-26F7-87E9-6C3D-7C5AE7A6D0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13760" y="199220"/>
              <a:ext cx="6339258" cy="1426020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EDE64F9B-A5CD-E6EB-15B2-6BDFFE786C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20" y="354652"/>
              <a:ext cx="1714500" cy="557578"/>
            </a:xfrm>
            <a:prstGeom prst="rect">
              <a:avLst/>
            </a:prstGeom>
            <a:solidFill>
              <a:srgbClr val="2DB2BB"/>
            </a:solidFill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lv-LV" b="1" dirty="0">
                  <a:solidFill>
                    <a:schemeClr val="bg1"/>
                  </a:solidFill>
                </a:rPr>
                <a:t>Title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4170B88C-1EF5-DBD5-7BD4-24A7E7D3C11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312" y="1289202"/>
              <a:ext cx="3063615" cy="250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lv-LV" dirty="0">
                  <a:solidFill>
                    <a:schemeClr val="bg1"/>
                  </a:solidFill>
                </a:rPr>
                <a:t>author, institution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790501"/>
            <a:ext cx="5944553" cy="96031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28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Agnese Rusakova</cp:lastModifiedBy>
  <cp:revision>6</cp:revision>
  <dcterms:created xsi:type="dcterms:W3CDTF">2023-10-05T05:13:23Z</dcterms:created>
  <dcterms:modified xsi:type="dcterms:W3CDTF">2026-05-13T06:35:11Z</dcterms:modified>
</cp:coreProperties>
</file>