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FF3296-C26A-4570-B564-445EF932F69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9BEE95-3ADB-49C0-AACD-844FDE3D5393}">
      <dgm:prSet/>
      <dgm:spPr/>
      <dgm:t>
        <a:bodyPr/>
        <a:lstStyle/>
        <a:p>
          <a:r>
            <a:rPr lang="en-GB" dirty="0"/>
            <a:t>The university was built on judgment.</a:t>
          </a:r>
          <a:endParaRPr lang="en-US" dirty="0"/>
        </a:p>
      </dgm:t>
    </dgm:pt>
    <dgm:pt modelId="{3C6E3A8D-B5DE-40D1-BCAD-473D67CA9A5A}" type="parTrans" cxnId="{0E131DFC-F3B0-4E19-A40A-1D4A899F8B6A}">
      <dgm:prSet/>
      <dgm:spPr/>
      <dgm:t>
        <a:bodyPr/>
        <a:lstStyle/>
        <a:p>
          <a:endParaRPr lang="en-US"/>
        </a:p>
      </dgm:t>
    </dgm:pt>
    <dgm:pt modelId="{C171E71A-2E6E-43DC-A76E-E10D859509A8}" type="sibTrans" cxnId="{0E131DFC-F3B0-4E19-A40A-1D4A899F8B6A}">
      <dgm:prSet/>
      <dgm:spPr/>
      <dgm:t>
        <a:bodyPr/>
        <a:lstStyle/>
        <a:p>
          <a:endParaRPr lang="en-US"/>
        </a:p>
      </dgm:t>
    </dgm:pt>
    <dgm:pt modelId="{D5DE586E-3343-478E-B5E7-C5F7E7F97F5B}">
      <dgm:prSet/>
      <dgm:spPr/>
      <dgm:t>
        <a:bodyPr/>
        <a:lstStyle/>
        <a:p>
          <a:r>
            <a:rPr lang="en-GB"/>
            <a:t>AI is built on prediction.</a:t>
          </a:r>
          <a:endParaRPr lang="en-US"/>
        </a:p>
      </dgm:t>
    </dgm:pt>
    <dgm:pt modelId="{F256FD37-C237-43F6-8802-DCFF12A325D7}" type="parTrans" cxnId="{12439C71-B07B-442E-8378-C3407A067C26}">
      <dgm:prSet/>
      <dgm:spPr/>
      <dgm:t>
        <a:bodyPr/>
        <a:lstStyle/>
        <a:p>
          <a:endParaRPr lang="en-US"/>
        </a:p>
      </dgm:t>
    </dgm:pt>
    <dgm:pt modelId="{F4B6ED22-25AF-429F-83E6-C981F0FE53CE}" type="sibTrans" cxnId="{12439C71-B07B-442E-8378-C3407A067C26}">
      <dgm:prSet/>
      <dgm:spPr/>
      <dgm:t>
        <a:bodyPr/>
        <a:lstStyle/>
        <a:p>
          <a:endParaRPr lang="en-US"/>
        </a:p>
      </dgm:t>
    </dgm:pt>
    <dgm:pt modelId="{C7B86B57-6C16-415C-89BC-3E484FD64B79}" type="pres">
      <dgm:prSet presAssocID="{72FF3296-C26A-4570-B564-445EF932F694}" presName="root" presStyleCnt="0">
        <dgm:presLayoutVars>
          <dgm:dir/>
          <dgm:resizeHandles val="exact"/>
        </dgm:presLayoutVars>
      </dgm:prSet>
      <dgm:spPr/>
    </dgm:pt>
    <dgm:pt modelId="{B49B697F-9CBA-4668-8ED1-F4D4CC60E3EB}" type="pres">
      <dgm:prSet presAssocID="{379BEE95-3ADB-49C0-AACD-844FDE3D5393}" presName="compNode" presStyleCnt="0"/>
      <dgm:spPr/>
    </dgm:pt>
    <dgm:pt modelId="{DFF4FCA8-E293-4CE3-A2FB-022D38EF0265}" type="pres">
      <dgm:prSet presAssocID="{379BEE95-3ADB-49C0-AACD-844FDE3D5393}" presName="bgRect" presStyleLbl="bgShp" presStyleIdx="0" presStyleCnt="2"/>
      <dgm:spPr/>
    </dgm:pt>
    <dgm:pt modelId="{DA8C51E4-B62D-4E38-A965-95E2EB814D8B}" type="pres">
      <dgm:prSet presAssocID="{379BEE95-3ADB-49C0-AACD-844FDE3D5393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3907EC88-3F5D-467C-9034-0A93243A0F07}" type="pres">
      <dgm:prSet presAssocID="{379BEE95-3ADB-49C0-AACD-844FDE3D5393}" presName="spaceRect" presStyleCnt="0"/>
      <dgm:spPr/>
    </dgm:pt>
    <dgm:pt modelId="{AB7D8EB8-3B88-4DEF-8BCE-25E1579E0A4B}" type="pres">
      <dgm:prSet presAssocID="{379BEE95-3ADB-49C0-AACD-844FDE3D5393}" presName="parTx" presStyleLbl="revTx" presStyleIdx="0" presStyleCnt="2">
        <dgm:presLayoutVars>
          <dgm:chMax val="0"/>
          <dgm:chPref val="0"/>
        </dgm:presLayoutVars>
      </dgm:prSet>
      <dgm:spPr/>
    </dgm:pt>
    <dgm:pt modelId="{EBFE5047-2233-4B0C-A8F7-7638FD6FA932}" type="pres">
      <dgm:prSet presAssocID="{C171E71A-2E6E-43DC-A76E-E10D859509A8}" presName="sibTrans" presStyleCnt="0"/>
      <dgm:spPr/>
    </dgm:pt>
    <dgm:pt modelId="{5125A33F-D484-45AB-8512-97B780469DBB}" type="pres">
      <dgm:prSet presAssocID="{D5DE586E-3343-478E-B5E7-C5F7E7F97F5B}" presName="compNode" presStyleCnt="0"/>
      <dgm:spPr/>
    </dgm:pt>
    <dgm:pt modelId="{A65B21CE-1B53-477E-9600-ECE538B405F7}" type="pres">
      <dgm:prSet presAssocID="{D5DE586E-3343-478E-B5E7-C5F7E7F97F5B}" presName="bgRect" presStyleLbl="bgShp" presStyleIdx="1" presStyleCnt="2"/>
      <dgm:spPr/>
    </dgm:pt>
    <dgm:pt modelId="{D8DD404B-F1EB-4232-B9B0-5A424EF0F525}" type="pres">
      <dgm:prSet presAssocID="{D5DE586E-3343-478E-B5E7-C5F7E7F97F5B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728BD51E-B680-4AB8-8F09-39E6E5D50CFB}" type="pres">
      <dgm:prSet presAssocID="{D5DE586E-3343-478E-B5E7-C5F7E7F97F5B}" presName="spaceRect" presStyleCnt="0"/>
      <dgm:spPr/>
    </dgm:pt>
    <dgm:pt modelId="{F7865CA7-F982-41B3-9BA4-0E5037AF17DA}" type="pres">
      <dgm:prSet presAssocID="{D5DE586E-3343-478E-B5E7-C5F7E7F97F5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1853409-BC0C-444C-99DB-39AEBD747973}" type="presOf" srcId="{379BEE95-3ADB-49C0-AACD-844FDE3D5393}" destId="{AB7D8EB8-3B88-4DEF-8BCE-25E1579E0A4B}" srcOrd="0" destOrd="0" presId="urn:microsoft.com/office/officeart/2018/2/layout/IconVerticalSolidList"/>
    <dgm:cxn modelId="{98C0E21A-6DFF-426B-9D2A-B8426144ADF7}" type="presOf" srcId="{72FF3296-C26A-4570-B564-445EF932F694}" destId="{C7B86B57-6C16-415C-89BC-3E484FD64B79}" srcOrd="0" destOrd="0" presId="urn:microsoft.com/office/officeart/2018/2/layout/IconVerticalSolidList"/>
    <dgm:cxn modelId="{B1001E69-4978-45CD-B752-F289D47D6B16}" type="presOf" srcId="{D5DE586E-3343-478E-B5E7-C5F7E7F97F5B}" destId="{F7865CA7-F982-41B3-9BA4-0E5037AF17DA}" srcOrd="0" destOrd="0" presId="urn:microsoft.com/office/officeart/2018/2/layout/IconVerticalSolidList"/>
    <dgm:cxn modelId="{12439C71-B07B-442E-8378-C3407A067C26}" srcId="{72FF3296-C26A-4570-B564-445EF932F694}" destId="{D5DE586E-3343-478E-B5E7-C5F7E7F97F5B}" srcOrd="1" destOrd="0" parTransId="{F256FD37-C237-43F6-8802-DCFF12A325D7}" sibTransId="{F4B6ED22-25AF-429F-83E6-C981F0FE53CE}"/>
    <dgm:cxn modelId="{0E131DFC-F3B0-4E19-A40A-1D4A899F8B6A}" srcId="{72FF3296-C26A-4570-B564-445EF932F694}" destId="{379BEE95-3ADB-49C0-AACD-844FDE3D5393}" srcOrd="0" destOrd="0" parTransId="{3C6E3A8D-B5DE-40D1-BCAD-473D67CA9A5A}" sibTransId="{C171E71A-2E6E-43DC-A76E-E10D859509A8}"/>
    <dgm:cxn modelId="{2B5EFEB0-14A1-4B3F-B2F2-FE8EE6DE7DB2}" type="presParOf" srcId="{C7B86B57-6C16-415C-89BC-3E484FD64B79}" destId="{B49B697F-9CBA-4668-8ED1-F4D4CC60E3EB}" srcOrd="0" destOrd="0" presId="urn:microsoft.com/office/officeart/2018/2/layout/IconVerticalSolidList"/>
    <dgm:cxn modelId="{4A4C7D0E-5527-4E44-9A51-44B4820AA289}" type="presParOf" srcId="{B49B697F-9CBA-4668-8ED1-F4D4CC60E3EB}" destId="{DFF4FCA8-E293-4CE3-A2FB-022D38EF0265}" srcOrd="0" destOrd="0" presId="urn:microsoft.com/office/officeart/2018/2/layout/IconVerticalSolidList"/>
    <dgm:cxn modelId="{725B22B8-0F6C-4B65-8366-FC5B39EE0120}" type="presParOf" srcId="{B49B697F-9CBA-4668-8ED1-F4D4CC60E3EB}" destId="{DA8C51E4-B62D-4E38-A965-95E2EB814D8B}" srcOrd="1" destOrd="0" presId="urn:microsoft.com/office/officeart/2018/2/layout/IconVerticalSolidList"/>
    <dgm:cxn modelId="{7B3EE4BA-F80C-421B-AAC8-068BD1D70B76}" type="presParOf" srcId="{B49B697F-9CBA-4668-8ED1-F4D4CC60E3EB}" destId="{3907EC88-3F5D-467C-9034-0A93243A0F07}" srcOrd="2" destOrd="0" presId="urn:microsoft.com/office/officeart/2018/2/layout/IconVerticalSolidList"/>
    <dgm:cxn modelId="{C751FD0D-78E6-4F4D-B869-A35BA3FA000D}" type="presParOf" srcId="{B49B697F-9CBA-4668-8ED1-F4D4CC60E3EB}" destId="{AB7D8EB8-3B88-4DEF-8BCE-25E1579E0A4B}" srcOrd="3" destOrd="0" presId="urn:microsoft.com/office/officeart/2018/2/layout/IconVerticalSolidList"/>
    <dgm:cxn modelId="{6B5E467C-C968-4C03-B216-2BE99471D41B}" type="presParOf" srcId="{C7B86B57-6C16-415C-89BC-3E484FD64B79}" destId="{EBFE5047-2233-4B0C-A8F7-7638FD6FA932}" srcOrd="1" destOrd="0" presId="urn:microsoft.com/office/officeart/2018/2/layout/IconVerticalSolidList"/>
    <dgm:cxn modelId="{DB7FFEC7-4A72-4002-B180-E8AB05CA9A9B}" type="presParOf" srcId="{C7B86B57-6C16-415C-89BC-3E484FD64B79}" destId="{5125A33F-D484-45AB-8512-97B780469DBB}" srcOrd="2" destOrd="0" presId="urn:microsoft.com/office/officeart/2018/2/layout/IconVerticalSolidList"/>
    <dgm:cxn modelId="{64AE51EC-5792-4C27-AE4F-61EDE6210991}" type="presParOf" srcId="{5125A33F-D484-45AB-8512-97B780469DBB}" destId="{A65B21CE-1B53-477E-9600-ECE538B405F7}" srcOrd="0" destOrd="0" presId="urn:microsoft.com/office/officeart/2018/2/layout/IconVerticalSolidList"/>
    <dgm:cxn modelId="{8A227894-A5E0-4387-9510-6334978EF824}" type="presParOf" srcId="{5125A33F-D484-45AB-8512-97B780469DBB}" destId="{D8DD404B-F1EB-4232-B9B0-5A424EF0F525}" srcOrd="1" destOrd="0" presId="urn:microsoft.com/office/officeart/2018/2/layout/IconVerticalSolidList"/>
    <dgm:cxn modelId="{6378B4DF-840A-40E2-A086-F768D80474F1}" type="presParOf" srcId="{5125A33F-D484-45AB-8512-97B780469DBB}" destId="{728BD51E-B680-4AB8-8F09-39E6E5D50CFB}" srcOrd="2" destOrd="0" presId="urn:microsoft.com/office/officeart/2018/2/layout/IconVerticalSolidList"/>
    <dgm:cxn modelId="{14E6AD75-1EA7-4D9A-A556-4229EE5F9A51}" type="presParOf" srcId="{5125A33F-D484-45AB-8512-97B780469DBB}" destId="{F7865CA7-F982-41B3-9BA4-0E5037AF17D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B27590-CA82-4157-B210-5C582297F4D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D2B0802-841D-4723-B83B-3C6178874CF8}">
      <dgm:prSet/>
      <dgm:spPr/>
      <dgm:t>
        <a:bodyPr/>
        <a:lstStyle/>
        <a:p>
          <a:r>
            <a:rPr lang="en-GB" dirty="0"/>
            <a:t>Not just a tool for:</a:t>
          </a:r>
          <a:endParaRPr lang="en-US" dirty="0"/>
        </a:p>
      </dgm:t>
    </dgm:pt>
    <dgm:pt modelId="{67EE4252-E4EB-4D21-AAE9-74344175C277}" type="parTrans" cxnId="{B7C098CB-414E-4585-BEF6-3C71B2523433}">
      <dgm:prSet/>
      <dgm:spPr/>
      <dgm:t>
        <a:bodyPr/>
        <a:lstStyle/>
        <a:p>
          <a:endParaRPr lang="en-US"/>
        </a:p>
      </dgm:t>
    </dgm:pt>
    <dgm:pt modelId="{26DF8837-8223-4175-8788-74EB7E9EE22B}" type="sibTrans" cxnId="{B7C098CB-414E-4585-BEF6-3C71B2523433}">
      <dgm:prSet/>
      <dgm:spPr/>
      <dgm:t>
        <a:bodyPr/>
        <a:lstStyle/>
        <a:p>
          <a:endParaRPr lang="en-US"/>
        </a:p>
      </dgm:t>
    </dgm:pt>
    <dgm:pt modelId="{F8EC8FD6-4BB3-42ED-BB0C-6542ABA6DDEE}">
      <dgm:prSet/>
      <dgm:spPr/>
      <dgm:t>
        <a:bodyPr/>
        <a:lstStyle/>
        <a:p>
          <a:r>
            <a:rPr lang="en-GB" dirty="0"/>
            <a:t>• Writing</a:t>
          </a:r>
          <a:br>
            <a:rPr lang="en-GB" dirty="0"/>
          </a:br>
          <a:r>
            <a:rPr lang="en-GB" dirty="0"/>
            <a:t>• Searching</a:t>
          </a:r>
          <a:br>
            <a:rPr lang="en-GB" dirty="0"/>
          </a:br>
          <a:r>
            <a:rPr lang="en-GB" dirty="0"/>
            <a:t>• Learning</a:t>
          </a:r>
          <a:endParaRPr lang="en-US" dirty="0"/>
        </a:p>
      </dgm:t>
    </dgm:pt>
    <dgm:pt modelId="{03D41023-4A08-4673-A5F5-D5E1864FAFE3}" type="parTrans" cxnId="{801DF4F4-F20F-4754-A2DD-D6ECFA82398F}">
      <dgm:prSet/>
      <dgm:spPr/>
      <dgm:t>
        <a:bodyPr/>
        <a:lstStyle/>
        <a:p>
          <a:endParaRPr lang="en-US"/>
        </a:p>
      </dgm:t>
    </dgm:pt>
    <dgm:pt modelId="{D75174C6-24D1-4EBA-9F0D-E964870EC5C0}" type="sibTrans" cxnId="{801DF4F4-F20F-4754-A2DD-D6ECFA82398F}">
      <dgm:prSet/>
      <dgm:spPr/>
      <dgm:t>
        <a:bodyPr/>
        <a:lstStyle/>
        <a:p>
          <a:endParaRPr lang="en-US"/>
        </a:p>
      </dgm:t>
    </dgm:pt>
    <dgm:pt modelId="{7324E4E9-8D27-4198-B07E-FCFA5881FCA9}">
      <dgm:prSet/>
      <dgm:spPr/>
      <dgm:t>
        <a:bodyPr/>
        <a:lstStyle/>
        <a:p>
          <a:r>
            <a:rPr lang="en-GB"/>
            <a:t>But a system that shapes:</a:t>
          </a:r>
          <a:endParaRPr lang="en-US"/>
        </a:p>
      </dgm:t>
    </dgm:pt>
    <dgm:pt modelId="{11812555-3450-4437-94AC-BC4A3B335196}" type="parTrans" cxnId="{4A3B9B53-DB99-4655-B3AB-DEF601363028}">
      <dgm:prSet/>
      <dgm:spPr/>
      <dgm:t>
        <a:bodyPr/>
        <a:lstStyle/>
        <a:p>
          <a:endParaRPr lang="en-US"/>
        </a:p>
      </dgm:t>
    </dgm:pt>
    <dgm:pt modelId="{8CD44834-80B6-41AC-ACE0-6DFCCFF1025C}" type="sibTrans" cxnId="{4A3B9B53-DB99-4655-B3AB-DEF601363028}">
      <dgm:prSet/>
      <dgm:spPr/>
      <dgm:t>
        <a:bodyPr/>
        <a:lstStyle/>
        <a:p>
          <a:endParaRPr lang="en-US"/>
        </a:p>
      </dgm:t>
    </dgm:pt>
    <dgm:pt modelId="{08913B25-149F-452D-948B-0763C64806F0}">
      <dgm:prSet/>
      <dgm:spPr/>
      <dgm:t>
        <a:bodyPr/>
        <a:lstStyle/>
        <a:p>
          <a:r>
            <a:rPr lang="en-GB"/>
            <a:t>Visibility → Authority → Legitimacy</a:t>
          </a:r>
          <a:endParaRPr lang="en-US"/>
        </a:p>
      </dgm:t>
    </dgm:pt>
    <dgm:pt modelId="{A7B9A475-D0BD-4DA5-81D3-CA2D6EDEF6F9}" type="parTrans" cxnId="{6D1C0652-C96C-4E2D-916C-1B2C52B38F72}">
      <dgm:prSet/>
      <dgm:spPr/>
      <dgm:t>
        <a:bodyPr/>
        <a:lstStyle/>
        <a:p>
          <a:endParaRPr lang="en-US"/>
        </a:p>
      </dgm:t>
    </dgm:pt>
    <dgm:pt modelId="{BA986783-6A40-427A-8A26-9753CECBE281}" type="sibTrans" cxnId="{6D1C0652-C96C-4E2D-916C-1B2C52B38F72}">
      <dgm:prSet/>
      <dgm:spPr/>
      <dgm:t>
        <a:bodyPr/>
        <a:lstStyle/>
        <a:p>
          <a:endParaRPr lang="en-US"/>
        </a:p>
      </dgm:t>
    </dgm:pt>
    <dgm:pt modelId="{CC069106-CA0D-4877-B481-329F331987CE}" type="pres">
      <dgm:prSet presAssocID="{83B27590-CA82-4157-B210-5C582297F4DF}" presName="root" presStyleCnt="0">
        <dgm:presLayoutVars>
          <dgm:dir/>
          <dgm:resizeHandles val="exact"/>
        </dgm:presLayoutVars>
      </dgm:prSet>
      <dgm:spPr/>
    </dgm:pt>
    <dgm:pt modelId="{64291F1A-B62D-4C6D-9FD6-37BEF22CDDFB}" type="pres">
      <dgm:prSet presAssocID="{ED2B0802-841D-4723-B83B-3C6178874CF8}" presName="compNode" presStyleCnt="0"/>
      <dgm:spPr/>
    </dgm:pt>
    <dgm:pt modelId="{3E8DD4ED-2F71-4DCE-A5DE-B2AA1F58B86F}" type="pres">
      <dgm:prSet presAssocID="{ED2B0802-841D-4723-B83B-3C6178874CF8}" presName="bgRect" presStyleLbl="bgShp" presStyleIdx="0" presStyleCnt="4"/>
      <dgm:spPr/>
    </dgm:pt>
    <dgm:pt modelId="{B4121150-E695-482F-A26F-5ABA7DAEDCBB}" type="pres">
      <dgm:prSet presAssocID="{ED2B0802-841D-4723-B83B-3C6178874CF8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D1B1D0C0-F685-49B2-9E19-00BD09099B0D}" type="pres">
      <dgm:prSet presAssocID="{ED2B0802-841D-4723-B83B-3C6178874CF8}" presName="spaceRect" presStyleCnt="0"/>
      <dgm:spPr/>
    </dgm:pt>
    <dgm:pt modelId="{2CE04506-647C-4F4A-B1D5-BD462E860004}" type="pres">
      <dgm:prSet presAssocID="{ED2B0802-841D-4723-B83B-3C6178874CF8}" presName="parTx" presStyleLbl="revTx" presStyleIdx="0" presStyleCnt="4">
        <dgm:presLayoutVars>
          <dgm:chMax val="0"/>
          <dgm:chPref val="0"/>
        </dgm:presLayoutVars>
      </dgm:prSet>
      <dgm:spPr/>
    </dgm:pt>
    <dgm:pt modelId="{6E41A651-0329-4F52-B98B-F620702AB267}" type="pres">
      <dgm:prSet presAssocID="{26DF8837-8223-4175-8788-74EB7E9EE22B}" presName="sibTrans" presStyleCnt="0"/>
      <dgm:spPr/>
    </dgm:pt>
    <dgm:pt modelId="{B7794C15-516A-41BA-BE92-7F55B03F49BB}" type="pres">
      <dgm:prSet presAssocID="{F8EC8FD6-4BB3-42ED-BB0C-6542ABA6DDEE}" presName="compNode" presStyleCnt="0"/>
      <dgm:spPr/>
    </dgm:pt>
    <dgm:pt modelId="{A4D6EE2F-17C1-4896-9943-0AA3659F139B}" type="pres">
      <dgm:prSet presAssocID="{F8EC8FD6-4BB3-42ED-BB0C-6542ABA6DDEE}" presName="bgRect" presStyleLbl="bgShp" presStyleIdx="1" presStyleCnt="4"/>
      <dgm:spPr/>
    </dgm:pt>
    <dgm:pt modelId="{51734186-6BA8-4734-BA3C-E5DD2A6ECCAC}" type="pres">
      <dgm:prSet presAssocID="{F8EC8FD6-4BB3-42ED-BB0C-6542ABA6DDEE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tective"/>
        </a:ext>
      </dgm:extLst>
    </dgm:pt>
    <dgm:pt modelId="{4BFA35E1-ED61-4B37-A00C-8D132B8E0C9B}" type="pres">
      <dgm:prSet presAssocID="{F8EC8FD6-4BB3-42ED-BB0C-6542ABA6DDEE}" presName="spaceRect" presStyleCnt="0"/>
      <dgm:spPr/>
    </dgm:pt>
    <dgm:pt modelId="{1BA20FE5-A2A5-4ABE-9E28-29C7BB691A46}" type="pres">
      <dgm:prSet presAssocID="{F8EC8FD6-4BB3-42ED-BB0C-6542ABA6DDEE}" presName="parTx" presStyleLbl="revTx" presStyleIdx="1" presStyleCnt="4">
        <dgm:presLayoutVars>
          <dgm:chMax val="0"/>
          <dgm:chPref val="0"/>
        </dgm:presLayoutVars>
      </dgm:prSet>
      <dgm:spPr/>
    </dgm:pt>
    <dgm:pt modelId="{E222FD47-1439-44F4-AEE9-70BCC7E8181F}" type="pres">
      <dgm:prSet presAssocID="{D75174C6-24D1-4EBA-9F0D-E964870EC5C0}" presName="sibTrans" presStyleCnt="0"/>
      <dgm:spPr/>
    </dgm:pt>
    <dgm:pt modelId="{67429CC9-AA9F-4E84-AC8C-7E3AD9FE887F}" type="pres">
      <dgm:prSet presAssocID="{7324E4E9-8D27-4198-B07E-FCFA5881FCA9}" presName="compNode" presStyleCnt="0"/>
      <dgm:spPr/>
    </dgm:pt>
    <dgm:pt modelId="{2D27E5E8-A075-460A-802F-1E0DC604AEF1}" type="pres">
      <dgm:prSet presAssocID="{7324E4E9-8D27-4198-B07E-FCFA5881FCA9}" presName="bgRect" presStyleLbl="bgShp" presStyleIdx="2" presStyleCnt="4"/>
      <dgm:spPr/>
    </dgm:pt>
    <dgm:pt modelId="{07B4230E-854A-4783-9B75-40C76A88000A}" type="pres">
      <dgm:prSet presAssocID="{7324E4E9-8D27-4198-B07E-FCFA5881FCA9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 Diagram"/>
        </a:ext>
      </dgm:extLst>
    </dgm:pt>
    <dgm:pt modelId="{70310EC1-E323-45C2-B235-A0238D7EE0B2}" type="pres">
      <dgm:prSet presAssocID="{7324E4E9-8D27-4198-B07E-FCFA5881FCA9}" presName="spaceRect" presStyleCnt="0"/>
      <dgm:spPr/>
    </dgm:pt>
    <dgm:pt modelId="{6DFB7182-3324-4FAA-91F5-34CA1AB316DE}" type="pres">
      <dgm:prSet presAssocID="{7324E4E9-8D27-4198-B07E-FCFA5881FCA9}" presName="parTx" presStyleLbl="revTx" presStyleIdx="2" presStyleCnt="4">
        <dgm:presLayoutVars>
          <dgm:chMax val="0"/>
          <dgm:chPref val="0"/>
        </dgm:presLayoutVars>
      </dgm:prSet>
      <dgm:spPr/>
    </dgm:pt>
    <dgm:pt modelId="{7A73903C-24A1-4681-9044-7A66DB1C7EE7}" type="pres">
      <dgm:prSet presAssocID="{8CD44834-80B6-41AC-ACE0-6DFCCFF1025C}" presName="sibTrans" presStyleCnt="0"/>
      <dgm:spPr/>
    </dgm:pt>
    <dgm:pt modelId="{117920D5-2DBB-495A-8044-A36E1106181B}" type="pres">
      <dgm:prSet presAssocID="{08913B25-149F-452D-948B-0763C64806F0}" presName="compNode" presStyleCnt="0"/>
      <dgm:spPr/>
    </dgm:pt>
    <dgm:pt modelId="{7490595B-88B5-4C79-8220-0CFCCA9D69A2}" type="pres">
      <dgm:prSet presAssocID="{08913B25-149F-452D-948B-0763C64806F0}" presName="bgRect" presStyleLbl="bgShp" presStyleIdx="3" presStyleCnt="4"/>
      <dgm:spPr/>
    </dgm:pt>
    <dgm:pt modelId="{D7C6D130-D2EB-4EA3-A2B4-88DFFF36F702}" type="pres">
      <dgm:prSet presAssocID="{08913B25-149F-452D-948B-0763C64806F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BA5ED5AA-4952-451A-99D1-4B6FDEED0A88}" type="pres">
      <dgm:prSet presAssocID="{08913B25-149F-452D-948B-0763C64806F0}" presName="spaceRect" presStyleCnt="0"/>
      <dgm:spPr/>
    </dgm:pt>
    <dgm:pt modelId="{2F1D07C6-A792-4974-8B64-C1B2A1D5B00E}" type="pres">
      <dgm:prSet presAssocID="{08913B25-149F-452D-948B-0763C64806F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54A3935-AA6C-4D32-8901-D4993EF21E10}" type="presOf" srcId="{83B27590-CA82-4157-B210-5C582297F4DF}" destId="{CC069106-CA0D-4877-B481-329F331987CE}" srcOrd="0" destOrd="0" presId="urn:microsoft.com/office/officeart/2018/2/layout/IconVerticalSolidList"/>
    <dgm:cxn modelId="{71A28945-E9CB-4FDA-9EE7-92BFD65E0FEB}" type="presOf" srcId="{ED2B0802-841D-4723-B83B-3C6178874CF8}" destId="{2CE04506-647C-4F4A-B1D5-BD462E860004}" srcOrd="0" destOrd="0" presId="urn:microsoft.com/office/officeart/2018/2/layout/IconVerticalSolidList"/>
    <dgm:cxn modelId="{BDDB414F-01D6-4049-BCE3-5788A0F4CF88}" type="presOf" srcId="{F8EC8FD6-4BB3-42ED-BB0C-6542ABA6DDEE}" destId="{1BA20FE5-A2A5-4ABE-9E28-29C7BB691A46}" srcOrd="0" destOrd="0" presId="urn:microsoft.com/office/officeart/2018/2/layout/IconVerticalSolidList"/>
    <dgm:cxn modelId="{6D1C0652-C96C-4E2D-916C-1B2C52B38F72}" srcId="{83B27590-CA82-4157-B210-5C582297F4DF}" destId="{08913B25-149F-452D-948B-0763C64806F0}" srcOrd="3" destOrd="0" parTransId="{A7B9A475-D0BD-4DA5-81D3-CA2D6EDEF6F9}" sibTransId="{BA986783-6A40-427A-8A26-9753CECBE281}"/>
    <dgm:cxn modelId="{4A3B9B53-DB99-4655-B3AB-DEF601363028}" srcId="{83B27590-CA82-4157-B210-5C582297F4DF}" destId="{7324E4E9-8D27-4198-B07E-FCFA5881FCA9}" srcOrd="2" destOrd="0" parTransId="{11812555-3450-4437-94AC-BC4A3B335196}" sibTransId="{8CD44834-80B6-41AC-ACE0-6DFCCFF1025C}"/>
    <dgm:cxn modelId="{AA3A6E59-9635-41A4-A5FA-62D0CB7E8948}" type="presOf" srcId="{7324E4E9-8D27-4198-B07E-FCFA5881FCA9}" destId="{6DFB7182-3324-4FAA-91F5-34CA1AB316DE}" srcOrd="0" destOrd="0" presId="urn:microsoft.com/office/officeart/2018/2/layout/IconVerticalSolidList"/>
    <dgm:cxn modelId="{1A0693BD-9332-4F4B-81A8-0CA0DDDC610A}" type="presOf" srcId="{08913B25-149F-452D-948B-0763C64806F0}" destId="{2F1D07C6-A792-4974-8B64-C1B2A1D5B00E}" srcOrd="0" destOrd="0" presId="urn:microsoft.com/office/officeart/2018/2/layout/IconVerticalSolidList"/>
    <dgm:cxn modelId="{B7C098CB-414E-4585-BEF6-3C71B2523433}" srcId="{83B27590-CA82-4157-B210-5C582297F4DF}" destId="{ED2B0802-841D-4723-B83B-3C6178874CF8}" srcOrd="0" destOrd="0" parTransId="{67EE4252-E4EB-4D21-AAE9-74344175C277}" sibTransId="{26DF8837-8223-4175-8788-74EB7E9EE22B}"/>
    <dgm:cxn modelId="{801DF4F4-F20F-4754-A2DD-D6ECFA82398F}" srcId="{83B27590-CA82-4157-B210-5C582297F4DF}" destId="{F8EC8FD6-4BB3-42ED-BB0C-6542ABA6DDEE}" srcOrd="1" destOrd="0" parTransId="{03D41023-4A08-4673-A5F5-D5E1864FAFE3}" sibTransId="{D75174C6-24D1-4EBA-9F0D-E964870EC5C0}"/>
    <dgm:cxn modelId="{A0021EBE-6176-4DD5-A42A-4FEF734012F7}" type="presParOf" srcId="{CC069106-CA0D-4877-B481-329F331987CE}" destId="{64291F1A-B62D-4C6D-9FD6-37BEF22CDDFB}" srcOrd="0" destOrd="0" presId="urn:microsoft.com/office/officeart/2018/2/layout/IconVerticalSolidList"/>
    <dgm:cxn modelId="{4E6E379B-66A6-4B5B-8F0D-A5DE8E566B56}" type="presParOf" srcId="{64291F1A-B62D-4C6D-9FD6-37BEF22CDDFB}" destId="{3E8DD4ED-2F71-4DCE-A5DE-B2AA1F58B86F}" srcOrd="0" destOrd="0" presId="urn:microsoft.com/office/officeart/2018/2/layout/IconVerticalSolidList"/>
    <dgm:cxn modelId="{B8373840-443C-411E-AC00-36A51437F591}" type="presParOf" srcId="{64291F1A-B62D-4C6D-9FD6-37BEF22CDDFB}" destId="{B4121150-E695-482F-A26F-5ABA7DAEDCBB}" srcOrd="1" destOrd="0" presId="urn:microsoft.com/office/officeart/2018/2/layout/IconVerticalSolidList"/>
    <dgm:cxn modelId="{F8034F94-D698-495A-B674-7A0CE98D350E}" type="presParOf" srcId="{64291F1A-B62D-4C6D-9FD6-37BEF22CDDFB}" destId="{D1B1D0C0-F685-49B2-9E19-00BD09099B0D}" srcOrd="2" destOrd="0" presId="urn:microsoft.com/office/officeart/2018/2/layout/IconVerticalSolidList"/>
    <dgm:cxn modelId="{680DDCDD-1242-4D51-B3A1-8D185F4AD863}" type="presParOf" srcId="{64291F1A-B62D-4C6D-9FD6-37BEF22CDDFB}" destId="{2CE04506-647C-4F4A-B1D5-BD462E860004}" srcOrd="3" destOrd="0" presId="urn:microsoft.com/office/officeart/2018/2/layout/IconVerticalSolidList"/>
    <dgm:cxn modelId="{E6BE9F43-43BF-4B2D-B66A-598EBA5CCA7F}" type="presParOf" srcId="{CC069106-CA0D-4877-B481-329F331987CE}" destId="{6E41A651-0329-4F52-B98B-F620702AB267}" srcOrd="1" destOrd="0" presId="urn:microsoft.com/office/officeart/2018/2/layout/IconVerticalSolidList"/>
    <dgm:cxn modelId="{1E4CD66A-6DB0-4BDF-8997-7215494926D8}" type="presParOf" srcId="{CC069106-CA0D-4877-B481-329F331987CE}" destId="{B7794C15-516A-41BA-BE92-7F55B03F49BB}" srcOrd="2" destOrd="0" presId="urn:microsoft.com/office/officeart/2018/2/layout/IconVerticalSolidList"/>
    <dgm:cxn modelId="{B99364D1-B9FB-481D-A393-E7DE2C47D8F0}" type="presParOf" srcId="{B7794C15-516A-41BA-BE92-7F55B03F49BB}" destId="{A4D6EE2F-17C1-4896-9943-0AA3659F139B}" srcOrd="0" destOrd="0" presId="urn:microsoft.com/office/officeart/2018/2/layout/IconVerticalSolidList"/>
    <dgm:cxn modelId="{1DDEA21F-2843-4165-8326-CBE10B58DBF7}" type="presParOf" srcId="{B7794C15-516A-41BA-BE92-7F55B03F49BB}" destId="{51734186-6BA8-4734-BA3C-E5DD2A6ECCAC}" srcOrd="1" destOrd="0" presId="urn:microsoft.com/office/officeart/2018/2/layout/IconVerticalSolidList"/>
    <dgm:cxn modelId="{4FDC9BDC-BFC3-46BE-B09F-7E100DBBFEE0}" type="presParOf" srcId="{B7794C15-516A-41BA-BE92-7F55B03F49BB}" destId="{4BFA35E1-ED61-4B37-A00C-8D132B8E0C9B}" srcOrd="2" destOrd="0" presId="urn:microsoft.com/office/officeart/2018/2/layout/IconVerticalSolidList"/>
    <dgm:cxn modelId="{6505CDB9-23A9-4DDC-BA48-1C1D4801072A}" type="presParOf" srcId="{B7794C15-516A-41BA-BE92-7F55B03F49BB}" destId="{1BA20FE5-A2A5-4ABE-9E28-29C7BB691A46}" srcOrd="3" destOrd="0" presId="urn:microsoft.com/office/officeart/2018/2/layout/IconVerticalSolidList"/>
    <dgm:cxn modelId="{921CF7F0-E2B8-4049-AA77-A9EA50D51681}" type="presParOf" srcId="{CC069106-CA0D-4877-B481-329F331987CE}" destId="{E222FD47-1439-44F4-AEE9-70BCC7E8181F}" srcOrd="3" destOrd="0" presId="urn:microsoft.com/office/officeart/2018/2/layout/IconVerticalSolidList"/>
    <dgm:cxn modelId="{3968E2B1-1810-4195-B617-B70E52A0417D}" type="presParOf" srcId="{CC069106-CA0D-4877-B481-329F331987CE}" destId="{67429CC9-AA9F-4E84-AC8C-7E3AD9FE887F}" srcOrd="4" destOrd="0" presId="urn:microsoft.com/office/officeart/2018/2/layout/IconVerticalSolidList"/>
    <dgm:cxn modelId="{BD06E8C8-08D8-4E6E-BC9E-5A6C1ED61047}" type="presParOf" srcId="{67429CC9-AA9F-4E84-AC8C-7E3AD9FE887F}" destId="{2D27E5E8-A075-460A-802F-1E0DC604AEF1}" srcOrd="0" destOrd="0" presId="urn:microsoft.com/office/officeart/2018/2/layout/IconVerticalSolidList"/>
    <dgm:cxn modelId="{6E62A44D-7310-4776-A63F-B3625A036318}" type="presParOf" srcId="{67429CC9-AA9F-4E84-AC8C-7E3AD9FE887F}" destId="{07B4230E-854A-4783-9B75-40C76A88000A}" srcOrd="1" destOrd="0" presId="urn:microsoft.com/office/officeart/2018/2/layout/IconVerticalSolidList"/>
    <dgm:cxn modelId="{F23F3CD3-C4C8-4E98-89CA-6F823AE9597B}" type="presParOf" srcId="{67429CC9-AA9F-4E84-AC8C-7E3AD9FE887F}" destId="{70310EC1-E323-45C2-B235-A0238D7EE0B2}" srcOrd="2" destOrd="0" presId="urn:microsoft.com/office/officeart/2018/2/layout/IconVerticalSolidList"/>
    <dgm:cxn modelId="{AEEEDE99-B18E-47CF-A27C-FBC5876E26AE}" type="presParOf" srcId="{67429CC9-AA9F-4E84-AC8C-7E3AD9FE887F}" destId="{6DFB7182-3324-4FAA-91F5-34CA1AB316DE}" srcOrd="3" destOrd="0" presId="urn:microsoft.com/office/officeart/2018/2/layout/IconVerticalSolidList"/>
    <dgm:cxn modelId="{3CCA1667-B6CF-4038-B568-CA7EFFD971A0}" type="presParOf" srcId="{CC069106-CA0D-4877-B481-329F331987CE}" destId="{7A73903C-24A1-4681-9044-7A66DB1C7EE7}" srcOrd="5" destOrd="0" presId="urn:microsoft.com/office/officeart/2018/2/layout/IconVerticalSolidList"/>
    <dgm:cxn modelId="{5D1D6D96-0A27-4FF2-BA91-BA2D0E781A18}" type="presParOf" srcId="{CC069106-CA0D-4877-B481-329F331987CE}" destId="{117920D5-2DBB-495A-8044-A36E1106181B}" srcOrd="6" destOrd="0" presId="urn:microsoft.com/office/officeart/2018/2/layout/IconVerticalSolidList"/>
    <dgm:cxn modelId="{5E2F8E39-9F11-4C1A-B070-BE9549282CDC}" type="presParOf" srcId="{117920D5-2DBB-495A-8044-A36E1106181B}" destId="{7490595B-88B5-4C79-8220-0CFCCA9D69A2}" srcOrd="0" destOrd="0" presId="urn:microsoft.com/office/officeart/2018/2/layout/IconVerticalSolidList"/>
    <dgm:cxn modelId="{3039DD52-316E-421D-837D-C6F26D26BEEA}" type="presParOf" srcId="{117920D5-2DBB-495A-8044-A36E1106181B}" destId="{D7C6D130-D2EB-4EA3-A2B4-88DFFF36F702}" srcOrd="1" destOrd="0" presId="urn:microsoft.com/office/officeart/2018/2/layout/IconVerticalSolidList"/>
    <dgm:cxn modelId="{A1026E19-2B3E-4B43-9DCD-C77C6B91EE79}" type="presParOf" srcId="{117920D5-2DBB-495A-8044-A36E1106181B}" destId="{BA5ED5AA-4952-451A-99D1-4B6FDEED0A88}" srcOrd="2" destOrd="0" presId="urn:microsoft.com/office/officeart/2018/2/layout/IconVerticalSolidList"/>
    <dgm:cxn modelId="{49395ECF-29D9-47A1-9181-4E6C0D345909}" type="presParOf" srcId="{117920D5-2DBB-495A-8044-A36E1106181B}" destId="{2F1D07C6-A792-4974-8B64-C1B2A1D5B0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851866-0827-4527-9DCB-C7A38ACE615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19014B7-7DFF-4FE0-A18A-4378C0640BA3}">
      <dgm:prSet custT="1"/>
      <dgm:spPr/>
      <dgm:t>
        <a:bodyPr/>
        <a:lstStyle/>
        <a:p>
          <a: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  <a:t>The risk is not AI replacing scholars.</a:t>
          </a:r>
          <a:b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</a:br>
          <a:endParaRPr lang="en-US" sz="2800" kern="1200" dirty="0">
            <a:solidFill>
              <a:schemeClr val="bg1"/>
            </a:solidFill>
            <a:latin typeface="Avenir Next LT Pro" panose="020B0504020202020204" pitchFamily="34" charset="0"/>
            <a:ea typeface="+mn-ea"/>
            <a:cs typeface="+mn-cs"/>
          </a:endParaRPr>
        </a:p>
      </dgm:t>
    </dgm:pt>
    <dgm:pt modelId="{1EAAA29B-195B-4CC6-92A6-E339B7E1CC09}" type="parTrans" cxnId="{54FAF0BF-63D3-4302-AB62-F32E562807BF}">
      <dgm:prSet/>
      <dgm:spPr/>
      <dgm:t>
        <a:bodyPr/>
        <a:lstStyle/>
        <a:p>
          <a:endParaRPr lang="en-US"/>
        </a:p>
      </dgm:t>
    </dgm:pt>
    <dgm:pt modelId="{3BF47DA4-A541-417E-8BE0-EA726B133352}" type="sibTrans" cxnId="{54FAF0BF-63D3-4302-AB62-F32E562807BF}">
      <dgm:prSet/>
      <dgm:spPr/>
      <dgm:t>
        <a:bodyPr/>
        <a:lstStyle/>
        <a:p>
          <a:endParaRPr lang="en-US"/>
        </a:p>
      </dgm:t>
    </dgm:pt>
    <dgm:pt modelId="{34818349-14FB-4689-A9D9-ADF741F13FD4}">
      <dgm:prSet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  <a:t>The risk is narrowing intellectual diversity.</a:t>
          </a:r>
          <a:endParaRPr lang="en-US" sz="2800" kern="1200" dirty="0">
            <a:solidFill>
              <a:schemeClr val="bg1"/>
            </a:solidFill>
            <a:latin typeface="Avenir Next LT Pro" panose="020B0504020202020204" pitchFamily="34" charset="0"/>
            <a:ea typeface="+mn-ea"/>
            <a:cs typeface="+mn-cs"/>
          </a:endParaRPr>
        </a:p>
      </dgm:t>
    </dgm:pt>
    <dgm:pt modelId="{29EA78B5-0E96-4B98-BE0A-ECABD2682A6B}" type="parTrans" cxnId="{DD012937-2614-4D50-BB2F-12F15959CE90}">
      <dgm:prSet/>
      <dgm:spPr/>
      <dgm:t>
        <a:bodyPr/>
        <a:lstStyle/>
        <a:p>
          <a:endParaRPr lang="en-US"/>
        </a:p>
      </dgm:t>
    </dgm:pt>
    <dgm:pt modelId="{B4CEB8BC-39AD-40A8-A724-3B96EED59F3C}" type="sibTrans" cxnId="{DD012937-2614-4D50-BB2F-12F15959CE90}">
      <dgm:prSet/>
      <dgm:spPr/>
      <dgm:t>
        <a:bodyPr/>
        <a:lstStyle/>
        <a:p>
          <a:endParaRPr lang="en-US"/>
        </a:p>
      </dgm:t>
    </dgm:pt>
    <dgm:pt modelId="{0442FD73-DCB5-4643-BF83-FD52A1AED050}" type="pres">
      <dgm:prSet presAssocID="{75851866-0827-4527-9DCB-C7A38ACE615F}" presName="root" presStyleCnt="0">
        <dgm:presLayoutVars>
          <dgm:dir/>
          <dgm:resizeHandles val="exact"/>
        </dgm:presLayoutVars>
      </dgm:prSet>
      <dgm:spPr/>
    </dgm:pt>
    <dgm:pt modelId="{B06E7345-3ACE-47A8-9F3D-313FA2EE20D9}" type="pres">
      <dgm:prSet presAssocID="{F19014B7-7DFF-4FE0-A18A-4378C0640BA3}" presName="compNode" presStyleCnt="0"/>
      <dgm:spPr/>
    </dgm:pt>
    <dgm:pt modelId="{461C7FB1-9D32-4FFD-AF7C-58AF35DB6CB1}" type="pres">
      <dgm:prSet presAssocID="{F19014B7-7DFF-4FE0-A18A-4378C0640BA3}" presName="bgRect" presStyleLbl="bgShp" presStyleIdx="0" presStyleCnt="2"/>
      <dgm:spPr/>
    </dgm:pt>
    <dgm:pt modelId="{2680F074-A9B6-4776-83AF-E6743542D6B7}" type="pres">
      <dgm:prSet presAssocID="{F19014B7-7DFF-4FE0-A18A-4378C0640BA3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778736C5-B26D-4A97-AF40-44C24DB3CD80}" type="pres">
      <dgm:prSet presAssocID="{F19014B7-7DFF-4FE0-A18A-4378C0640BA3}" presName="spaceRect" presStyleCnt="0"/>
      <dgm:spPr/>
    </dgm:pt>
    <dgm:pt modelId="{E6DDE224-48C5-4089-A836-CA4992A556B2}" type="pres">
      <dgm:prSet presAssocID="{F19014B7-7DFF-4FE0-A18A-4378C0640BA3}" presName="parTx" presStyleLbl="revTx" presStyleIdx="0" presStyleCnt="2">
        <dgm:presLayoutVars>
          <dgm:chMax val="0"/>
          <dgm:chPref val="0"/>
        </dgm:presLayoutVars>
      </dgm:prSet>
      <dgm:spPr/>
    </dgm:pt>
    <dgm:pt modelId="{C815454D-FE90-41F4-A28D-1F622E2B23CF}" type="pres">
      <dgm:prSet presAssocID="{3BF47DA4-A541-417E-8BE0-EA726B133352}" presName="sibTrans" presStyleCnt="0"/>
      <dgm:spPr/>
    </dgm:pt>
    <dgm:pt modelId="{F1A40154-4DBA-461C-9C73-305555A52310}" type="pres">
      <dgm:prSet presAssocID="{34818349-14FB-4689-A9D9-ADF741F13FD4}" presName="compNode" presStyleCnt="0"/>
      <dgm:spPr/>
    </dgm:pt>
    <dgm:pt modelId="{936E8ACE-080F-430E-A51E-49E4C68DF7B6}" type="pres">
      <dgm:prSet presAssocID="{34818349-14FB-4689-A9D9-ADF741F13FD4}" presName="bgRect" presStyleLbl="bgShp" presStyleIdx="1" presStyleCnt="2"/>
      <dgm:spPr/>
    </dgm:pt>
    <dgm:pt modelId="{B90E006A-B423-4B60-AAAD-F73831A97C4C}" type="pres">
      <dgm:prSet presAssocID="{34818349-14FB-4689-A9D9-ADF741F13FD4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d Quotation Mark"/>
        </a:ext>
      </dgm:extLst>
    </dgm:pt>
    <dgm:pt modelId="{119D8EBA-EB21-4CF2-8DB9-571AF436513D}" type="pres">
      <dgm:prSet presAssocID="{34818349-14FB-4689-A9D9-ADF741F13FD4}" presName="spaceRect" presStyleCnt="0"/>
      <dgm:spPr/>
    </dgm:pt>
    <dgm:pt modelId="{51107725-507C-4BDB-93AC-DF2AA235FA57}" type="pres">
      <dgm:prSet presAssocID="{34818349-14FB-4689-A9D9-ADF741F13FD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D012937-2614-4D50-BB2F-12F15959CE90}" srcId="{75851866-0827-4527-9DCB-C7A38ACE615F}" destId="{34818349-14FB-4689-A9D9-ADF741F13FD4}" srcOrd="1" destOrd="0" parTransId="{29EA78B5-0E96-4B98-BE0A-ECABD2682A6B}" sibTransId="{B4CEB8BC-39AD-40A8-A724-3B96EED59F3C}"/>
    <dgm:cxn modelId="{05FFB39A-7080-4C16-8ACF-D3F96BA8A490}" type="presOf" srcId="{75851866-0827-4527-9DCB-C7A38ACE615F}" destId="{0442FD73-DCB5-4643-BF83-FD52A1AED050}" srcOrd="0" destOrd="0" presId="urn:microsoft.com/office/officeart/2018/2/layout/IconVerticalSolidList"/>
    <dgm:cxn modelId="{146488A2-A484-499B-A5A3-AEE972F30DC6}" type="presOf" srcId="{F19014B7-7DFF-4FE0-A18A-4378C0640BA3}" destId="{E6DDE224-48C5-4089-A836-CA4992A556B2}" srcOrd="0" destOrd="0" presId="urn:microsoft.com/office/officeart/2018/2/layout/IconVerticalSolidList"/>
    <dgm:cxn modelId="{54FAF0BF-63D3-4302-AB62-F32E562807BF}" srcId="{75851866-0827-4527-9DCB-C7A38ACE615F}" destId="{F19014B7-7DFF-4FE0-A18A-4378C0640BA3}" srcOrd="0" destOrd="0" parTransId="{1EAAA29B-195B-4CC6-92A6-E339B7E1CC09}" sibTransId="{3BF47DA4-A541-417E-8BE0-EA726B133352}"/>
    <dgm:cxn modelId="{3DAE22E7-E6AB-4603-B8CF-4328BE03C779}" type="presOf" srcId="{34818349-14FB-4689-A9D9-ADF741F13FD4}" destId="{51107725-507C-4BDB-93AC-DF2AA235FA57}" srcOrd="0" destOrd="0" presId="urn:microsoft.com/office/officeart/2018/2/layout/IconVerticalSolidList"/>
    <dgm:cxn modelId="{DECCA122-BCAF-4E9C-A67E-BA291543C964}" type="presParOf" srcId="{0442FD73-DCB5-4643-BF83-FD52A1AED050}" destId="{B06E7345-3ACE-47A8-9F3D-313FA2EE20D9}" srcOrd="0" destOrd="0" presId="urn:microsoft.com/office/officeart/2018/2/layout/IconVerticalSolidList"/>
    <dgm:cxn modelId="{FCBA39A5-6A4B-423C-85C3-7A758C09C614}" type="presParOf" srcId="{B06E7345-3ACE-47A8-9F3D-313FA2EE20D9}" destId="{461C7FB1-9D32-4FFD-AF7C-58AF35DB6CB1}" srcOrd="0" destOrd="0" presId="urn:microsoft.com/office/officeart/2018/2/layout/IconVerticalSolidList"/>
    <dgm:cxn modelId="{FE4EEA0F-F14E-485E-847B-4A708064B37A}" type="presParOf" srcId="{B06E7345-3ACE-47A8-9F3D-313FA2EE20D9}" destId="{2680F074-A9B6-4776-83AF-E6743542D6B7}" srcOrd="1" destOrd="0" presId="urn:microsoft.com/office/officeart/2018/2/layout/IconVerticalSolidList"/>
    <dgm:cxn modelId="{DF818686-BB1D-4DB4-B03F-D68DF1DE191E}" type="presParOf" srcId="{B06E7345-3ACE-47A8-9F3D-313FA2EE20D9}" destId="{778736C5-B26D-4A97-AF40-44C24DB3CD80}" srcOrd="2" destOrd="0" presId="urn:microsoft.com/office/officeart/2018/2/layout/IconVerticalSolidList"/>
    <dgm:cxn modelId="{DB39B1ED-4934-4D61-84FC-23AED3B61198}" type="presParOf" srcId="{B06E7345-3ACE-47A8-9F3D-313FA2EE20D9}" destId="{E6DDE224-48C5-4089-A836-CA4992A556B2}" srcOrd="3" destOrd="0" presId="urn:microsoft.com/office/officeart/2018/2/layout/IconVerticalSolidList"/>
    <dgm:cxn modelId="{380EA8B1-6482-47B7-A60E-078AF73E5A2A}" type="presParOf" srcId="{0442FD73-DCB5-4643-BF83-FD52A1AED050}" destId="{C815454D-FE90-41F4-A28D-1F622E2B23CF}" srcOrd="1" destOrd="0" presId="urn:microsoft.com/office/officeart/2018/2/layout/IconVerticalSolidList"/>
    <dgm:cxn modelId="{CB92D4E8-F8DD-4C95-A295-25B9B77C192B}" type="presParOf" srcId="{0442FD73-DCB5-4643-BF83-FD52A1AED050}" destId="{F1A40154-4DBA-461C-9C73-305555A52310}" srcOrd="2" destOrd="0" presId="urn:microsoft.com/office/officeart/2018/2/layout/IconVerticalSolidList"/>
    <dgm:cxn modelId="{A32AD261-56F2-47A7-BD4C-978062275E7F}" type="presParOf" srcId="{F1A40154-4DBA-461C-9C73-305555A52310}" destId="{936E8ACE-080F-430E-A51E-49E4C68DF7B6}" srcOrd="0" destOrd="0" presId="urn:microsoft.com/office/officeart/2018/2/layout/IconVerticalSolidList"/>
    <dgm:cxn modelId="{87729258-66D6-4DE9-BD11-2348E18B4330}" type="presParOf" srcId="{F1A40154-4DBA-461C-9C73-305555A52310}" destId="{B90E006A-B423-4B60-AAAD-F73831A97C4C}" srcOrd="1" destOrd="0" presId="urn:microsoft.com/office/officeart/2018/2/layout/IconVerticalSolidList"/>
    <dgm:cxn modelId="{E33F069D-76B4-47D9-9A64-2AE4CAA12E59}" type="presParOf" srcId="{F1A40154-4DBA-461C-9C73-305555A52310}" destId="{119D8EBA-EB21-4CF2-8DB9-571AF436513D}" srcOrd="2" destOrd="0" presId="urn:microsoft.com/office/officeart/2018/2/layout/IconVerticalSolidList"/>
    <dgm:cxn modelId="{FC0E15AB-B83C-4974-B404-40F23F46B7CC}" type="presParOf" srcId="{F1A40154-4DBA-461C-9C73-305555A52310}" destId="{51107725-507C-4BDB-93AC-DF2AA235FA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B12F06-EE0D-483F-9772-7F2A2CE21D7D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DCC1135-4CCB-4C94-BBFD-846F9DDD7D29}">
      <dgm:prSet/>
      <dgm:spPr/>
      <dgm:t>
        <a:bodyPr/>
        <a:lstStyle/>
        <a:p>
          <a:r>
            <a:rPr lang="en-GB" b="1"/>
            <a:t>Before: </a:t>
          </a:r>
          <a:r>
            <a:rPr lang="en-GB"/>
            <a:t>Finding Information</a:t>
          </a:r>
          <a:endParaRPr lang="en-US"/>
        </a:p>
      </dgm:t>
    </dgm:pt>
    <dgm:pt modelId="{1379689B-3F97-4E8D-9A07-BA2C18E894E1}" type="parTrans" cxnId="{3864BC5B-6F7D-46E9-899E-343BB3D45342}">
      <dgm:prSet/>
      <dgm:spPr/>
      <dgm:t>
        <a:bodyPr/>
        <a:lstStyle/>
        <a:p>
          <a:endParaRPr lang="en-US"/>
        </a:p>
      </dgm:t>
    </dgm:pt>
    <dgm:pt modelId="{D052B333-58D7-490A-BAA7-CD9F2C479744}" type="sibTrans" cxnId="{3864BC5B-6F7D-46E9-899E-343BB3D45342}">
      <dgm:prSet/>
      <dgm:spPr/>
      <dgm:t>
        <a:bodyPr/>
        <a:lstStyle/>
        <a:p>
          <a:endParaRPr lang="en-US"/>
        </a:p>
      </dgm:t>
    </dgm:pt>
    <dgm:pt modelId="{8A28690F-0F59-4DB1-A35A-FA9F07F47B29}">
      <dgm:prSet/>
      <dgm:spPr/>
      <dgm:t>
        <a:bodyPr/>
        <a:lstStyle/>
        <a:p>
          <a:r>
            <a:rPr lang="en-GB" b="1"/>
            <a:t>Today: </a:t>
          </a:r>
          <a:r>
            <a:rPr lang="en-GB"/>
            <a:t>Evaluating Information</a:t>
          </a:r>
          <a:endParaRPr lang="en-US"/>
        </a:p>
      </dgm:t>
    </dgm:pt>
    <dgm:pt modelId="{C78B07FC-183D-4340-846C-4152EC1341D5}" type="parTrans" cxnId="{B233FF94-57FC-4D31-9ECC-18185B66A8D4}">
      <dgm:prSet/>
      <dgm:spPr/>
      <dgm:t>
        <a:bodyPr/>
        <a:lstStyle/>
        <a:p>
          <a:endParaRPr lang="en-US"/>
        </a:p>
      </dgm:t>
    </dgm:pt>
    <dgm:pt modelId="{91EBA011-8E33-48E6-870E-B5ADC3ABB62D}" type="sibTrans" cxnId="{B233FF94-57FC-4D31-9ECC-18185B66A8D4}">
      <dgm:prSet/>
      <dgm:spPr/>
      <dgm:t>
        <a:bodyPr/>
        <a:lstStyle/>
        <a:p>
          <a:endParaRPr lang="en-US"/>
        </a:p>
      </dgm:t>
    </dgm:pt>
    <dgm:pt modelId="{FE453DB2-FC2F-46F4-A329-7FB39D71F347}">
      <dgm:prSet/>
      <dgm:spPr/>
      <dgm:t>
        <a:bodyPr/>
        <a:lstStyle/>
        <a:p>
          <a:r>
            <a:rPr lang="en-GB" b="1"/>
            <a:t>Tomorrow: </a:t>
          </a:r>
          <a:r>
            <a:rPr lang="en-GB"/>
            <a:t>Developing Judgment</a:t>
          </a:r>
          <a:endParaRPr lang="en-US"/>
        </a:p>
      </dgm:t>
    </dgm:pt>
    <dgm:pt modelId="{333674AE-8717-4926-BDE7-9CD8F349272C}" type="parTrans" cxnId="{4C3EE496-2B50-49C2-9BF7-0E9EE8D97DC1}">
      <dgm:prSet/>
      <dgm:spPr/>
      <dgm:t>
        <a:bodyPr/>
        <a:lstStyle/>
        <a:p>
          <a:endParaRPr lang="en-US"/>
        </a:p>
      </dgm:t>
    </dgm:pt>
    <dgm:pt modelId="{D47C01FD-3B8B-40F2-9616-47DE6998D4A4}" type="sibTrans" cxnId="{4C3EE496-2B50-49C2-9BF7-0E9EE8D97DC1}">
      <dgm:prSet/>
      <dgm:spPr/>
      <dgm:t>
        <a:bodyPr/>
        <a:lstStyle/>
        <a:p>
          <a:endParaRPr lang="en-US"/>
        </a:p>
      </dgm:t>
    </dgm:pt>
    <dgm:pt modelId="{BDCE976F-66A4-41C6-80EB-F7CA52B56B76}" type="pres">
      <dgm:prSet presAssocID="{F5B12F06-EE0D-483F-9772-7F2A2CE21D7D}" presName="linear" presStyleCnt="0">
        <dgm:presLayoutVars>
          <dgm:dir/>
          <dgm:animLvl val="lvl"/>
          <dgm:resizeHandles val="exact"/>
        </dgm:presLayoutVars>
      </dgm:prSet>
      <dgm:spPr/>
    </dgm:pt>
    <dgm:pt modelId="{63F8B4D2-2D97-445F-96AE-3915A7DE8B41}" type="pres">
      <dgm:prSet presAssocID="{5DCC1135-4CCB-4C94-BBFD-846F9DDD7D29}" presName="parentLin" presStyleCnt="0"/>
      <dgm:spPr/>
    </dgm:pt>
    <dgm:pt modelId="{42F1F022-734C-4F6C-9FF4-9BAF0D136B6A}" type="pres">
      <dgm:prSet presAssocID="{5DCC1135-4CCB-4C94-BBFD-846F9DDD7D29}" presName="parentLeftMargin" presStyleLbl="node1" presStyleIdx="0" presStyleCnt="3"/>
      <dgm:spPr/>
    </dgm:pt>
    <dgm:pt modelId="{4E25A919-6790-4CA2-906D-48A33BA1CF8C}" type="pres">
      <dgm:prSet presAssocID="{5DCC1135-4CCB-4C94-BBFD-846F9DDD7D2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DA2151C-F520-4B54-9F07-4221B42B0C66}" type="pres">
      <dgm:prSet presAssocID="{5DCC1135-4CCB-4C94-BBFD-846F9DDD7D29}" presName="negativeSpace" presStyleCnt="0"/>
      <dgm:spPr/>
    </dgm:pt>
    <dgm:pt modelId="{1253032E-2802-4A9A-B938-62AA0D81796F}" type="pres">
      <dgm:prSet presAssocID="{5DCC1135-4CCB-4C94-BBFD-846F9DDD7D29}" presName="childText" presStyleLbl="conFgAcc1" presStyleIdx="0" presStyleCnt="3">
        <dgm:presLayoutVars>
          <dgm:bulletEnabled val="1"/>
        </dgm:presLayoutVars>
      </dgm:prSet>
      <dgm:spPr/>
    </dgm:pt>
    <dgm:pt modelId="{44C55D06-C72E-4E9C-B223-DE42FCF34888}" type="pres">
      <dgm:prSet presAssocID="{D052B333-58D7-490A-BAA7-CD9F2C479744}" presName="spaceBetweenRectangles" presStyleCnt="0"/>
      <dgm:spPr/>
    </dgm:pt>
    <dgm:pt modelId="{90ECBDB3-8545-4748-B256-1FCDE238ED40}" type="pres">
      <dgm:prSet presAssocID="{8A28690F-0F59-4DB1-A35A-FA9F07F47B29}" presName="parentLin" presStyleCnt="0"/>
      <dgm:spPr/>
    </dgm:pt>
    <dgm:pt modelId="{222AF7C1-1710-49CE-87FA-056EF8DF79A9}" type="pres">
      <dgm:prSet presAssocID="{8A28690F-0F59-4DB1-A35A-FA9F07F47B29}" presName="parentLeftMargin" presStyleLbl="node1" presStyleIdx="0" presStyleCnt="3"/>
      <dgm:spPr/>
    </dgm:pt>
    <dgm:pt modelId="{B434C5A0-8C1F-4902-A8E2-D8B884FD5769}" type="pres">
      <dgm:prSet presAssocID="{8A28690F-0F59-4DB1-A35A-FA9F07F47B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D4702B9-0DF7-4BA4-BA8E-1808425CC253}" type="pres">
      <dgm:prSet presAssocID="{8A28690F-0F59-4DB1-A35A-FA9F07F47B29}" presName="negativeSpace" presStyleCnt="0"/>
      <dgm:spPr/>
    </dgm:pt>
    <dgm:pt modelId="{723FF6C7-5439-42EF-A283-FFDA79A4794C}" type="pres">
      <dgm:prSet presAssocID="{8A28690F-0F59-4DB1-A35A-FA9F07F47B29}" presName="childText" presStyleLbl="conFgAcc1" presStyleIdx="1" presStyleCnt="3">
        <dgm:presLayoutVars>
          <dgm:bulletEnabled val="1"/>
        </dgm:presLayoutVars>
      </dgm:prSet>
      <dgm:spPr/>
    </dgm:pt>
    <dgm:pt modelId="{81E3059A-30C7-4629-9AC4-0206403B2158}" type="pres">
      <dgm:prSet presAssocID="{91EBA011-8E33-48E6-870E-B5ADC3ABB62D}" presName="spaceBetweenRectangles" presStyleCnt="0"/>
      <dgm:spPr/>
    </dgm:pt>
    <dgm:pt modelId="{A37CA476-D070-453E-AE65-4D569625396B}" type="pres">
      <dgm:prSet presAssocID="{FE453DB2-FC2F-46F4-A329-7FB39D71F347}" presName="parentLin" presStyleCnt="0"/>
      <dgm:spPr/>
    </dgm:pt>
    <dgm:pt modelId="{A2E6FD6F-E0F4-47D7-A63B-E0848072EAB2}" type="pres">
      <dgm:prSet presAssocID="{FE453DB2-FC2F-46F4-A329-7FB39D71F347}" presName="parentLeftMargin" presStyleLbl="node1" presStyleIdx="1" presStyleCnt="3"/>
      <dgm:spPr/>
    </dgm:pt>
    <dgm:pt modelId="{85A2DFB8-DDE8-402F-8559-20FB2972EF04}" type="pres">
      <dgm:prSet presAssocID="{FE453DB2-FC2F-46F4-A329-7FB39D71F34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3FCE3E8-A9BC-4466-91AE-8693FB1E26F4}" type="pres">
      <dgm:prSet presAssocID="{FE453DB2-FC2F-46F4-A329-7FB39D71F347}" presName="negativeSpace" presStyleCnt="0"/>
      <dgm:spPr/>
    </dgm:pt>
    <dgm:pt modelId="{9442C96B-F2FF-4C6F-9CCA-EE37213AED7A}" type="pres">
      <dgm:prSet presAssocID="{FE453DB2-FC2F-46F4-A329-7FB39D71F34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3229120-B5C7-4181-9678-4687FABBE681}" type="presOf" srcId="{8A28690F-0F59-4DB1-A35A-FA9F07F47B29}" destId="{B434C5A0-8C1F-4902-A8E2-D8B884FD5769}" srcOrd="1" destOrd="0" presId="urn:microsoft.com/office/officeart/2005/8/layout/list1"/>
    <dgm:cxn modelId="{D1BAD22A-77B1-4A4C-B3B0-A34CB9876291}" type="presOf" srcId="{5DCC1135-4CCB-4C94-BBFD-846F9DDD7D29}" destId="{4E25A919-6790-4CA2-906D-48A33BA1CF8C}" srcOrd="1" destOrd="0" presId="urn:microsoft.com/office/officeart/2005/8/layout/list1"/>
    <dgm:cxn modelId="{3864BC5B-6F7D-46E9-899E-343BB3D45342}" srcId="{F5B12F06-EE0D-483F-9772-7F2A2CE21D7D}" destId="{5DCC1135-4CCB-4C94-BBFD-846F9DDD7D29}" srcOrd="0" destOrd="0" parTransId="{1379689B-3F97-4E8D-9A07-BA2C18E894E1}" sibTransId="{D052B333-58D7-490A-BAA7-CD9F2C479744}"/>
    <dgm:cxn modelId="{C2903C45-EA11-4E77-AB33-26C7FEB260D5}" type="presOf" srcId="{F5B12F06-EE0D-483F-9772-7F2A2CE21D7D}" destId="{BDCE976F-66A4-41C6-80EB-F7CA52B56B76}" srcOrd="0" destOrd="0" presId="urn:microsoft.com/office/officeart/2005/8/layout/list1"/>
    <dgm:cxn modelId="{B233FF94-57FC-4D31-9ECC-18185B66A8D4}" srcId="{F5B12F06-EE0D-483F-9772-7F2A2CE21D7D}" destId="{8A28690F-0F59-4DB1-A35A-FA9F07F47B29}" srcOrd="1" destOrd="0" parTransId="{C78B07FC-183D-4340-846C-4152EC1341D5}" sibTransId="{91EBA011-8E33-48E6-870E-B5ADC3ABB62D}"/>
    <dgm:cxn modelId="{4C3EE496-2B50-49C2-9BF7-0E9EE8D97DC1}" srcId="{F5B12F06-EE0D-483F-9772-7F2A2CE21D7D}" destId="{FE453DB2-FC2F-46F4-A329-7FB39D71F347}" srcOrd="2" destOrd="0" parTransId="{333674AE-8717-4926-BDE7-9CD8F349272C}" sibTransId="{D47C01FD-3B8B-40F2-9616-47DE6998D4A4}"/>
    <dgm:cxn modelId="{0916ACD5-D21F-45D6-89FF-2B6E92523D52}" type="presOf" srcId="{5DCC1135-4CCB-4C94-BBFD-846F9DDD7D29}" destId="{42F1F022-734C-4F6C-9FF4-9BAF0D136B6A}" srcOrd="0" destOrd="0" presId="urn:microsoft.com/office/officeart/2005/8/layout/list1"/>
    <dgm:cxn modelId="{2CBDE5DE-DEC2-4EDD-A674-3CE397F00E2E}" type="presOf" srcId="{8A28690F-0F59-4DB1-A35A-FA9F07F47B29}" destId="{222AF7C1-1710-49CE-87FA-056EF8DF79A9}" srcOrd="0" destOrd="0" presId="urn:microsoft.com/office/officeart/2005/8/layout/list1"/>
    <dgm:cxn modelId="{926202EB-51B1-434D-B2E8-DFDA2C38CD46}" type="presOf" srcId="{FE453DB2-FC2F-46F4-A329-7FB39D71F347}" destId="{A2E6FD6F-E0F4-47D7-A63B-E0848072EAB2}" srcOrd="0" destOrd="0" presId="urn:microsoft.com/office/officeart/2005/8/layout/list1"/>
    <dgm:cxn modelId="{0B57C9F0-E50F-4AB3-8FDD-E32BEF50856E}" type="presOf" srcId="{FE453DB2-FC2F-46F4-A329-7FB39D71F347}" destId="{85A2DFB8-DDE8-402F-8559-20FB2972EF04}" srcOrd="1" destOrd="0" presId="urn:microsoft.com/office/officeart/2005/8/layout/list1"/>
    <dgm:cxn modelId="{207096AB-88CF-457D-8191-B56609D12823}" type="presParOf" srcId="{BDCE976F-66A4-41C6-80EB-F7CA52B56B76}" destId="{63F8B4D2-2D97-445F-96AE-3915A7DE8B41}" srcOrd="0" destOrd="0" presId="urn:microsoft.com/office/officeart/2005/8/layout/list1"/>
    <dgm:cxn modelId="{EC0C64EA-73B9-431B-BD63-7DF03AAED33C}" type="presParOf" srcId="{63F8B4D2-2D97-445F-96AE-3915A7DE8B41}" destId="{42F1F022-734C-4F6C-9FF4-9BAF0D136B6A}" srcOrd="0" destOrd="0" presId="urn:microsoft.com/office/officeart/2005/8/layout/list1"/>
    <dgm:cxn modelId="{1B226740-F51B-4EEE-B80B-6DE9B2EA8325}" type="presParOf" srcId="{63F8B4D2-2D97-445F-96AE-3915A7DE8B41}" destId="{4E25A919-6790-4CA2-906D-48A33BA1CF8C}" srcOrd="1" destOrd="0" presId="urn:microsoft.com/office/officeart/2005/8/layout/list1"/>
    <dgm:cxn modelId="{746CD32F-452B-4C73-B0AA-EAF6431BAE7B}" type="presParOf" srcId="{BDCE976F-66A4-41C6-80EB-F7CA52B56B76}" destId="{FDA2151C-F520-4B54-9F07-4221B42B0C66}" srcOrd="1" destOrd="0" presId="urn:microsoft.com/office/officeart/2005/8/layout/list1"/>
    <dgm:cxn modelId="{9AB4D3E3-FD01-4A16-B16B-4CD9CF18EC03}" type="presParOf" srcId="{BDCE976F-66A4-41C6-80EB-F7CA52B56B76}" destId="{1253032E-2802-4A9A-B938-62AA0D81796F}" srcOrd="2" destOrd="0" presId="urn:microsoft.com/office/officeart/2005/8/layout/list1"/>
    <dgm:cxn modelId="{D106DD71-BB31-4DCE-949B-D00BED0F45ED}" type="presParOf" srcId="{BDCE976F-66A4-41C6-80EB-F7CA52B56B76}" destId="{44C55D06-C72E-4E9C-B223-DE42FCF34888}" srcOrd="3" destOrd="0" presId="urn:microsoft.com/office/officeart/2005/8/layout/list1"/>
    <dgm:cxn modelId="{C12E1049-B821-4AFD-BAF9-519FB2E1839E}" type="presParOf" srcId="{BDCE976F-66A4-41C6-80EB-F7CA52B56B76}" destId="{90ECBDB3-8545-4748-B256-1FCDE238ED40}" srcOrd="4" destOrd="0" presId="urn:microsoft.com/office/officeart/2005/8/layout/list1"/>
    <dgm:cxn modelId="{CF8A0F91-3590-4427-99DB-60568D7CB574}" type="presParOf" srcId="{90ECBDB3-8545-4748-B256-1FCDE238ED40}" destId="{222AF7C1-1710-49CE-87FA-056EF8DF79A9}" srcOrd="0" destOrd="0" presId="urn:microsoft.com/office/officeart/2005/8/layout/list1"/>
    <dgm:cxn modelId="{8AB87C50-465B-472E-A664-075F9D99781D}" type="presParOf" srcId="{90ECBDB3-8545-4748-B256-1FCDE238ED40}" destId="{B434C5A0-8C1F-4902-A8E2-D8B884FD5769}" srcOrd="1" destOrd="0" presId="urn:microsoft.com/office/officeart/2005/8/layout/list1"/>
    <dgm:cxn modelId="{154100EA-52E2-41EA-89D4-0951DCCB8211}" type="presParOf" srcId="{BDCE976F-66A4-41C6-80EB-F7CA52B56B76}" destId="{0D4702B9-0DF7-4BA4-BA8E-1808425CC253}" srcOrd="5" destOrd="0" presId="urn:microsoft.com/office/officeart/2005/8/layout/list1"/>
    <dgm:cxn modelId="{4025137E-242F-4DB8-A996-3781E51B4F64}" type="presParOf" srcId="{BDCE976F-66A4-41C6-80EB-F7CA52B56B76}" destId="{723FF6C7-5439-42EF-A283-FFDA79A4794C}" srcOrd="6" destOrd="0" presId="urn:microsoft.com/office/officeart/2005/8/layout/list1"/>
    <dgm:cxn modelId="{238BE257-F33E-4FF8-B710-3828CBD6E634}" type="presParOf" srcId="{BDCE976F-66A4-41C6-80EB-F7CA52B56B76}" destId="{81E3059A-30C7-4629-9AC4-0206403B2158}" srcOrd="7" destOrd="0" presId="urn:microsoft.com/office/officeart/2005/8/layout/list1"/>
    <dgm:cxn modelId="{98DDCF59-0264-4A32-A63C-BCC4C54F91C3}" type="presParOf" srcId="{BDCE976F-66A4-41C6-80EB-F7CA52B56B76}" destId="{A37CA476-D070-453E-AE65-4D569625396B}" srcOrd="8" destOrd="0" presId="urn:microsoft.com/office/officeart/2005/8/layout/list1"/>
    <dgm:cxn modelId="{AB798B89-211C-4385-97DE-E256095CC848}" type="presParOf" srcId="{A37CA476-D070-453E-AE65-4D569625396B}" destId="{A2E6FD6F-E0F4-47D7-A63B-E0848072EAB2}" srcOrd="0" destOrd="0" presId="urn:microsoft.com/office/officeart/2005/8/layout/list1"/>
    <dgm:cxn modelId="{4DACCD28-5F36-4083-9438-99E4275098B4}" type="presParOf" srcId="{A37CA476-D070-453E-AE65-4D569625396B}" destId="{85A2DFB8-DDE8-402F-8559-20FB2972EF04}" srcOrd="1" destOrd="0" presId="urn:microsoft.com/office/officeart/2005/8/layout/list1"/>
    <dgm:cxn modelId="{27330BC2-1F52-44DE-849B-5EE23E030E8B}" type="presParOf" srcId="{BDCE976F-66A4-41C6-80EB-F7CA52B56B76}" destId="{83FCE3E8-A9BC-4466-91AE-8693FB1E26F4}" srcOrd="9" destOrd="0" presId="urn:microsoft.com/office/officeart/2005/8/layout/list1"/>
    <dgm:cxn modelId="{A5F517D9-688F-4C32-8DD9-515F220E27F7}" type="presParOf" srcId="{BDCE976F-66A4-41C6-80EB-F7CA52B56B76}" destId="{9442C96B-F2FF-4C6F-9CCA-EE37213AED7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A89E53-5E2F-409C-843A-3A8D807FFB1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1E9C24-A394-428D-9C75-5CFCEE7239D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 kern="1200" dirty="0">
              <a:solidFill>
                <a:schemeClr val="tx1"/>
              </a:solidFill>
              <a:latin typeface="Avenir Next LT Pro" panose="020B0504020202020204" pitchFamily="34" charset="0"/>
              <a:ea typeface="+mn-ea"/>
              <a:cs typeface="+mn-cs"/>
            </a:rPr>
            <a:t>The value of learning shifts</a:t>
          </a:r>
          <a:endParaRPr lang="en-US" sz="2400" kern="1200" dirty="0">
            <a:solidFill>
              <a:schemeClr val="tx1"/>
            </a:solidFill>
            <a:latin typeface="Avenir Next LT Pro" panose="020B0504020202020204" pitchFamily="34" charset="0"/>
            <a:ea typeface="+mn-ea"/>
            <a:cs typeface="+mn-cs"/>
          </a:endParaRPr>
        </a:p>
      </dgm:t>
    </dgm:pt>
    <dgm:pt modelId="{34C73641-360B-4B5F-B759-0A74CA67E149}" type="parTrans" cxnId="{65DAB40D-C3E8-455A-A443-588E7F921B90}">
      <dgm:prSet/>
      <dgm:spPr/>
      <dgm:t>
        <a:bodyPr/>
        <a:lstStyle/>
        <a:p>
          <a:endParaRPr lang="en-US"/>
        </a:p>
      </dgm:t>
    </dgm:pt>
    <dgm:pt modelId="{3A4B4ED9-F7F3-45E6-B124-95337CA664F6}" type="sibTrans" cxnId="{65DAB40D-C3E8-455A-A443-588E7F921B90}">
      <dgm:prSet/>
      <dgm:spPr/>
      <dgm:t>
        <a:bodyPr/>
        <a:lstStyle/>
        <a:p>
          <a:endParaRPr lang="en-US"/>
        </a:p>
      </dgm:t>
    </dgm:pt>
    <dgm:pt modelId="{C7E18B73-955B-417D-8A56-A17A0EDDFE1F}">
      <dgm:prSet custT="1"/>
      <dgm:spPr/>
      <dgm:t>
        <a:bodyPr/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prstClr val="black"/>
              </a:solidFill>
              <a:latin typeface="Avenir Next LT Pro" panose="020B0504020202020204" pitchFamily="34" charset="0"/>
              <a:ea typeface="+mn-ea"/>
              <a:cs typeface="+mn-cs"/>
            </a:rPr>
            <a:t>from information</a:t>
          </a:r>
          <a:endParaRPr lang="en-US" sz="2400" kern="1200" dirty="0">
            <a:solidFill>
              <a:prstClr val="black"/>
            </a:solidFill>
            <a:latin typeface="Avenir Next LT Pro" panose="020B0504020202020204" pitchFamily="34" charset="0"/>
            <a:ea typeface="+mn-ea"/>
            <a:cs typeface="+mn-cs"/>
          </a:endParaRPr>
        </a:p>
      </dgm:t>
    </dgm:pt>
    <dgm:pt modelId="{7A8B4D33-E751-4953-86CB-6EFAC637A2FB}" type="parTrans" cxnId="{7CD13615-45AF-4EF5-9725-88A2477D70C3}">
      <dgm:prSet/>
      <dgm:spPr/>
      <dgm:t>
        <a:bodyPr/>
        <a:lstStyle/>
        <a:p>
          <a:endParaRPr lang="en-US"/>
        </a:p>
      </dgm:t>
    </dgm:pt>
    <dgm:pt modelId="{AC4AA3D8-8C7D-4278-8001-AD3771E7A639}" type="sibTrans" cxnId="{7CD13615-45AF-4EF5-9725-88A2477D70C3}">
      <dgm:prSet/>
      <dgm:spPr/>
      <dgm:t>
        <a:bodyPr/>
        <a:lstStyle/>
        <a:p>
          <a:endParaRPr lang="en-US"/>
        </a:p>
      </dgm:t>
    </dgm:pt>
    <dgm:pt modelId="{2EF4A983-52C7-4B13-A112-C9C03A5EF531}">
      <dgm:prSet custT="1"/>
      <dgm:spPr/>
      <dgm:t>
        <a:bodyPr/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prstClr val="black"/>
              </a:solidFill>
              <a:latin typeface="Avenir Next LT Pro" panose="020B0504020202020204" pitchFamily="34" charset="0"/>
              <a:ea typeface="+mn-ea"/>
              <a:cs typeface="+mn-cs"/>
            </a:rPr>
            <a:t>to interpretation.</a:t>
          </a:r>
          <a:endParaRPr lang="en-US" sz="2400" kern="1200" dirty="0">
            <a:solidFill>
              <a:prstClr val="black"/>
            </a:solidFill>
            <a:latin typeface="Avenir Next LT Pro" panose="020B0504020202020204" pitchFamily="34" charset="0"/>
            <a:ea typeface="+mn-ea"/>
            <a:cs typeface="+mn-cs"/>
          </a:endParaRPr>
        </a:p>
      </dgm:t>
    </dgm:pt>
    <dgm:pt modelId="{C5ED8776-EF31-4BE5-B5E6-176A797FACE2}" type="parTrans" cxnId="{69B11285-EE68-4B66-AE20-B8DD65BFDBBD}">
      <dgm:prSet/>
      <dgm:spPr/>
      <dgm:t>
        <a:bodyPr/>
        <a:lstStyle/>
        <a:p>
          <a:endParaRPr lang="en-US"/>
        </a:p>
      </dgm:t>
    </dgm:pt>
    <dgm:pt modelId="{3B71EBD9-621F-476F-85C7-1C2CB84EFED1}" type="sibTrans" cxnId="{69B11285-EE68-4B66-AE20-B8DD65BFDBBD}">
      <dgm:prSet/>
      <dgm:spPr/>
      <dgm:t>
        <a:bodyPr/>
        <a:lstStyle/>
        <a:p>
          <a:endParaRPr lang="en-US"/>
        </a:p>
      </dgm:t>
    </dgm:pt>
    <dgm:pt modelId="{6ED3E749-BE99-4C5A-AA23-339869F51B68}" type="pres">
      <dgm:prSet presAssocID="{C1A89E53-5E2F-409C-843A-3A8D807FFB1D}" presName="root" presStyleCnt="0">
        <dgm:presLayoutVars>
          <dgm:dir/>
          <dgm:resizeHandles val="exact"/>
        </dgm:presLayoutVars>
      </dgm:prSet>
      <dgm:spPr/>
    </dgm:pt>
    <dgm:pt modelId="{96FCFF65-4B5D-45CF-8E48-7479D1CAF868}" type="pres">
      <dgm:prSet presAssocID="{691E9C24-A394-428D-9C75-5CFCEE7239DC}" presName="compNode" presStyleCnt="0"/>
      <dgm:spPr/>
    </dgm:pt>
    <dgm:pt modelId="{96AD8804-C021-4047-B637-4FC56DCB46CA}" type="pres">
      <dgm:prSet presAssocID="{691E9C24-A394-428D-9C75-5CFCEE7239DC}" presName="bgRect" presStyleLbl="bgShp" presStyleIdx="0" presStyleCnt="3"/>
      <dgm:spPr/>
    </dgm:pt>
    <dgm:pt modelId="{C53F5848-CBEB-4DF5-8CFC-05D963BE7803}" type="pres">
      <dgm:prSet presAssocID="{691E9C24-A394-428D-9C75-5CFCEE7239DC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B29DD24D-6278-40D0-AA74-1002E2D6092A}" type="pres">
      <dgm:prSet presAssocID="{691E9C24-A394-428D-9C75-5CFCEE7239DC}" presName="spaceRect" presStyleCnt="0"/>
      <dgm:spPr/>
    </dgm:pt>
    <dgm:pt modelId="{A8EC4EC0-78F9-4303-BAEE-566C037D086D}" type="pres">
      <dgm:prSet presAssocID="{691E9C24-A394-428D-9C75-5CFCEE7239DC}" presName="parTx" presStyleLbl="revTx" presStyleIdx="0" presStyleCnt="3">
        <dgm:presLayoutVars>
          <dgm:chMax val="0"/>
          <dgm:chPref val="0"/>
        </dgm:presLayoutVars>
      </dgm:prSet>
      <dgm:spPr/>
    </dgm:pt>
    <dgm:pt modelId="{C48876DE-2B62-4C98-A7C8-52770F2AEDDD}" type="pres">
      <dgm:prSet presAssocID="{3A4B4ED9-F7F3-45E6-B124-95337CA664F6}" presName="sibTrans" presStyleCnt="0"/>
      <dgm:spPr/>
    </dgm:pt>
    <dgm:pt modelId="{658146DA-72C4-4251-993C-D64C65BD60C4}" type="pres">
      <dgm:prSet presAssocID="{C7E18B73-955B-417D-8A56-A17A0EDDFE1F}" presName="compNode" presStyleCnt="0"/>
      <dgm:spPr/>
    </dgm:pt>
    <dgm:pt modelId="{60A39679-0822-4C8C-B98F-28DD47C22FE4}" type="pres">
      <dgm:prSet presAssocID="{C7E18B73-955B-417D-8A56-A17A0EDDFE1F}" presName="bgRect" presStyleLbl="bgShp" presStyleIdx="1" presStyleCnt="3"/>
      <dgm:spPr/>
    </dgm:pt>
    <dgm:pt modelId="{212EEB46-5EF0-4731-AC7B-79B9A2A82D57}" type="pres">
      <dgm:prSet presAssocID="{C7E18B73-955B-417D-8A56-A17A0EDDFE1F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EC822EE8-2B32-4D08-AB43-756853AA7DC9}" type="pres">
      <dgm:prSet presAssocID="{C7E18B73-955B-417D-8A56-A17A0EDDFE1F}" presName="spaceRect" presStyleCnt="0"/>
      <dgm:spPr/>
    </dgm:pt>
    <dgm:pt modelId="{F9AC08A6-DDBA-4F04-A099-6664918EF754}" type="pres">
      <dgm:prSet presAssocID="{C7E18B73-955B-417D-8A56-A17A0EDDFE1F}" presName="parTx" presStyleLbl="revTx" presStyleIdx="1" presStyleCnt="3">
        <dgm:presLayoutVars>
          <dgm:chMax val="0"/>
          <dgm:chPref val="0"/>
        </dgm:presLayoutVars>
      </dgm:prSet>
      <dgm:spPr/>
    </dgm:pt>
    <dgm:pt modelId="{63C254B1-FA52-4124-9F10-CD82ACF2698D}" type="pres">
      <dgm:prSet presAssocID="{AC4AA3D8-8C7D-4278-8001-AD3771E7A639}" presName="sibTrans" presStyleCnt="0"/>
      <dgm:spPr/>
    </dgm:pt>
    <dgm:pt modelId="{20D6F055-D493-4711-A9FC-BB88A3FB615F}" type="pres">
      <dgm:prSet presAssocID="{2EF4A983-52C7-4B13-A112-C9C03A5EF531}" presName="compNode" presStyleCnt="0"/>
      <dgm:spPr/>
    </dgm:pt>
    <dgm:pt modelId="{19225E32-1F96-488E-9EC0-FC1DE834DC97}" type="pres">
      <dgm:prSet presAssocID="{2EF4A983-52C7-4B13-A112-C9C03A5EF531}" presName="bgRect" presStyleLbl="bgShp" presStyleIdx="2" presStyleCnt="3"/>
      <dgm:spPr/>
    </dgm:pt>
    <dgm:pt modelId="{7690CB12-5AB1-474F-8BC6-FC0E05C84194}" type="pres">
      <dgm:prSet presAssocID="{2EF4A983-52C7-4B13-A112-C9C03A5EF531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CCE30419-6E8D-4B4B-A594-AD85EF6FDCC1}" type="pres">
      <dgm:prSet presAssocID="{2EF4A983-52C7-4B13-A112-C9C03A5EF531}" presName="spaceRect" presStyleCnt="0"/>
      <dgm:spPr/>
    </dgm:pt>
    <dgm:pt modelId="{630AD78C-B0E9-45AB-AE0B-2ABA69152EE6}" type="pres">
      <dgm:prSet presAssocID="{2EF4A983-52C7-4B13-A112-C9C03A5EF53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5DAB40D-C3E8-455A-A443-588E7F921B90}" srcId="{C1A89E53-5E2F-409C-843A-3A8D807FFB1D}" destId="{691E9C24-A394-428D-9C75-5CFCEE7239DC}" srcOrd="0" destOrd="0" parTransId="{34C73641-360B-4B5F-B759-0A74CA67E149}" sibTransId="{3A4B4ED9-F7F3-45E6-B124-95337CA664F6}"/>
    <dgm:cxn modelId="{0284780F-608A-4DCC-90BA-69BC6F28A771}" type="presOf" srcId="{691E9C24-A394-428D-9C75-5CFCEE7239DC}" destId="{A8EC4EC0-78F9-4303-BAEE-566C037D086D}" srcOrd="0" destOrd="0" presId="urn:microsoft.com/office/officeart/2018/2/layout/IconVerticalSolidList"/>
    <dgm:cxn modelId="{7CD13615-45AF-4EF5-9725-88A2477D70C3}" srcId="{C1A89E53-5E2F-409C-843A-3A8D807FFB1D}" destId="{C7E18B73-955B-417D-8A56-A17A0EDDFE1F}" srcOrd="1" destOrd="0" parTransId="{7A8B4D33-E751-4953-86CB-6EFAC637A2FB}" sibTransId="{AC4AA3D8-8C7D-4278-8001-AD3771E7A639}"/>
    <dgm:cxn modelId="{69B11285-EE68-4B66-AE20-B8DD65BFDBBD}" srcId="{C1A89E53-5E2F-409C-843A-3A8D807FFB1D}" destId="{2EF4A983-52C7-4B13-A112-C9C03A5EF531}" srcOrd="2" destOrd="0" parTransId="{C5ED8776-EF31-4BE5-B5E6-176A797FACE2}" sibTransId="{3B71EBD9-621F-476F-85C7-1C2CB84EFED1}"/>
    <dgm:cxn modelId="{51927096-CA9E-47BE-9855-337CF477A778}" type="presOf" srcId="{C1A89E53-5E2F-409C-843A-3A8D807FFB1D}" destId="{6ED3E749-BE99-4C5A-AA23-339869F51B68}" srcOrd="0" destOrd="0" presId="urn:microsoft.com/office/officeart/2018/2/layout/IconVerticalSolidList"/>
    <dgm:cxn modelId="{CECD9EB6-9E6D-478E-B103-F2783B17A5C5}" type="presOf" srcId="{2EF4A983-52C7-4B13-A112-C9C03A5EF531}" destId="{630AD78C-B0E9-45AB-AE0B-2ABA69152EE6}" srcOrd="0" destOrd="0" presId="urn:microsoft.com/office/officeart/2018/2/layout/IconVerticalSolidList"/>
    <dgm:cxn modelId="{04E35DF4-DDFB-4919-B0FA-14C97920F29A}" type="presOf" srcId="{C7E18B73-955B-417D-8A56-A17A0EDDFE1F}" destId="{F9AC08A6-DDBA-4F04-A099-6664918EF754}" srcOrd="0" destOrd="0" presId="urn:microsoft.com/office/officeart/2018/2/layout/IconVerticalSolidList"/>
    <dgm:cxn modelId="{B294ED19-767C-4E94-A5E1-80C47964584B}" type="presParOf" srcId="{6ED3E749-BE99-4C5A-AA23-339869F51B68}" destId="{96FCFF65-4B5D-45CF-8E48-7479D1CAF868}" srcOrd="0" destOrd="0" presId="urn:microsoft.com/office/officeart/2018/2/layout/IconVerticalSolidList"/>
    <dgm:cxn modelId="{D753B056-E578-48EB-968B-0C0C527F09A3}" type="presParOf" srcId="{96FCFF65-4B5D-45CF-8E48-7479D1CAF868}" destId="{96AD8804-C021-4047-B637-4FC56DCB46CA}" srcOrd="0" destOrd="0" presId="urn:microsoft.com/office/officeart/2018/2/layout/IconVerticalSolidList"/>
    <dgm:cxn modelId="{F8107254-F394-4D9C-90FF-319D2320039A}" type="presParOf" srcId="{96FCFF65-4B5D-45CF-8E48-7479D1CAF868}" destId="{C53F5848-CBEB-4DF5-8CFC-05D963BE7803}" srcOrd="1" destOrd="0" presId="urn:microsoft.com/office/officeart/2018/2/layout/IconVerticalSolidList"/>
    <dgm:cxn modelId="{A352D33C-FD3A-4F1A-BA52-0C0F88BEE2CF}" type="presParOf" srcId="{96FCFF65-4B5D-45CF-8E48-7479D1CAF868}" destId="{B29DD24D-6278-40D0-AA74-1002E2D6092A}" srcOrd="2" destOrd="0" presId="urn:microsoft.com/office/officeart/2018/2/layout/IconVerticalSolidList"/>
    <dgm:cxn modelId="{62BFA857-3DF4-4202-9B7A-ED07B4A77AAC}" type="presParOf" srcId="{96FCFF65-4B5D-45CF-8E48-7479D1CAF868}" destId="{A8EC4EC0-78F9-4303-BAEE-566C037D086D}" srcOrd="3" destOrd="0" presId="urn:microsoft.com/office/officeart/2018/2/layout/IconVerticalSolidList"/>
    <dgm:cxn modelId="{5D3410D5-5718-4CCC-8FD2-032DCEB64EDE}" type="presParOf" srcId="{6ED3E749-BE99-4C5A-AA23-339869F51B68}" destId="{C48876DE-2B62-4C98-A7C8-52770F2AEDDD}" srcOrd="1" destOrd="0" presId="urn:microsoft.com/office/officeart/2018/2/layout/IconVerticalSolidList"/>
    <dgm:cxn modelId="{B4967225-789A-484A-814D-0DF515B6843A}" type="presParOf" srcId="{6ED3E749-BE99-4C5A-AA23-339869F51B68}" destId="{658146DA-72C4-4251-993C-D64C65BD60C4}" srcOrd="2" destOrd="0" presId="urn:microsoft.com/office/officeart/2018/2/layout/IconVerticalSolidList"/>
    <dgm:cxn modelId="{BEF9BAC1-3523-4D1A-B58B-E8468A719799}" type="presParOf" srcId="{658146DA-72C4-4251-993C-D64C65BD60C4}" destId="{60A39679-0822-4C8C-B98F-28DD47C22FE4}" srcOrd="0" destOrd="0" presId="urn:microsoft.com/office/officeart/2018/2/layout/IconVerticalSolidList"/>
    <dgm:cxn modelId="{FA1A1EDD-6904-4A63-A43C-11C6485CC156}" type="presParOf" srcId="{658146DA-72C4-4251-993C-D64C65BD60C4}" destId="{212EEB46-5EF0-4731-AC7B-79B9A2A82D57}" srcOrd="1" destOrd="0" presId="urn:microsoft.com/office/officeart/2018/2/layout/IconVerticalSolidList"/>
    <dgm:cxn modelId="{63567723-6AF3-4AD8-A887-E7C28046ABAD}" type="presParOf" srcId="{658146DA-72C4-4251-993C-D64C65BD60C4}" destId="{EC822EE8-2B32-4D08-AB43-756853AA7DC9}" srcOrd="2" destOrd="0" presId="urn:microsoft.com/office/officeart/2018/2/layout/IconVerticalSolidList"/>
    <dgm:cxn modelId="{1B7EF733-BBCE-46E0-BD37-7F0EF7CF6050}" type="presParOf" srcId="{658146DA-72C4-4251-993C-D64C65BD60C4}" destId="{F9AC08A6-DDBA-4F04-A099-6664918EF754}" srcOrd="3" destOrd="0" presId="urn:microsoft.com/office/officeart/2018/2/layout/IconVerticalSolidList"/>
    <dgm:cxn modelId="{922683E9-9658-4B76-A657-22C52D5F0389}" type="presParOf" srcId="{6ED3E749-BE99-4C5A-AA23-339869F51B68}" destId="{63C254B1-FA52-4124-9F10-CD82ACF2698D}" srcOrd="3" destOrd="0" presId="urn:microsoft.com/office/officeart/2018/2/layout/IconVerticalSolidList"/>
    <dgm:cxn modelId="{55EEDA6A-DAE3-43E5-BDB1-5B73B4EAC1C2}" type="presParOf" srcId="{6ED3E749-BE99-4C5A-AA23-339869F51B68}" destId="{20D6F055-D493-4711-A9FC-BB88A3FB615F}" srcOrd="4" destOrd="0" presId="urn:microsoft.com/office/officeart/2018/2/layout/IconVerticalSolidList"/>
    <dgm:cxn modelId="{69C33AC9-2CF7-41A2-BECB-278B099D9EB0}" type="presParOf" srcId="{20D6F055-D493-4711-A9FC-BB88A3FB615F}" destId="{19225E32-1F96-488E-9EC0-FC1DE834DC97}" srcOrd="0" destOrd="0" presId="urn:microsoft.com/office/officeart/2018/2/layout/IconVerticalSolidList"/>
    <dgm:cxn modelId="{6693C0DB-0488-4BB1-A692-C3AFDAA16485}" type="presParOf" srcId="{20D6F055-D493-4711-A9FC-BB88A3FB615F}" destId="{7690CB12-5AB1-474F-8BC6-FC0E05C84194}" srcOrd="1" destOrd="0" presId="urn:microsoft.com/office/officeart/2018/2/layout/IconVerticalSolidList"/>
    <dgm:cxn modelId="{03021C95-F5A9-4417-BDE1-5E37DD455B0F}" type="presParOf" srcId="{20D6F055-D493-4711-A9FC-BB88A3FB615F}" destId="{CCE30419-6E8D-4B4B-A594-AD85EF6FDCC1}" srcOrd="2" destOrd="0" presId="urn:microsoft.com/office/officeart/2018/2/layout/IconVerticalSolidList"/>
    <dgm:cxn modelId="{F2BD07AF-60D1-41BE-ACC5-FE1693E4C235}" type="presParOf" srcId="{20D6F055-D493-4711-A9FC-BB88A3FB615F}" destId="{630AD78C-B0E9-45AB-AE0B-2ABA69152EE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FCA8-E293-4CE3-A2FB-022D38EF0265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C51E4-B62D-4E38-A965-95E2EB814D8B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7D8EB8-3B88-4DEF-8BCE-25E1579E0A4B}">
      <dsp:nvSpPr>
        <dsp:cNvPr id="0" name=""/>
        <dsp:cNvSpPr/>
      </dsp:nvSpPr>
      <dsp:spPr>
        <a:xfrm>
          <a:off x="1936708" y="908268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The university was built on judgment.</a:t>
          </a:r>
          <a:endParaRPr lang="en-US" sz="2500" kern="1200" dirty="0"/>
        </a:p>
      </dsp:txBody>
      <dsp:txXfrm>
        <a:off x="1936708" y="908268"/>
        <a:ext cx="4308556" cy="1676804"/>
      </dsp:txXfrm>
    </dsp:sp>
    <dsp:sp modelId="{A65B21CE-1B53-477E-9600-ECE538B405F7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D404B-F1EB-4232-B9B0-5A424EF0F525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65CA7-F982-41B3-9BA4-0E5037AF17DA}">
      <dsp:nvSpPr>
        <dsp:cNvPr id="0" name=""/>
        <dsp:cNvSpPr/>
      </dsp:nvSpPr>
      <dsp:spPr>
        <a:xfrm>
          <a:off x="1936708" y="3004274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AI is built on prediction.</a:t>
          </a:r>
          <a:endParaRPr lang="en-US" sz="2500" kern="1200"/>
        </a:p>
      </dsp:txBody>
      <dsp:txXfrm>
        <a:off x="1936708" y="3004274"/>
        <a:ext cx="4308556" cy="1676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DD4ED-2F71-4DCE-A5DE-B2AA1F58B86F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21150-E695-482F-A26F-5ABA7DAEDCBB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04506-647C-4F4A-B1D5-BD462E860004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Not just a tool for:</a:t>
          </a:r>
          <a:endParaRPr lang="en-US" sz="2100" kern="1200" dirty="0"/>
        </a:p>
      </dsp:txBody>
      <dsp:txXfrm>
        <a:off x="1339618" y="2288"/>
        <a:ext cx="5024605" cy="1159843"/>
      </dsp:txXfrm>
    </dsp:sp>
    <dsp:sp modelId="{A4D6EE2F-17C1-4896-9943-0AA3659F139B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734186-6BA8-4734-BA3C-E5DD2A6ECCAC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20FE5-A2A5-4ABE-9E28-29C7BB691A46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• Writing</a:t>
          </a:r>
          <a:br>
            <a:rPr lang="en-GB" sz="2100" kern="1200" dirty="0"/>
          </a:br>
          <a:r>
            <a:rPr lang="en-GB" sz="2100" kern="1200" dirty="0"/>
            <a:t>• Searching</a:t>
          </a:r>
          <a:br>
            <a:rPr lang="en-GB" sz="2100" kern="1200" dirty="0"/>
          </a:br>
          <a:r>
            <a:rPr lang="en-GB" sz="2100" kern="1200" dirty="0"/>
            <a:t>• Learning</a:t>
          </a:r>
          <a:endParaRPr lang="en-US" sz="2100" kern="1200" dirty="0"/>
        </a:p>
      </dsp:txBody>
      <dsp:txXfrm>
        <a:off x="1339618" y="1452092"/>
        <a:ext cx="5024605" cy="1159843"/>
      </dsp:txXfrm>
    </dsp:sp>
    <dsp:sp modelId="{2D27E5E8-A075-460A-802F-1E0DC604AEF1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4230E-854A-4783-9B75-40C76A88000A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B7182-3324-4FAA-91F5-34CA1AB316DE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But a system that shapes:</a:t>
          </a:r>
          <a:endParaRPr lang="en-US" sz="2100" kern="1200"/>
        </a:p>
      </dsp:txBody>
      <dsp:txXfrm>
        <a:off x="1339618" y="2901896"/>
        <a:ext cx="5024605" cy="1159843"/>
      </dsp:txXfrm>
    </dsp:sp>
    <dsp:sp modelId="{7490595B-88B5-4C79-8220-0CFCCA9D69A2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6D130-D2EB-4EA3-A2B4-88DFFF36F702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D07C6-A792-4974-8B64-C1B2A1D5B00E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Visibility → Authority → Legitimacy</a:t>
          </a:r>
          <a:endParaRPr lang="en-US" sz="2100" kern="1200"/>
        </a:p>
      </dsp:txBody>
      <dsp:txXfrm>
        <a:off x="1339618" y="4351700"/>
        <a:ext cx="5024605" cy="1159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C7FB1-9D32-4FFD-AF7C-58AF35DB6CB1}">
      <dsp:nvSpPr>
        <dsp:cNvPr id="0" name=""/>
        <dsp:cNvSpPr/>
      </dsp:nvSpPr>
      <dsp:spPr>
        <a:xfrm>
          <a:off x="0" y="943425"/>
          <a:ext cx="7037499" cy="17417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0F074-A9B6-4776-83AF-E6743542D6B7}">
      <dsp:nvSpPr>
        <dsp:cNvPr id="0" name=""/>
        <dsp:cNvSpPr/>
      </dsp:nvSpPr>
      <dsp:spPr>
        <a:xfrm>
          <a:off x="526867" y="1335310"/>
          <a:ext cx="957940" cy="9579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DE224-48C5-4089-A836-CA4992A556B2}">
      <dsp:nvSpPr>
        <dsp:cNvPr id="0" name=""/>
        <dsp:cNvSpPr/>
      </dsp:nvSpPr>
      <dsp:spPr>
        <a:xfrm>
          <a:off x="2011674" y="943425"/>
          <a:ext cx="5025824" cy="1741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331" tIns="184331" rIns="184331" bIns="18433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  <a:t>The risk is not AI replacing scholars.</a:t>
          </a:r>
          <a:b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</a:br>
          <a:endParaRPr lang="en-US" sz="2800" kern="1200" dirty="0">
            <a:solidFill>
              <a:schemeClr val="bg1"/>
            </a:solidFill>
            <a:latin typeface="Avenir Next LT Pro" panose="020B0504020202020204" pitchFamily="34" charset="0"/>
            <a:ea typeface="+mn-ea"/>
            <a:cs typeface="+mn-cs"/>
          </a:endParaRPr>
        </a:p>
      </dsp:txBody>
      <dsp:txXfrm>
        <a:off x="2011674" y="943425"/>
        <a:ext cx="5025824" cy="1741709"/>
      </dsp:txXfrm>
    </dsp:sp>
    <dsp:sp modelId="{936E8ACE-080F-430E-A51E-49E4C68DF7B6}">
      <dsp:nvSpPr>
        <dsp:cNvPr id="0" name=""/>
        <dsp:cNvSpPr/>
      </dsp:nvSpPr>
      <dsp:spPr>
        <a:xfrm>
          <a:off x="0" y="3120562"/>
          <a:ext cx="7037499" cy="17417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E006A-B423-4B60-AAAD-F73831A97C4C}">
      <dsp:nvSpPr>
        <dsp:cNvPr id="0" name=""/>
        <dsp:cNvSpPr/>
      </dsp:nvSpPr>
      <dsp:spPr>
        <a:xfrm>
          <a:off x="526867" y="3512447"/>
          <a:ext cx="957940" cy="9579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07725-507C-4BDB-93AC-DF2AA235FA57}">
      <dsp:nvSpPr>
        <dsp:cNvPr id="0" name=""/>
        <dsp:cNvSpPr/>
      </dsp:nvSpPr>
      <dsp:spPr>
        <a:xfrm>
          <a:off x="2011674" y="3120562"/>
          <a:ext cx="5025824" cy="1741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331" tIns="184331" rIns="184331" bIns="18433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rPr>
            <a:t>The risk is narrowing intellectual diversity.</a:t>
          </a:r>
          <a:endParaRPr lang="en-US" sz="2800" kern="1200" dirty="0">
            <a:solidFill>
              <a:schemeClr val="bg1"/>
            </a:solidFill>
            <a:latin typeface="Avenir Next LT Pro" panose="020B0504020202020204" pitchFamily="34" charset="0"/>
            <a:ea typeface="+mn-ea"/>
            <a:cs typeface="+mn-cs"/>
          </a:endParaRPr>
        </a:p>
      </dsp:txBody>
      <dsp:txXfrm>
        <a:off x="2011674" y="3120562"/>
        <a:ext cx="5025824" cy="17417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53032E-2802-4A9A-B938-62AA0D81796F}">
      <dsp:nvSpPr>
        <dsp:cNvPr id="0" name=""/>
        <dsp:cNvSpPr/>
      </dsp:nvSpPr>
      <dsp:spPr>
        <a:xfrm>
          <a:off x="0" y="1563619"/>
          <a:ext cx="66668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5A919-6790-4CA2-906D-48A33BA1CF8C}">
      <dsp:nvSpPr>
        <dsp:cNvPr id="0" name=""/>
        <dsp:cNvSpPr/>
      </dsp:nvSpPr>
      <dsp:spPr>
        <a:xfrm>
          <a:off x="333341" y="1224139"/>
          <a:ext cx="4666783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/>
            <a:t>Before: </a:t>
          </a:r>
          <a:r>
            <a:rPr lang="en-GB" sz="2300" kern="1200"/>
            <a:t>Finding Information</a:t>
          </a:r>
          <a:endParaRPr lang="en-US" sz="2300" kern="1200"/>
        </a:p>
      </dsp:txBody>
      <dsp:txXfrm>
        <a:off x="366485" y="1257283"/>
        <a:ext cx="4600495" cy="612672"/>
      </dsp:txXfrm>
    </dsp:sp>
    <dsp:sp modelId="{723FF6C7-5439-42EF-A283-FFDA79A4794C}">
      <dsp:nvSpPr>
        <dsp:cNvPr id="0" name=""/>
        <dsp:cNvSpPr/>
      </dsp:nvSpPr>
      <dsp:spPr>
        <a:xfrm>
          <a:off x="0" y="2606900"/>
          <a:ext cx="66668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4C5A0-8C1F-4902-A8E2-D8B884FD5769}">
      <dsp:nvSpPr>
        <dsp:cNvPr id="0" name=""/>
        <dsp:cNvSpPr/>
      </dsp:nvSpPr>
      <dsp:spPr>
        <a:xfrm>
          <a:off x="333341" y="2267419"/>
          <a:ext cx="4666783" cy="67896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/>
            <a:t>Today: </a:t>
          </a:r>
          <a:r>
            <a:rPr lang="en-GB" sz="2300" kern="1200"/>
            <a:t>Evaluating Information</a:t>
          </a:r>
          <a:endParaRPr lang="en-US" sz="2300" kern="1200"/>
        </a:p>
      </dsp:txBody>
      <dsp:txXfrm>
        <a:off x="366485" y="2300563"/>
        <a:ext cx="4600495" cy="612672"/>
      </dsp:txXfrm>
    </dsp:sp>
    <dsp:sp modelId="{9442C96B-F2FF-4C6F-9CCA-EE37213AED7A}">
      <dsp:nvSpPr>
        <dsp:cNvPr id="0" name=""/>
        <dsp:cNvSpPr/>
      </dsp:nvSpPr>
      <dsp:spPr>
        <a:xfrm>
          <a:off x="0" y="3650180"/>
          <a:ext cx="66668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A2DFB8-DDE8-402F-8559-20FB2972EF04}">
      <dsp:nvSpPr>
        <dsp:cNvPr id="0" name=""/>
        <dsp:cNvSpPr/>
      </dsp:nvSpPr>
      <dsp:spPr>
        <a:xfrm>
          <a:off x="333341" y="3310700"/>
          <a:ext cx="4666783" cy="6789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/>
            <a:t>Tomorrow: </a:t>
          </a:r>
          <a:r>
            <a:rPr lang="en-GB" sz="2300" kern="1200"/>
            <a:t>Developing Judgment</a:t>
          </a:r>
          <a:endParaRPr lang="en-US" sz="2300" kern="1200"/>
        </a:p>
      </dsp:txBody>
      <dsp:txXfrm>
        <a:off x="366485" y="3343844"/>
        <a:ext cx="4600495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D8804-C021-4047-B637-4FC56DCB46CA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F5848-CBEB-4DF5-8CFC-05D963BE7803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C4EC0-78F9-4303-BAEE-566C037D086D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  <a:latin typeface="Avenir Next LT Pro" panose="020B0504020202020204" pitchFamily="34" charset="0"/>
              <a:ea typeface="+mn-ea"/>
              <a:cs typeface="+mn-cs"/>
            </a:rPr>
            <a:t>The value of learning shifts</a:t>
          </a:r>
          <a:endParaRPr lang="en-US" sz="2400" kern="1200" dirty="0">
            <a:solidFill>
              <a:schemeClr val="tx1"/>
            </a:solidFill>
            <a:latin typeface="Avenir Next LT Pro" panose="020B0504020202020204" pitchFamily="34" charset="0"/>
            <a:ea typeface="+mn-ea"/>
            <a:cs typeface="+mn-cs"/>
          </a:endParaRPr>
        </a:p>
      </dsp:txBody>
      <dsp:txXfrm>
        <a:off x="1435590" y="531"/>
        <a:ext cx="9080009" cy="1242935"/>
      </dsp:txXfrm>
    </dsp:sp>
    <dsp:sp modelId="{60A39679-0822-4C8C-B98F-28DD47C22FE4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EEB46-5EF0-4731-AC7B-79B9A2A82D57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C08A6-DDBA-4F04-A099-6664918EF75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prstClr val="black"/>
              </a:solidFill>
              <a:latin typeface="Avenir Next LT Pro" panose="020B0504020202020204" pitchFamily="34" charset="0"/>
              <a:ea typeface="+mn-ea"/>
              <a:cs typeface="+mn-cs"/>
            </a:rPr>
            <a:t>from information</a:t>
          </a:r>
          <a:endParaRPr lang="en-US" sz="2400" kern="1200" dirty="0">
            <a:solidFill>
              <a:prstClr val="black"/>
            </a:solidFill>
            <a:latin typeface="Avenir Next LT Pro" panose="020B0504020202020204" pitchFamily="34" charset="0"/>
            <a:ea typeface="+mn-ea"/>
            <a:cs typeface="+mn-cs"/>
          </a:endParaRPr>
        </a:p>
      </dsp:txBody>
      <dsp:txXfrm>
        <a:off x="1435590" y="1554201"/>
        <a:ext cx="9080009" cy="1242935"/>
      </dsp:txXfrm>
    </dsp:sp>
    <dsp:sp modelId="{19225E32-1F96-488E-9EC0-FC1DE834DC97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0CB12-5AB1-474F-8BC6-FC0E05C84194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AD78C-B0E9-45AB-AE0B-2ABA69152EE6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prstClr val="black"/>
              </a:solidFill>
              <a:latin typeface="Avenir Next LT Pro" panose="020B0504020202020204" pitchFamily="34" charset="0"/>
              <a:ea typeface="+mn-ea"/>
              <a:cs typeface="+mn-cs"/>
            </a:rPr>
            <a:t>to interpretation.</a:t>
          </a:r>
          <a:endParaRPr lang="en-US" sz="2400" kern="1200" dirty="0">
            <a:solidFill>
              <a:prstClr val="black"/>
            </a:solidFill>
            <a:latin typeface="Avenir Next LT Pro" panose="020B0504020202020204" pitchFamily="34" charset="0"/>
            <a:ea typeface="+mn-ea"/>
            <a:cs typeface="+mn-cs"/>
          </a:endParaRP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5BF0-DC2C-5CFE-2A22-0D057C357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A1CE6-D029-11DB-6FF6-09EC6119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02C3D-3D15-F030-64C4-0699D4D5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A5141-4BCF-D834-E1B9-0B945F1C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27C03-3265-ECC9-9CE1-57602527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4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1640-A85D-4BE6-B400-7C0A6D56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6AC52C-4334-10BC-A3D1-079503847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56FA0-90CA-A908-A826-0D668C88E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0C07B-BD2C-A027-7171-2386028F3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1AC43-21DD-C6DE-A487-2CAA842EA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25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E06CD9-BA4D-78F4-0E90-9A0B80906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FD248-0AA3-2728-63E8-CA633CF6F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F8345-C674-6E2A-DF7B-2559B2297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99A66-6759-70AA-D5F5-6D1E5ECFC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38B81-A948-731C-4DA1-288A8E14D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96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56E1-7F22-CDD0-101F-B2158A546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A2410-7C27-6143-B451-ABAE597AB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47D64-CC3D-D75F-0537-AD673F740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EC06A-970C-E958-7C03-39B9956A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E496D-C304-556F-7DD0-EE91ABD9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70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6DF1-E93C-C8B8-128C-0D2375CC8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90F3C-3FB5-01FA-A256-ED2777B6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64D50-7BC6-0DB1-D3F6-87556FF8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7BCD2-AF44-9109-12B1-4F769561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73C0D-09C4-4E12-C1BE-26B52A7D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063D0-ABD3-6B69-19D9-AAD02406C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7E9AB-E325-9B48-FBB7-BEB2A68C2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5BBD1-6AC6-5F5D-8AB4-354548749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6DD76-54F8-A9F9-9B2D-B69FE0274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7DB7-90C4-2861-820A-A8E90C747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7666A-13ED-D0DA-D3DB-86F8B0A3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77C6-B106-E60D-E43C-7780B254B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F8CE9-4E53-365E-5087-072B98F14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2F04DE-7107-7128-7758-3980796C4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C03C1-B91C-3CBC-7CEC-8B7CB7D4B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F3C182-BAEF-CE3C-9EAD-B46FD4E04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986544-EC2A-5461-144A-A29C3671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077538-DD9E-4511-DEA4-A65FCEA9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2EB4D4-5E25-0D5A-410B-BAB9B0BA4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92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37E8-EB14-F2C4-53D6-CE2381169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384E12-16E8-7FEF-1F97-8AEC96D2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C27A3-F793-114B-A614-FC0FEEDC2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DDB2C-F3C5-7C94-F49C-0C5986D5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42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E049D5-566B-0F88-8E8D-9085F08F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86BB69-6302-4646-3D9F-7CBC169F2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F3FAD-6B9D-5B75-D992-3CB3AC7D8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69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3D37-F1B9-C142-59F1-53DDD8B3E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C7CCD-8FE8-A130-2D29-00507FAD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C5274-D36E-703A-EA9B-3358987B8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C5898-A4AF-2A33-6FCD-642A62EB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C217E-BF19-5498-6D96-6EC405A9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572C5-838E-32C7-41C8-1C6E1F35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8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08DC6-E9FA-CE70-9DD0-5F6CC1FAD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8B098-0C0F-4A5A-02BB-1278ED345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FE523-EC1C-9CA0-D2E2-E28179111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A8884-CD48-3BB7-28F4-9BA9F088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0EB01-8BBF-4B3F-2C4F-1B0124FE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F9D82-DD6B-6878-FE10-2A46C6B9C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6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D16FF3-E517-1C2D-05FE-B354112B4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4C284-BD56-06FB-99C5-CB74443CC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E8AE3-EC08-98DC-EB5D-5D7ADB610A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9BF05-823B-45D4-A1E0-C8C9580FE7C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767B6-168B-7EBB-9DD6-E2EE58543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2284D-3546-2C1C-9704-74B402C7C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EE6AD-E84D-42FE-B173-74C22AFD24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74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C0CCF94-9536-4A63-8FF2-E37827C92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970655A-F4C2-4D7E-BAB6-D3BFC5CAE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8174"/>
            <a:ext cx="12192000" cy="4939827"/>
          </a:xfrm>
          <a:custGeom>
            <a:avLst/>
            <a:gdLst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499101 w 12192000"/>
              <a:gd name="connsiteY144" fmla="*/ 232983 h 4939827"/>
              <a:gd name="connsiteX145" fmla="*/ 4558432 w 12192000"/>
              <a:gd name="connsiteY145" fmla="*/ 269194 h 4939827"/>
              <a:gd name="connsiteX146" fmla="*/ 4635061 w 12192000"/>
              <a:gd name="connsiteY146" fmla="*/ 280682 h 4939827"/>
              <a:gd name="connsiteX147" fmla="*/ 4680829 w 12192000"/>
              <a:gd name="connsiteY147" fmla="*/ 287953 h 4939827"/>
              <a:gd name="connsiteX148" fmla="*/ 4807427 w 12192000"/>
              <a:gd name="connsiteY148" fmla="*/ 276835 h 4939827"/>
              <a:gd name="connsiteX149" fmla="*/ 5028933 w 12192000"/>
              <a:gd name="connsiteY149" fmla="*/ 183887 h 4939827"/>
              <a:gd name="connsiteX150" fmla="*/ 5093642 w 12192000"/>
              <a:gd name="connsiteY150" fmla="*/ 177214 h 4939827"/>
              <a:gd name="connsiteX151" fmla="*/ 5102642 w 12192000"/>
              <a:gd name="connsiteY151" fmla="*/ 186816 h 4939827"/>
              <a:gd name="connsiteX152" fmla="*/ 5193590 w 12192000"/>
              <a:gd name="connsiteY152" fmla="*/ 136361 h 4939827"/>
              <a:gd name="connsiteX153" fmla="*/ 5323922 w 12192000"/>
              <a:gd name="connsiteY153" fmla="*/ 146332 h 4939827"/>
              <a:gd name="connsiteX154" fmla="*/ 5421860 w 12192000"/>
              <a:gd name="connsiteY154" fmla="*/ 167298 h 4939827"/>
              <a:gd name="connsiteX155" fmla="*/ 5476948 w 12192000"/>
              <a:gd name="connsiteY155" fmla="*/ 173249 h 4939827"/>
              <a:gd name="connsiteX156" fmla="*/ 5516842 w 12192000"/>
              <a:gd name="connsiteY156" fmla="*/ 184018 h 4939827"/>
              <a:gd name="connsiteX157" fmla="*/ 5619415 w 12192000"/>
              <a:gd name="connsiteY157" fmla="*/ 176781 h 4939827"/>
              <a:gd name="connsiteX158" fmla="*/ 5789867 w 12192000"/>
              <a:gd name="connsiteY158" fmla="*/ 150304 h 4939827"/>
              <a:gd name="connsiteX159" fmla="*/ 5825953 w 12192000"/>
              <a:gd name="connsiteY159" fmla="*/ 147907 h 4939827"/>
              <a:gd name="connsiteX160" fmla="*/ 5856168 w 12192000"/>
              <a:gd name="connsiteY160" fmla="*/ 158719 h 4939827"/>
              <a:gd name="connsiteX161" fmla="*/ 5862476 w 12192000"/>
              <a:gd name="connsiteY161" fmla="*/ 172447 h 4939827"/>
              <a:gd name="connsiteX162" fmla="*/ 5882195 w 12192000"/>
              <a:gd name="connsiteY162" fmla="*/ 173195 h 4939827"/>
              <a:gd name="connsiteX163" fmla="*/ 5887271 w 12192000"/>
              <a:gd name="connsiteY163" fmla="*/ 176084 h 4939827"/>
              <a:gd name="connsiteX164" fmla="*/ 5916552 w 12192000"/>
              <a:gd name="connsiteY164" fmla="*/ 189955 h 4939827"/>
              <a:gd name="connsiteX165" fmla="*/ 5983240 w 12192000"/>
              <a:gd name="connsiteY165" fmla="*/ 152755 h 4939827"/>
              <a:gd name="connsiteX166" fmla="*/ 6061852 w 12192000"/>
              <a:gd name="connsiteY166" fmla="*/ 161953 h 4939827"/>
              <a:gd name="connsiteX167" fmla="*/ 6408386 w 12192000"/>
              <a:gd name="connsiteY167" fmla="*/ 157590 h 4939827"/>
              <a:gd name="connsiteX168" fmla="*/ 6531386 w 12192000"/>
              <a:gd name="connsiteY168" fmla="*/ 156103 h 4939827"/>
              <a:gd name="connsiteX169" fmla="*/ 6721509 w 12192000"/>
              <a:gd name="connsiteY169" fmla="*/ 54829 h 4939827"/>
              <a:gd name="connsiteX170" fmla="*/ 6947884 w 12192000"/>
              <a:gd name="connsiteY170" fmla="*/ 47587 h 4939827"/>
              <a:gd name="connsiteX171" fmla="*/ 6965101 w 12192000"/>
              <a:gd name="connsiteY171" fmla="*/ 25718 h 4939827"/>
              <a:gd name="connsiteX172" fmla="*/ 6986370 w 12192000"/>
              <a:gd name="connsiteY172" fmla="*/ 12659 h 4939827"/>
              <a:gd name="connsiteX173" fmla="*/ 6989536 w 12192000"/>
              <a:gd name="connsiteY173" fmla="*/ 14528 h 4939827"/>
              <a:gd name="connsiteX174" fmla="*/ 7015933 w 12192000"/>
              <a:gd name="connsiteY174" fmla="*/ 9653 h 4939827"/>
              <a:gd name="connsiteX175" fmla="*/ 7020592 w 12192000"/>
              <a:gd name="connsiteY175" fmla="*/ 1651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558432 w 12192000"/>
              <a:gd name="connsiteY144" fmla="*/ 269194 h 4939827"/>
              <a:gd name="connsiteX145" fmla="*/ 4635061 w 12192000"/>
              <a:gd name="connsiteY145" fmla="*/ 280682 h 4939827"/>
              <a:gd name="connsiteX146" fmla="*/ 4680829 w 12192000"/>
              <a:gd name="connsiteY146" fmla="*/ 287953 h 4939827"/>
              <a:gd name="connsiteX147" fmla="*/ 4807427 w 12192000"/>
              <a:gd name="connsiteY147" fmla="*/ 276835 h 4939827"/>
              <a:gd name="connsiteX148" fmla="*/ 5028933 w 12192000"/>
              <a:gd name="connsiteY148" fmla="*/ 183887 h 4939827"/>
              <a:gd name="connsiteX149" fmla="*/ 5093642 w 12192000"/>
              <a:gd name="connsiteY149" fmla="*/ 177214 h 4939827"/>
              <a:gd name="connsiteX150" fmla="*/ 5102642 w 12192000"/>
              <a:gd name="connsiteY150" fmla="*/ 186816 h 4939827"/>
              <a:gd name="connsiteX151" fmla="*/ 5193590 w 12192000"/>
              <a:gd name="connsiteY151" fmla="*/ 136361 h 4939827"/>
              <a:gd name="connsiteX152" fmla="*/ 5323922 w 12192000"/>
              <a:gd name="connsiteY152" fmla="*/ 146332 h 4939827"/>
              <a:gd name="connsiteX153" fmla="*/ 5421860 w 12192000"/>
              <a:gd name="connsiteY153" fmla="*/ 167298 h 4939827"/>
              <a:gd name="connsiteX154" fmla="*/ 5476948 w 12192000"/>
              <a:gd name="connsiteY154" fmla="*/ 173249 h 4939827"/>
              <a:gd name="connsiteX155" fmla="*/ 5516842 w 12192000"/>
              <a:gd name="connsiteY155" fmla="*/ 184018 h 4939827"/>
              <a:gd name="connsiteX156" fmla="*/ 5619415 w 12192000"/>
              <a:gd name="connsiteY156" fmla="*/ 176781 h 4939827"/>
              <a:gd name="connsiteX157" fmla="*/ 5789867 w 12192000"/>
              <a:gd name="connsiteY157" fmla="*/ 150304 h 4939827"/>
              <a:gd name="connsiteX158" fmla="*/ 5825953 w 12192000"/>
              <a:gd name="connsiteY158" fmla="*/ 147907 h 4939827"/>
              <a:gd name="connsiteX159" fmla="*/ 5856168 w 12192000"/>
              <a:gd name="connsiteY159" fmla="*/ 158719 h 4939827"/>
              <a:gd name="connsiteX160" fmla="*/ 5862476 w 12192000"/>
              <a:gd name="connsiteY160" fmla="*/ 172447 h 4939827"/>
              <a:gd name="connsiteX161" fmla="*/ 5882195 w 12192000"/>
              <a:gd name="connsiteY161" fmla="*/ 173195 h 4939827"/>
              <a:gd name="connsiteX162" fmla="*/ 5887271 w 12192000"/>
              <a:gd name="connsiteY162" fmla="*/ 176084 h 4939827"/>
              <a:gd name="connsiteX163" fmla="*/ 5916552 w 12192000"/>
              <a:gd name="connsiteY163" fmla="*/ 189955 h 4939827"/>
              <a:gd name="connsiteX164" fmla="*/ 5983240 w 12192000"/>
              <a:gd name="connsiteY164" fmla="*/ 152755 h 4939827"/>
              <a:gd name="connsiteX165" fmla="*/ 6061852 w 12192000"/>
              <a:gd name="connsiteY165" fmla="*/ 161953 h 4939827"/>
              <a:gd name="connsiteX166" fmla="*/ 6408386 w 12192000"/>
              <a:gd name="connsiteY166" fmla="*/ 157590 h 4939827"/>
              <a:gd name="connsiteX167" fmla="*/ 6531386 w 12192000"/>
              <a:gd name="connsiteY167" fmla="*/ 156103 h 4939827"/>
              <a:gd name="connsiteX168" fmla="*/ 6721509 w 12192000"/>
              <a:gd name="connsiteY168" fmla="*/ 54829 h 4939827"/>
              <a:gd name="connsiteX169" fmla="*/ 6947884 w 12192000"/>
              <a:gd name="connsiteY169" fmla="*/ 47587 h 4939827"/>
              <a:gd name="connsiteX170" fmla="*/ 6965101 w 12192000"/>
              <a:gd name="connsiteY170" fmla="*/ 25718 h 4939827"/>
              <a:gd name="connsiteX171" fmla="*/ 6986370 w 12192000"/>
              <a:gd name="connsiteY171" fmla="*/ 12659 h 4939827"/>
              <a:gd name="connsiteX172" fmla="*/ 6989536 w 12192000"/>
              <a:gd name="connsiteY172" fmla="*/ 14528 h 4939827"/>
              <a:gd name="connsiteX173" fmla="*/ 7015933 w 12192000"/>
              <a:gd name="connsiteY173" fmla="*/ 9653 h 4939827"/>
              <a:gd name="connsiteX174" fmla="*/ 7020592 w 12192000"/>
              <a:gd name="connsiteY174" fmla="*/ 1651 h 4939827"/>
              <a:gd name="connsiteX175" fmla="*/ 7025905 w 12192000"/>
              <a:gd name="connsiteY17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680829 w 12192000"/>
              <a:gd name="connsiteY145" fmla="*/ 287953 h 4939827"/>
              <a:gd name="connsiteX146" fmla="*/ 4807427 w 12192000"/>
              <a:gd name="connsiteY146" fmla="*/ 276835 h 4939827"/>
              <a:gd name="connsiteX147" fmla="*/ 5028933 w 12192000"/>
              <a:gd name="connsiteY147" fmla="*/ 183887 h 4939827"/>
              <a:gd name="connsiteX148" fmla="*/ 5093642 w 12192000"/>
              <a:gd name="connsiteY148" fmla="*/ 177214 h 4939827"/>
              <a:gd name="connsiteX149" fmla="*/ 5102642 w 12192000"/>
              <a:gd name="connsiteY149" fmla="*/ 186816 h 4939827"/>
              <a:gd name="connsiteX150" fmla="*/ 5193590 w 12192000"/>
              <a:gd name="connsiteY150" fmla="*/ 136361 h 4939827"/>
              <a:gd name="connsiteX151" fmla="*/ 5323922 w 12192000"/>
              <a:gd name="connsiteY151" fmla="*/ 146332 h 4939827"/>
              <a:gd name="connsiteX152" fmla="*/ 5421860 w 12192000"/>
              <a:gd name="connsiteY152" fmla="*/ 167298 h 4939827"/>
              <a:gd name="connsiteX153" fmla="*/ 5476948 w 12192000"/>
              <a:gd name="connsiteY153" fmla="*/ 173249 h 4939827"/>
              <a:gd name="connsiteX154" fmla="*/ 5516842 w 12192000"/>
              <a:gd name="connsiteY154" fmla="*/ 184018 h 4939827"/>
              <a:gd name="connsiteX155" fmla="*/ 5619415 w 12192000"/>
              <a:gd name="connsiteY155" fmla="*/ 176781 h 4939827"/>
              <a:gd name="connsiteX156" fmla="*/ 5789867 w 12192000"/>
              <a:gd name="connsiteY156" fmla="*/ 150304 h 4939827"/>
              <a:gd name="connsiteX157" fmla="*/ 5825953 w 12192000"/>
              <a:gd name="connsiteY157" fmla="*/ 147907 h 4939827"/>
              <a:gd name="connsiteX158" fmla="*/ 5856168 w 12192000"/>
              <a:gd name="connsiteY158" fmla="*/ 158719 h 4939827"/>
              <a:gd name="connsiteX159" fmla="*/ 5862476 w 12192000"/>
              <a:gd name="connsiteY159" fmla="*/ 172447 h 4939827"/>
              <a:gd name="connsiteX160" fmla="*/ 5882195 w 12192000"/>
              <a:gd name="connsiteY160" fmla="*/ 173195 h 4939827"/>
              <a:gd name="connsiteX161" fmla="*/ 5887271 w 12192000"/>
              <a:gd name="connsiteY161" fmla="*/ 176084 h 4939827"/>
              <a:gd name="connsiteX162" fmla="*/ 5916552 w 12192000"/>
              <a:gd name="connsiteY162" fmla="*/ 189955 h 4939827"/>
              <a:gd name="connsiteX163" fmla="*/ 5983240 w 12192000"/>
              <a:gd name="connsiteY163" fmla="*/ 152755 h 4939827"/>
              <a:gd name="connsiteX164" fmla="*/ 6061852 w 12192000"/>
              <a:gd name="connsiteY164" fmla="*/ 161953 h 4939827"/>
              <a:gd name="connsiteX165" fmla="*/ 6408386 w 12192000"/>
              <a:gd name="connsiteY165" fmla="*/ 157590 h 4939827"/>
              <a:gd name="connsiteX166" fmla="*/ 6531386 w 12192000"/>
              <a:gd name="connsiteY166" fmla="*/ 156103 h 4939827"/>
              <a:gd name="connsiteX167" fmla="*/ 6721509 w 12192000"/>
              <a:gd name="connsiteY167" fmla="*/ 54829 h 4939827"/>
              <a:gd name="connsiteX168" fmla="*/ 6947884 w 12192000"/>
              <a:gd name="connsiteY168" fmla="*/ 47587 h 4939827"/>
              <a:gd name="connsiteX169" fmla="*/ 6965101 w 12192000"/>
              <a:gd name="connsiteY169" fmla="*/ 25718 h 4939827"/>
              <a:gd name="connsiteX170" fmla="*/ 6986370 w 12192000"/>
              <a:gd name="connsiteY170" fmla="*/ 12659 h 4939827"/>
              <a:gd name="connsiteX171" fmla="*/ 6989536 w 12192000"/>
              <a:gd name="connsiteY171" fmla="*/ 14528 h 4939827"/>
              <a:gd name="connsiteX172" fmla="*/ 7015933 w 12192000"/>
              <a:gd name="connsiteY172" fmla="*/ 9653 h 4939827"/>
              <a:gd name="connsiteX173" fmla="*/ 7020592 w 12192000"/>
              <a:gd name="connsiteY173" fmla="*/ 1651 h 4939827"/>
              <a:gd name="connsiteX174" fmla="*/ 7025905 w 12192000"/>
              <a:gd name="connsiteY17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08386 w 12192000"/>
              <a:gd name="connsiteY164" fmla="*/ 157590 h 4939827"/>
              <a:gd name="connsiteX165" fmla="*/ 6531386 w 12192000"/>
              <a:gd name="connsiteY165" fmla="*/ 156103 h 4939827"/>
              <a:gd name="connsiteX166" fmla="*/ 6721509 w 12192000"/>
              <a:gd name="connsiteY166" fmla="*/ 54829 h 4939827"/>
              <a:gd name="connsiteX167" fmla="*/ 6947884 w 12192000"/>
              <a:gd name="connsiteY167" fmla="*/ 47587 h 4939827"/>
              <a:gd name="connsiteX168" fmla="*/ 6965101 w 12192000"/>
              <a:gd name="connsiteY168" fmla="*/ 25718 h 4939827"/>
              <a:gd name="connsiteX169" fmla="*/ 6986370 w 12192000"/>
              <a:gd name="connsiteY169" fmla="*/ 12659 h 4939827"/>
              <a:gd name="connsiteX170" fmla="*/ 6989536 w 12192000"/>
              <a:gd name="connsiteY170" fmla="*/ 14528 h 4939827"/>
              <a:gd name="connsiteX171" fmla="*/ 7015933 w 12192000"/>
              <a:gd name="connsiteY171" fmla="*/ 9653 h 4939827"/>
              <a:gd name="connsiteX172" fmla="*/ 7020592 w 12192000"/>
              <a:gd name="connsiteY172" fmla="*/ 1651 h 4939827"/>
              <a:gd name="connsiteX173" fmla="*/ 7025905 w 12192000"/>
              <a:gd name="connsiteY17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21509 w 12192000"/>
              <a:gd name="connsiteY165" fmla="*/ 54829 h 4939827"/>
              <a:gd name="connsiteX166" fmla="*/ 6947884 w 12192000"/>
              <a:gd name="connsiteY166" fmla="*/ 47587 h 4939827"/>
              <a:gd name="connsiteX167" fmla="*/ 6965101 w 12192000"/>
              <a:gd name="connsiteY167" fmla="*/ 25718 h 4939827"/>
              <a:gd name="connsiteX168" fmla="*/ 6986370 w 12192000"/>
              <a:gd name="connsiteY168" fmla="*/ 12659 h 4939827"/>
              <a:gd name="connsiteX169" fmla="*/ 6989536 w 12192000"/>
              <a:gd name="connsiteY169" fmla="*/ 14528 h 4939827"/>
              <a:gd name="connsiteX170" fmla="*/ 7015933 w 12192000"/>
              <a:gd name="connsiteY170" fmla="*/ 9653 h 4939827"/>
              <a:gd name="connsiteX171" fmla="*/ 7020592 w 12192000"/>
              <a:gd name="connsiteY171" fmla="*/ 1651 h 4939827"/>
              <a:gd name="connsiteX172" fmla="*/ 7025905 w 12192000"/>
              <a:gd name="connsiteY17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947884 w 12192000"/>
              <a:gd name="connsiteY165" fmla="*/ 47587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152287 w 12192000"/>
              <a:gd name="connsiteY163" fmla="*/ 116736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56458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922756 w 12192000"/>
              <a:gd name="connsiteY135" fmla="*/ 194044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98001 w 12192000"/>
              <a:gd name="connsiteY124" fmla="*/ 231941 h 4939827"/>
              <a:gd name="connsiteX125" fmla="*/ 3561557 w 12192000"/>
              <a:gd name="connsiteY125" fmla="*/ 228095 h 4939827"/>
              <a:gd name="connsiteX126" fmla="*/ 3611920 w 12192000"/>
              <a:gd name="connsiteY126" fmla="*/ 218094 h 4939827"/>
              <a:gd name="connsiteX127" fmla="*/ 3620528 w 12192000"/>
              <a:gd name="connsiteY127" fmla="*/ 218788 h 4939827"/>
              <a:gd name="connsiteX128" fmla="*/ 3620766 w 12192000"/>
              <a:gd name="connsiteY128" fmla="*/ 218511 h 4939827"/>
              <a:gd name="connsiteX129" fmla="*/ 3629977 w 12192000"/>
              <a:gd name="connsiteY129" fmla="*/ 218664 h 4939827"/>
              <a:gd name="connsiteX130" fmla="*/ 3636217 w 12192000"/>
              <a:gd name="connsiteY130" fmla="*/ 220048 h 4939827"/>
              <a:gd name="connsiteX131" fmla="*/ 3709484 w 12192000"/>
              <a:gd name="connsiteY131" fmla="*/ 186927 h 4939827"/>
              <a:gd name="connsiteX132" fmla="*/ 3761342 w 12192000"/>
              <a:gd name="connsiteY132" fmla="*/ 177474 h 4939827"/>
              <a:gd name="connsiteX133" fmla="*/ 3799748 w 12192000"/>
              <a:gd name="connsiteY133" fmla="*/ 167154 h 4939827"/>
              <a:gd name="connsiteX134" fmla="*/ 3922756 w 12192000"/>
              <a:gd name="connsiteY134" fmla="*/ 194044 h 4939827"/>
              <a:gd name="connsiteX135" fmla="*/ 4028476 w 12192000"/>
              <a:gd name="connsiteY135" fmla="*/ 223679 h 4939827"/>
              <a:gd name="connsiteX136" fmla="*/ 4191582 w 12192000"/>
              <a:gd name="connsiteY136" fmla="*/ 238952 h 4939827"/>
              <a:gd name="connsiteX137" fmla="*/ 4251024 w 12192000"/>
              <a:gd name="connsiteY137" fmla="*/ 240874 h 4939827"/>
              <a:gd name="connsiteX138" fmla="*/ 4355275 w 12192000"/>
              <a:gd name="connsiteY138" fmla="*/ 260205 h 4939827"/>
              <a:gd name="connsiteX139" fmla="*/ 4423807 w 12192000"/>
              <a:gd name="connsiteY139" fmla="*/ 270366 h 4939827"/>
              <a:gd name="connsiteX140" fmla="*/ 4558432 w 12192000"/>
              <a:gd name="connsiteY140" fmla="*/ 269194 h 4939827"/>
              <a:gd name="connsiteX141" fmla="*/ 4635061 w 12192000"/>
              <a:gd name="connsiteY141" fmla="*/ 280682 h 4939827"/>
              <a:gd name="connsiteX142" fmla="*/ 4807427 w 12192000"/>
              <a:gd name="connsiteY142" fmla="*/ 276835 h 4939827"/>
              <a:gd name="connsiteX143" fmla="*/ 5028933 w 12192000"/>
              <a:gd name="connsiteY143" fmla="*/ 183887 h 4939827"/>
              <a:gd name="connsiteX144" fmla="*/ 5093642 w 12192000"/>
              <a:gd name="connsiteY144" fmla="*/ 177214 h 4939827"/>
              <a:gd name="connsiteX145" fmla="*/ 5102642 w 12192000"/>
              <a:gd name="connsiteY145" fmla="*/ 186816 h 4939827"/>
              <a:gd name="connsiteX146" fmla="*/ 5193590 w 12192000"/>
              <a:gd name="connsiteY146" fmla="*/ 156458 h 4939827"/>
              <a:gd name="connsiteX147" fmla="*/ 5323922 w 12192000"/>
              <a:gd name="connsiteY147" fmla="*/ 146332 h 4939827"/>
              <a:gd name="connsiteX148" fmla="*/ 5421860 w 12192000"/>
              <a:gd name="connsiteY148" fmla="*/ 167298 h 4939827"/>
              <a:gd name="connsiteX149" fmla="*/ 5476948 w 12192000"/>
              <a:gd name="connsiteY149" fmla="*/ 173249 h 4939827"/>
              <a:gd name="connsiteX150" fmla="*/ 5516842 w 12192000"/>
              <a:gd name="connsiteY150" fmla="*/ 184018 h 4939827"/>
              <a:gd name="connsiteX151" fmla="*/ 5619415 w 12192000"/>
              <a:gd name="connsiteY151" fmla="*/ 176781 h 4939827"/>
              <a:gd name="connsiteX152" fmla="*/ 5789867 w 12192000"/>
              <a:gd name="connsiteY152" fmla="*/ 150304 h 4939827"/>
              <a:gd name="connsiteX153" fmla="*/ 5825953 w 12192000"/>
              <a:gd name="connsiteY153" fmla="*/ 147907 h 4939827"/>
              <a:gd name="connsiteX154" fmla="*/ 5856168 w 12192000"/>
              <a:gd name="connsiteY154" fmla="*/ 158719 h 4939827"/>
              <a:gd name="connsiteX155" fmla="*/ 5862476 w 12192000"/>
              <a:gd name="connsiteY155" fmla="*/ 172447 h 4939827"/>
              <a:gd name="connsiteX156" fmla="*/ 5882195 w 12192000"/>
              <a:gd name="connsiteY156" fmla="*/ 173195 h 4939827"/>
              <a:gd name="connsiteX157" fmla="*/ 5887271 w 12192000"/>
              <a:gd name="connsiteY157" fmla="*/ 176084 h 4939827"/>
              <a:gd name="connsiteX158" fmla="*/ 5921577 w 12192000"/>
              <a:gd name="connsiteY158" fmla="*/ 169858 h 4939827"/>
              <a:gd name="connsiteX159" fmla="*/ 5983240 w 12192000"/>
              <a:gd name="connsiteY159" fmla="*/ 152755 h 4939827"/>
              <a:gd name="connsiteX160" fmla="*/ 6152287 w 12192000"/>
              <a:gd name="connsiteY160" fmla="*/ 116736 h 4939827"/>
              <a:gd name="connsiteX161" fmla="*/ 6415830 w 12192000"/>
              <a:gd name="connsiteY161" fmla="*/ 136006 h 4939827"/>
              <a:gd name="connsiteX162" fmla="*/ 6756965 w 12192000"/>
              <a:gd name="connsiteY162" fmla="*/ 57636 h 4939827"/>
              <a:gd name="connsiteX163" fmla="*/ 6819400 w 12192000"/>
              <a:gd name="connsiteY163" fmla="*/ 30742 h 4939827"/>
              <a:gd name="connsiteX164" fmla="*/ 6986370 w 12192000"/>
              <a:gd name="connsiteY164" fmla="*/ 12659 h 4939827"/>
              <a:gd name="connsiteX165" fmla="*/ 6989536 w 12192000"/>
              <a:gd name="connsiteY165" fmla="*/ 14528 h 4939827"/>
              <a:gd name="connsiteX166" fmla="*/ 7015933 w 12192000"/>
              <a:gd name="connsiteY166" fmla="*/ 9653 h 4939827"/>
              <a:gd name="connsiteX167" fmla="*/ 7020592 w 12192000"/>
              <a:gd name="connsiteY167" fmla="*/ 1651 h 4939827"/>
              <a:gd name="connsiteX168" fmla="*/ 7025905 w 12192000"/>
              <a:gd name="connsiteY16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30844 w 12192000"/>
              <a:gd name="connsiteY115" fmla="*/ 225861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3030844 w 12192000"/>
              <a:gd name="connsiteY114" fmla="*/ 225861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87089 w 12192000"/>
              <a:gd name="connsiteY55" fmla="*/ 303891 h 4939827"/>
              <a:gd name="connsiteX56" fmla="*/ 9371484 w 12192000"/>
              <a:gd name="connsiteY56" fmla="*/ 329634 h 4939827"/>
              <a:gd name="connsiteX57" fmla="*/ 9404829 w 12192000"/>
              <a:gd name="connsiteY57" fmla="*/ 339038 h 4939827"/>
              <a:gd name="connsiteX58" fmla="*/ 9427021 w 12192000"/>
              <a:gd name="connsiteY58" fmla="*/ 358784 h 4939827"/>
              <a:gd name="connsiteX59" fmla="*/ 9670844 w 12192000"/>
              <a:gd name="connsiteY59" fmla="*/ 405128 h 4939827"/>
              <a:gd name="connsiteX60" fmla="*/ 9816083 w 12192000"/>
              <a:gd name="connsiteY60" fmla="*/ 416573 h 4939827"/>
              <a:gd name="connsiteX61" fmla="*/ 9936741 w 12192000"/>
              <a:gd name="connsiteY61" fmla="*/ 437044 h 4939827"/>
              <a:gd name="connsiteX62" fmla="*/ 10050093 w 12192000"/>
              <a:gd name="connsiteY62" fmla="*/ 443783 h 4939827"/>
              <a:gd name="connsiteX63" fmla="*/ 10130090 w 12192000"/>
              <a:gd name="connsiteY63" fmla="*/ 459520 h 4939827"/>
              <a:gd name="connsiteX64" fmla="*/ 10173456 w 12192000"/>
              <a:gd name="connsiteY64" fmla="*/ 457749 h 4939827"/>
              <a:gd name="connsiteX65" fmla="*/ 10218232 w 12192000"/>
              <a:gd name="connsiteY65" fmla="*/ 459820 h 4939827"/>
              <a:gd name="connsiteX66" fmla="*/ 10354176 w 12192000"/>
              <a:gd name="connsiteY66" fmla="*/ 471377 h 4939827"/>
              <a:gd name="connsiteX67" fmla="*/ 10430681 w 12192000"/>
              <a:gd name="connsiteY67" fmla="*/ 481226 h 4939827"/>
              <a:gd name="connsiteX68" fmla="*/ 10478169 w 12192000"/>
              <a:gd name="connsiteY68" fmla="*/ 481774 h 4939827"/>
              <a:gd name="connsiteX69" fmla="*/ 10540907 w 12192000"/>
              <a:gd name="connsiteY69" fmla="*/ 485607 h 4939827"/>
              <a:gd name="connsiteX70" fmla="*/ 10614941 w 12192000"/>
              <a:gd name="connsiteY70" fmla="*/ 487592 h 4939827"/>
              <a:gd name="connsiteX71" fmla="*/ 10674098 w 12192000"/>
              <a:gd name="connsiteY71" fmla="*/ 521656 h 4939827"/>
              <a:gd name="connsiteX72" fmla="*/ 10874834 w 12192000"/>
              <a:gd name="connsiteY72" fmla="*/ 574867 h 4939827"/>
              <a:gd name="connsiteX73" fmla="*/ 10944981 w 12192000"/>
              <a:gd name="connsiteY73" fmla="*/ 615042 h 4939827"/>
              <a:gd name="connsiteX74" fmla="*/ 11006376 w 12192000"/>
              <a:gd name="connsiteY74" fmla="*/ 645957 h 4939827"/>
              <a:gd name="connsiteX75" fmla="*/ 11076308 w 12192000"/>
              <a:gd name="connsiteY75" fmla="*/ 675698 h 4939827"/>
              <a:gd name="connsiteX76" fmla="*/ 11148789 w 12192000"/>
              <a:gd name="connsiteY76" fmla="*/ 685041 h 4939827"/>
              <a:gd name="connsiteX77" fmla="*/ 11249129 w 12192000"/>
              <a:gd name="connsiteY77" fmla="*/ 684218 h 4939827"/>
              <a:gd name="connsiteX78" fmla="*/ 11299915 w 12192000"/>
              <a:gd name="connsiteY78" fmla="*/ 692177 h 4939827"/>
              <a:gd name="connsiteX79" fmla="*/ 11386973 w 12192000"/>
              <a:gd name="connsiteY79" fmla="*/ 708209 h 4939827"/>
              <a:gd name="connsiteX80" fmla="*/ 11500105 w 12192000"/>
              <a:gd name="connsiteY80" fmla="*/ 735014 h 4939827"/>
              <a:gd name="connsiteX81" fmla="*/ 11621735 w 12192000"/>
              <a:gd name="connsiteY81" fmla="*/ 789584 h 4939827"/>
              <a:gd name="connsiteX82" fmla="*/ 11691200 w 12192000"/>
              <a:gd name="connsiteY82" fmla="*/ 867902 h 4939827"/>
              <a:gd name="connsiteX83" fmla="*/ 11819427 w 12192000"/>
              <a:gd name="connsiteY83" fmla="*/ 911634 h 4939827"/>
              <a:gd name="connsiteX84" fmla="*/ 11969720 w 12192000"/>
              <a:gd name="connsiteY84" fmla="*/ 964737 h 4939827"/>
              <a:gd name="connsiteX85" fmla="*/ 12055766 w 12192000"/>
              <a:gd name="connsiteY85" fmla="*/ 991268 h 4939827"/>
              <a:gd name="connsiteX86" fmla="*/ 12171539 w 12192000"/>
              <a:gd name="connsiteY86" fmla="*/ 995427 h 4939827"/>
              <a:gd name="connsiteX87" fmla="*/ 12187831 w 12192000"/>
              <a:gd name="connsiteY87" fmla="*/ 996580 h 4939827"/>
              <a:gd name="connsiteX88" fmla="*/ 12192000 w 12192000"/>
              <a:gd name="connsiteY88" fmla="*/ 996726 h 4939827"/>
              <a:gd name="connsiteX89" fmla="*/ 12192000 w 12192000"/>
              <a:gd name="connsiteY89" fmla="*/ 4939827 h 4939827"/>
              <a:gd name="connsiteX90" fmla="*/ 0 w 12192000"/>
              <a:gd name="connsiteY90" fmla="*/ 4939827 h 4939827"/>
              <a:gd name="connsiteX91" fmla="*/ 0 w 12192000"/>
              <a:gd name="connsiteY91" fmla="*/ 512043 h 4939827"/>
              <a:gd name="connsiteX92" fmla="*/ 7381 w 12192000"/>
              <a:gd name="connsiteY92" fmla="*/ 512580 h 4939827"/>
              <a:gd name="connsiteX93" fmla="*/ 100029 w 12192000"/>
              <a:gd name="connsiteY93" fmla="*/ 504758 h 4939827"/>
              <a:gd name="connsiteX94" fmla="*/ 155244 w 12192000"/>
              <a:gd name="connsiteY94" fmla="*/ 525130 h 4939827"/>
              <a:gd name="connsiteX95" fmla="*/ 254366 w 12192000"/>
              <a:gd name="connsiteY95" fmla="*/ 534449 h 4939827"/>
              <a:gd name="connsiteX96" fmla="*/ 447292 w 12192000"/>
              <a:gd name="connsiteY96" fmla="*/ 542725 h 4939827"/>
              <a:gd name="connsiteX97" fmla="*/ 628105 w 12192000"/>
              <a:gd name="connsiteY97" fmla="*/ 547853 h 4939827"/>
              <a:gd name="connsiteX98" fmla="*/ 783146 w 12192000"/>
              <a:gd name="connsiteY98" fmla="*/ 591799 h 4939827"/>
              <a:gd name="connsiteX99" fmla="*/ 1043676 w 12192000"/>
              <a:gd name="connsiteY99" fmla="*/ 591887 h 4939827"/>
              <a:gd name="connsiteX100" fmla="*/ 1281816 w 12192000"/>
              <a:gd name="connsiteY100" fmla="*/ 520946 h 4939827"/>
              <a:gd name="connsiteX101" fmla="*/ 1486347 w 12192000"/>
              <a:gd name="connsiteY101" fmla="*/ 487310 h 4939827"/>
              <a:gd name="connsiteX102" fmla="*/ 1568079 w 12192000"/>
              <a:gd name="connsiteY102" fmla="*/ 462531 h 4939827"/>
              <a:gd name="connsiteX103" fmla="*/ 1622516 w 12192000"/>
              <a:gd name="connsiteY103" fmla="*/ 466058 h 4939827"/>
              <a:gd name="connsiteX104" fmla="*/ 1655457 w 12192000"/>
              <a:gd name="connsiteY104" fmla="*/ 465359 h 4939827"/>
              <a:gd name="connsiteX105" fmla="*/ 1717454 w 12192000"/>
              <a:gd name="connsiteY105" fmla="*/ 417203 h 4939827"/>
              <a:gd name="connsiteX106" fmla="*/ 1913794 w 12192000"/>
              <a:gd name="connsiteY106" fmla="*/ 365255 h 4939827"/>
              <a:gd name="connsiteX107" fmla="*/ 2129762 w 12192000"/>
              <a:gd name="connsiteY107" fmla="*/ 367832 h 4939827"/>
              <a:gd name="connsiteX108" fmla="*/ 2376970 w 12192000"/>
              <a:gd name="connsiteY108" fmla="*/ 350129 h 4939827"/>
              <a:gd name="connsiteX109" fmla="*/ 2480155 w 12192000"/>
              <a:gd name="connsiteY109" fmla="*/ 359227 h 4939827"/>
              <a:gd name="connsiteX110" fmla="*/ 2586782 w 12192000"/>
              <a:gd name="connsiteY110" fmla="*/ 339352 h 4939827"/>
              <a:gd name="connsiteX111" fmla="*/ 2679617 w 12192000"/>
              <a:gd name="connsiteY111" fmla="*/ 305383 h 4939827"/>
              <a:gd name="connsiteX112" fmla="*/ 2788947 w 12192000"/>
              <a:gd name="connsiteY112" fmla="*/ 250375 h 4939827"/>
              <a:gd name="connsiteX113" fmla="*/ 2965530 w 12192000"/>
              <a:gd name="connsiteY113" fmla="*/ 245958 h 4939827"/>
              <a:gd name="connsiteX114" fmla="*/ 3103677 w 12192000"/>
              <a:gd name="connsiteY114" fmla="*/ 209527 h 4939827"/>
              <a:gd name="connsiteX115" fmla="*/ 3126759 w 12192000"/>
              <a:gd name="connsiteY115" fmla="*/ 211226 h 4939827"/>
              <a:gd name="connsiteX116" fmla="*/ 3164020 w 12192000"/>
              <a:gd name="connsiteY116" fmla="*/ 212779 h 4939827"/>
              <a:gd name="connsiteX117" fmla="*/ 3285019 w 12192000"/>
              <a:gd name="connsiteY117" fmla="*/ 220535 h 4939827"/>
              <a:gd name="connsiteX118" fmla="*/ 3365154 w 12192000"/>
              <a:gd name="connsiteY118" fmla="*/ 226416 h 4939827"/>
              <a:gd name="connsiteX119" fmla="*/ 3367507 w 12192000"/>
              <a:gd name="connsiteY119" fmla="*/ 225416 h 4939827"/>
              <a:gd name="connsiteX120" fmla="*/ 3387567 w 12192000"/>
              <a:gd name="connsiteY120" fmla="*/ 227103 h 4939827"/>
              <a:gd name="connsiteX121" fmla="*/ 3498001 w 12192000"/>
              <a:gd name="connsiteY121" fmla="*/ 231941 h 4939827"/>
              <a:gd name="connsiteX122" fmla="*/ 3561557 w 12192000"/>
              <a:gd name="connsiteY122" fmla="*/ 228095 h 4939827"/>
              <a:gd name="connsiteX123" fmla="*/ 3611920 w 12192000"/>
              <a:gd name="connsiteY123" fmla="*/ 218094 h 4939827"/>
              <a:gd name="connsiteX124" fmla="*/ 3620528 w 12192000"/>
              <a:gd name="connsiteY124" fmla="*/ 218788 h 4939827"/>
              <a:gd name="connsiteX125" fmla="*/ 3620766 w 12192000"/>
              <a:gd name="connsiteY125" fmla="*/ 218511 h 4939827"/>
              <a:gd name="connsiteX126" fmla="*/ 3629977 w 12192000"/>
              <a:gd name="connsiteY126" fmla="*/ 218664 h 4939827"/>
              <a:gd name="connsiteX127" fmla="*/ 3636217 w 12192000"/>
              <a:gd name="connsiteY127" fmla="*/ 220048 h 4939827"/>
              <a:gd name="connsiteX128" fmla="*/ 3709484 w 12192000"/>
              <a:gd name="connsiteY128" fmla="*/ 186927 h 4939827"/>
              <a:gd name="connsiteX129" fmla="*/ 3761342 w 12192000"/>
              <a:gd name="connsiteY129" fmla="*/ 177474 h 4939827"/>
              <a:gd name="connsiteX130" fmla="*/ 3799748 w 12192000"/>
              <a:gd name="connsiteY130" fmla="*/ 167154 h 4939827"/>
              <a:gd name="connsiteX131" fmla="*/ 3922756 w 12192000"/>
              <a:gd name="connsiteY131" fmla="*/ 194044 h 4939827"/>
              <a:gd name="connsiteX132" fmla="*/ 4028476 w 12192000"/>
              <a:gd name="connsiteY132" fmla="*/ 223679 h 4939827"/>
              <a:gd name="connsiteX133" fmla="*/ 4191582 w 12192000"/>
              <a:gd name="connsiteY133" fmla="*/ 238952 h 4939827"/>
              <a:gd name="connsiteX134" fmla="*/ 4251024 w 12192000"/>
              <a:gd name="connsiteY134" fmla="*/ 240874 h 4939827"/>
              <a:gd name="connsiteX135" fmla="*/ 4355275 w 12192000"/>
              <a:gd name="connsiteY135" fmla="*/ 260205 h 4939827"/>
              <a:gd name="connsiteX136" fmla="*/ 4423807 w 12192000"/>
              <a:gd name="connsiteY136" fmla="*/ 270366 h 4939827"/>
              <a:gd name="connsiteX137" fmla="*/ 4558432 w 12192000"/>
              <a:gd name="connsiteY137" fmla="*/ 269194 h 4939827"/>
              <a:gd name="connsiteX138" fmla="*/ 4635061 w 12192000"/>
              <a:gd name="connsiteY138" fmla="*/ 280682 h 4939827"/>
              <a:gd name="connsiteX139" fmla="*/ 4807427 w 12192000"/>
              <a:gd name="connsiteY139" fmla="*/ 276835 h 4939827"/>
              <a:gd name="connsiteX140" fmla="*/ 5028933 w 12192000"/>
              <a:gd name="connsiteY140" fmla="*/ 183887 h 4939827"/>
              <a:gd name="connsiteX141" fmla="*/ 5093642 w 12192000"/>
              <a:gd name="connsiteY141" fmla="*/ 177214 h 4939827"/>
              <a:gd name="connsiteX142" fmla="*/ 5102642 w 12192000"/>
              <a:gd name="connsiteY142" fmla="*/ 186816 h 4939827"/>
              <a:gd name="connsiteX143" fmla="*/ 5193590 w 12192000"/>
              <a:gd name="connsiteY143" fmla="*/ 156458 h 4939827"/>
              <a:gd name="connsiteX144" fmla="*/ 5323922 w 12192000"/>
              <a:gd name="connsiteY144" fmla="*/ 146332 h 4939827"/>
              <a:gd name="connsiteX145" fmla="*/ 5421860 w 12192000"/>
              <a:gd name="connsiteY145" fmla="*/ 167298 h 4939827"/>
              <a:gd name="connsiteX146" fmla="*/ 5476948 w 12192000"/>
              <a:gd name="connsiteY146" fmla="*/ 173249 h 4939827"/>
              <a:gd name="connsiteX147" fmla="*/ 5516842 w 12192000"/>
              <a:gd name="connsiteY147" fmla="*/ 184018 h 4939827"/>
              <a:gd name="connsiteX148" fmla="*/ 5619415 w 12192000"/>
              <a:gd name="connsiteY148" fmla="*/ 176781 h 4939827"/>
              <a:gd name="connsiteX149" fmla="*/ 5789867 w 12192000"/>
              <a:gd name="connsiteY149" fmla="*/ 150304 h 4939827"/>
              <a:gd name="connsiteX150" fmla="*/ 5825953 w 12192000"/>
              <a:gd name="connsiteY150" fmla="*/ 147907 h 4939827"/>
              <a:gd name="connsiteX151" fmla="*/ 5856168 w 12192000"/>
              <a:gd name="connsiteY151" fmla="*/ 158719 h 4939827"/>
              <a:gd name="connsiteX152" fmla="*/ 5862476 w 12192000"/>
              <a:gd name="connsiteY152" fmla="*/ 172447 h 4939827"/>
              <a:gd name="connsiteX153" fmla="*/ 5882195 w 12192000"/>
              <a:gd name="connsiteY153" fmla="*/ 173195 h 4939827"/>
              <a:gd name="connsiteX154" fmla="*/ 5887271 w 12192000"/>
              <a:gd name="connsiteY154" fmla="*/ 176084 h 4939827"/>
              <a:gd name="connsiteX155" fmla="*/ 5921577 w 12192000"/>
              <a:gd name="connsiteY155" fmla="*/ 169858 h 4939827"/>
              <a:gd name="connsiteX156" fmla="*/ 5983240 w 12192000"/>
              <a:gd name="connsiteY156" fmla="*/ 152755 h 4939827"/>
              <a:gd name="connsiteX157" fmla="*/ 6152287 w 12192000"/>
              <a:gd name="connsiteY157" fmla="*/ 116736 h 4939827"/>
              <a:gd name="connsiteX158" fmla="*/ 6415830 w 12192000"/>
              <a:gd name="connsiteY158" fmla="*/ 136006 h 4939827"/>
              <a:gd name="connsiteX159" fmla="*/ 6756965 w 12192000"/>
              <a:gd name="connsiteY159" fmla="*/ 57636 h 4939827"/>
              <a:gd name="connsiteX160" fmla="*/ 6819400 w 12192000"/>
              <a:gd name="connsiteY160" fmla="*/ 30742 h 4939827"/>
              <a:gd name="connsiteX161" fmla="*/ 6986370 w 12192000"/>
              <a:gd name="connsiteY161" fmla="*/ 12659 h 4939827"/>
              <a:gd name="connsiteX162" fmla="*/ 6989536 w 12192000"/>
              <a:gd name="connsiteY162" fmla="*/ 14528 h 4939827"/>
              <a:gd name="connsiteX163" fmla="*/ 7015933 w 12192000"/>
              <a:gd name="connsiteY163" fmla="*/ 9653 h 4939827"/>
              <a:gd name="connsiteX164" fmla="*/ 7020592 w 12192000"/>
              <a:gd name="connsiteY164" fmla="*/ 1651 h 4939827"/>
              <a:gd name="connsiteX165" fmla="*/ 7025905 w 12192000"/>
              <a:gd name="connsiteY16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371484 w 12192000"/>
              <a:gd name="connsiteY55" fmla="*/ 329634 h 4939827"/>
              <a:gd name="connsiteX56" fmla="*/ 9404829 w 12192000"/>
              <a:gd name="connsiteY56" fmla="*/ 339038 h 4939827"/>
              <a:gd name="connsiteX57" fmla="*/ 9427021 w 12192000"/>
              <a:gd name="connsiteY57" fmla="*/ 358784 h 4939827"/>
              <a:gd name="connsiteX58" fmla="*/ 9670844 w 12192000"/>
              <a:gd name="connsiteY58" fmla="*/ 405128 h 4939827"/>
              <a:gd name="connsiteX59" fmla="*/ 9816083 w 12192000"/>
              <a:gd name="connsiteY59" fmla="*/ 416573 h 4939827"/>
              <a:gd name="connsiteX60" fmla="*/ 9936741 w 12192000"/>
              <a:gd name="connsiteY60" fmla="*/ 437044 h 4939827"/>
              <a:gd name="connsiteX61" fmla="*/ 10050093 w 12192000"/>
              <a:gd name="connsiteY61" fmla="*/ 443783 h 4939827"/>
              <a:gd name="connsiteX62" fmla="*/ 10130090 w 12192000"/>
              <a:gd name="connsiteY62" fmla="*/ 459520 h 4939827"/>
              <a:gd name="connsiteX63" fmla="*/ 10173456 w 12192000"/>
              <a:gd name="connsiteY63" fmla="*/ 457749 h 4939827"/>
              <a:gd name="connsiteX64" fmla="*/ 10218232 w 12192000"/>
              <a:gd name="connsiteY64" fmla="*/ 459820 h 4939827"/>
              <a:gd name="connsiteX65" fmla="*/ 10354176 w 12192000"/>
              <a:gd name="connsiteY65" fmla="*/ 471377 h 4939827"/>
              <a:gd name="connsiteX66" fmla="*/ 10430681 w 12192000"/>
              <a:gd name="connsiteY66" fmla="*/ 481226 h 4939827"/>
              <a:gd name="connsiteX67" fmla="*/ 10478169 w 12192000"/>
              <a:gd name="connsiteY67" fmla="*/ 481774 h 4939827"/>
              <a:gd name="connsiteX68" fmla="*/ 10540907 w 12192000"/>
              <a:gd name="connsiteY68" fmla="*/ 485607 h 4939827"/>
              <a:gd name="connsiteX69" fmla="*/ 10614941 w 12192000"/>
              <a:gd name="connsiteY69" fmla="*/ 487592 h 4939827"/>
              <a:gd name="connsiteX70" fmla="*/ 10674098 w 12192000"/>
              <a:gd name="connsiteY70" fmla="*/ 521656 h 4939827"/>
              <a:gd name="connsiteX71" fmla="*/ 10874834 w 12192000"/>
              <a:gd name="connsiteY71" fmla="*/ 574867 h 4939827"/>
              <a:gd name="connsiteX72" fmla="*/ 10944981 w 12192000"/>
              <a:gd name="connsiteY72" fmla="*/ 615042 h 4939827"/>
              <a:gd name="connsiteX73" fmla="*/ 11006376 w 12192000"/>
              <a:gd name="connsiteY73" fmla="*/ 645957 h 4939827"/>
              <a:gd name="connsiteX74" fmla="*/ 11076308 w 12192000"/>
              <a:gd name="connsiteY74" fmla="*/ 675698 h 4939827"/>
              <a:gd name="connsiteX75" fmla="*/ 11148789 w 12192000"/>
              <a:gd name="connsiteY75" fmla="*/ 685041 h 4939827"/>
              <a:gd name="connsiteX76" fmla="*/ 11249129 w 12192000"/>
              <a:gd name="connsiteY76" fmla="*/ 684218 h 4939827"/>
              <a:gd name="connsiteX77" fmla="*/ 11299915 w 12192000"/>
              <a:gd name="connsiteY77" fmla="*/ 692177 h 4939827"/>
              <a:gd name="connsiteX78" fmla="*/ 11386973 w 12192000"/>
              <a:gd name="connsiteY78" fmla="*/ 708209 h 4939827"/>
              <a:gd name="connsiteX79" fmla="*/ 11500105 w 12192000"/>
              <a:gd name="connsiteY79" fmla="*/ 735014 h 4939827"/>
              <a:gd name="connsiteX80" fmla="*/ 11621735 w 12192000"/>
              <a:gd name="connsiteY80" fmla="*/ 789584 h 4939827"/>
              <a:gd name="connsiteX81" fmla="*/ 11691200 w 12192000"/>
              <a:gd name="connsiteY81" fmla="*/ 867902 h 4939827"/>
              <a:gd name="connsiteX82" fmla="*/ 11819427 w 12192000"/>
              <a:gd name="connsiteY82" fmla="*/ 911634 h 4939827"/>
              <a:gd name="connsiteX83" fmla="*/ 11969720 w 12192000"/>
              <a:gd name="connsiteY83" fmla="*/ 964737 h 4939827"/>
              <a:gd name="connsiteX84" fmla="*/ 12055766 w 12192000"/>
              <a:gd name="connsiteY84" fmla="*/ 991268 h 4939827"/>
              <a:gd name="connsiteX85" fmla="*/ 12171539 w 12192000"/>
              <a:gd name="connsiteY85" fmla="*/ 995427 h 4939827"/>
              <a:gd name="connsiteX86" fmla="*/ 12187831 w 12192000"/>
              <a:gd name="connsiteY86" fmla="*/ 996580 h 4939827"/>
              <a:gd name="connsiteX87" fmla="*/ 12192000 w 12192000"/>
              <a:gd name="connsiteY87" fmla="*/ 996726 h 4939827"/>
              <a:gd name="connsiteX88" fmla="*/ 12192000 w 12192000"/>
              <a:gd name="connsiteY88" fmla="*/ 4939827 h 4939827"/>
              <a:gd name="connsiteX89" fmla="*/ 0 w 12192000"/>
              <a:gd name="connsiteY89" fmla="*/ 4939827 h 4939827"/>
              <a:gd name="connsiteX90" fmla="*/ 0 w 12192000"/>
              <a:gd name="connsiteY90" fmla="*/ 512043 h 4939827"/>
              <a:gd name="connsiteX91" fmla="*/ 7381 w 12192000"/>
              <a:gd name="connsiteY91" fmla="*/ 512580 h 4939827"/>
              <a:gd name="connsiteX92" fmla="*/ 100029 w 12192000"/>
              <a:gd name="connsiteY92" fmla="*/ 504758 h 4939827"/>
              <a:gd name="connsiteX93" fmla="*/ 155244 w 12192000"/>
              <a:gd name="connsiteY93" fmla="*/ 525130 h 4939827"/>
              <a:gd name="connsiteX94" fmla="*/ 254366 w 12192000"/>
              <a:gd name="connsiteY94" fmla="*/ 534449 h 4939827"/>
              <a:gd name="connsiteX95" fmla="*/ 447292 w 12192000"/>
              <a:gd name="connsiteY95" fmla="*/ 542725 h 4939827"/>
              <a:gd name="connsiteX96" fmla="*/ 628105 w 12192000"/>
              <a:gd name="connsiteY96" fmla="*/ 547853 h 4939827"/>
              <a:gd name="connsiteX97" fmla="*/ 783146 w 12192000"/>
              <a:gd name="connsiteY97" fmla="*/ 591799 h 4939827"/>
              <a:gd name="connsiteX98" fmla="*/ 1043676 w 12192000"/>
              <a:gd name="connsiteY98" fmla="*/ 591887 h 4939827"/>
              <a:gd name="connsiteX99" fmla="*/ 1281816 w 12192000"/>
              <a:gd name="connsiteY99" fmla="*/ 520946 h 4939827"/>
              <a:gd name="connsiteX100" fmla="*/ 1486347 w 12192000"/>
              <a:gd name="connsiteY100" fmla="*/ 487310 h 4939827"/>
              <a:gd name="connsiteX101" fmla="*/ 1568079 w 12192000"/>
              <a:gd name="connsiteY101" fmla="*/ 462531 h 4939827"/>
              <a:gd name="connsiteX102" fmla="*/ 1622516 w 12192000"/>
              <a:gd name="connsiteY102" fmla="*/ 466058 h 4939827"/>
              <a:gd name="connsiteX103" fmla="*/ 1655457 w 12192000"/>
              <a:gd name="connsiteY103" fmla="*/ 465359 h 4939827"/>
              <a:gd name="connsiteX104" fmla="*/ 1717454 w 12192000"/>
              <a:gd name="connsiteY104" fmla="*/ 417203 h 4939827"/>
              <a:gd name="connsiteX105" fmla="*/ 1913794 w 12192000"/>
              <a:gd name="connsiteY105" fmla="*/ 365255 h 4939827"/>
              <a:gd name="connsiteX106" fmla="*/ 2129762 w 12192000"/>
              <a:gd name="connsiteY106" fmla="*/ 367832 h 4939827"/>
              <a:gd name="connsiteX107" fmla="*/ 2376970 w 12192000"/>
              <a:gd name="connsiteY107" fmla="*/ 350129 h 4939827"/>
              <a:gd name="connsiteX108" fmla="*/ 2480155 w 12192000"/>
              <a:gd name="connsiteY108" fmla="*/ 359227 h 4939827"/>
              <a:gd name="connsiteX109" fmla="*/ 2586782 w 12192000"/>
              <a:gd name="connsiteY109" fmla="*/ 339352 h 4939827"/>
              <a:gd name="connsiteX110" fmla="*/ 2679617 w 12192000"/>
              <a:gd name="connsiteY110" fmla="*/ 305383 h 4939827"/>
              <a:gd name="connsiteX111" fmla="*/ 2788947 w 12192000"/>
              <a:gd name="connsiteY111" fmla="*/ 250375 h 4939827"/>
              <a:gd name="connsiteX112" fmla="*/ 2965530 w 12192000"/>
              <a:gd name="connsiteY112" fmla="*/ 245958 h 4939827"/>
              <a:gd name="connsiteX113" fmla="*/ 3103677 w 12192000"/>
              <a:gd name="connsiteY113" fmla="*/ 209527 h 4939827"/>
              <a:gd name="connsiteX114" fmla="*/ 3126759 w 12192000"/>
              <a:gd name="connsiteY114" fmla="*/ 211226 h 4939827"/>
              <a:gd name="connsiteX115" fmla="*/ 3164020 w 12192000"/>
              <a:gd name="connsiteY115" fmla="*/ 212779 h 4939827"/>
              <a:gd name="connsiteX116" fmla="*/ 3285019 w 12192000"/>
              <a:gd name="connsiteY116" fmla="*/ 220535 h 4939827"/>
              <a:gd name="connsiteX117" fmla="*/ 3365154 w 12192000"/>
              <a:gd name="connsiteY117" fmla="*/ 226416 h 4939827"/>
              <a:gd name="connsiteX118" fmla="*/ 3367507 w 12192000"/>
              <a:gd name="connsiteY118" fmla="*/ 225416 h 4939827"/>
              <a:gd name="connsiteX119" fmla="*/ 3387567 w 12192000"/>
              <a:gd name="connsiteY119" fmla="*/ 227103 h 4939827"/>
              <a:gd name="connsiteX120" fmla="*/ 3498001 w 12192000"/>
              <a:gd name="connsiteY120" fmla="*/ 231941 h 4939827"/>
              <a:gd name="connsiteX121" fmla="*/ 3561557 w 12192000"/>
              <a:gd name="connsiteY121" fmla="*/ 228095 h 4939827"/>
              <a:gd name="connsiteX122" fmla="*/ 3611920 w 12192000"/>
              <a:gd name="connsiteY122" fmla="*/ 218094 h 4939827"/>
              <a:gd name="connsiteX123" fmla="*/ 3620528 w 12192000"/>
              <a:gd name="connsiteY123" fmla="*/ 218788 h 4939827"/>
              <a:gd name="connsiteX124" fmla="*/ 3620766 w 12192000"/>
              <a:gd name="connsiteY124" fmla="*/ 218511 h 4939827"/>
              <a:gd name="connsiteX125" fmla="*/ 3629977 w 12192000"/>
              <a:gd name="connsiteY125" fmla="*/ 218664 h 4939827"/>
              <a:gd name="connsiteX126" fmla="*/ 3636217 w 12192000"/>
              <a:gd name="connsiteY126" fmla="*/ 220048 h 4939827"/>
              <a:gd name="connsiteX127" fmla="*/ 3709484 w 12192000"/>
              <a:gd name="connsiteY127" fmla="*/ 186927 h 4939827"/>
              <a:gd name="connsiteX128" fmla="*/ 3761342 w 12192000"/>
              <a:gd name="connsiteY128" fmla="*/ 177474 h 4939827"/>
              <a:gd name="connsiteX129" fmla="*/ 3799748 w 12192000"/>
              <a:gd name="connsiteY129" fmla="*/ 167154 h 4939827"/>
              <a:gd name="connsiteX130" fmla="*/ 3922756 w 12192000"/>
              <a:gd name="connsiteY130" fmla="*/ 194044 h 4939827"/>
              <a:gd name="connsiteX131" fmla="*/ 4028476 w 12192000"/>
              <a:gd name="connsiteY131" fmla="*/ 223679 h 4939827"/>
              <a:gd name="connsiteX132" fmla="*/ 4191582 w 12192000"/>
              <a:gd name="connsiteY132" fmla="*/ 238952 h 4939827"/>
              <a:gd name="connsiteX133" fmla="*/ 4251024 w 12192000"/>
              <a:gd name="connsiteY133" fmla="*/ 240874 h 4939827"/>
              <a:gd name="connsiteX134" fmla="*/ 4355275 w 12192000"/>
              <a:gd name="connsiteY134" fmla="*/ 260205 h 4939827"/>
              <a:gd name="connsiteX135" fmla="*/ 4423807 w 12192000"/>
              <a:gd name="connsiteY135" fmla="*/ 270366 h 4939827"/>
              <a:gd name="connsiteX136" fmla="*/ 4558432 w 12192000"/>
              <a:gd name="connsiteY136" fmla="*/ 269194 h 4939827"/>
              <a:gd name="connsiteX137" fmla="*/ 4635061 w 12192000"/>
              <a:gd name="connsiteY137" fmla="*/ 280682 h 4939827"/>
              <a:gd name="connsiteX138" fmla="*/ 4807427 w 12192000"/>
              <a:gd name="connsiteY138" fmla="*/ 276835 h 4939827"/>
              <a:gd name="connsiteX139" fmla="*/ 5028933 w 12192000"/>
              <a:gd name="connsiteY139" fmla="*/ 183887 h 4939827"/>
              <a:gd name="connsiteX140" fmla="*/ 5093642 w 12192000"/>
              <a:gd name="connsiteY140" fmla="*/ 177214 h 4939827"/>
              <a:gd name="connsiteX141" fmla="*/ 5102642 w 12192000"/>
              <a:gd name="connsiteY141" fmla="*/ 186816 h 4939827"/>
              <a:gd name="connsiteX142" fmla="*/ 5193590 w 12192000"/>
              <a:gd name="connsiteY142" fmla="*/ 156458 h 4939827"/>
              <a:gd name="connsiteX143" fmla="*/ 5323922 w 12192000"/>
              <a:gd name="connsiteY143" fmla="*/ 146332 h 4939827"/>
              <a:gd name="connsiteX144" fmla="*/ 5421860 w 12192000"/>
              <a:gd name="connsiteY144" fmla="*/ 167298 h 4939827"/>
              <a:gd name="connsiteX145" fmla="*/ 5476948 w 12192000"/>
              <a:gd name="connsiteY145" fmla="*/ 173249 h 4939827"/>
              <a:gd name="connsiteX146" fmla="*/ 5516842 w 12192000"/>
              <a:gd name="connsiteY146" fmla="*/ 184018 h 4939827"/>
              <a:gd name="connsiteX147" fmla="*/ 5619415 w 12192000"/>
              <a:gd name="connsiteY147" fmla="*/ 176781 h 4939827"/>
              <a:gd name="connsiteX148" fmla="*/ 5789867 w 12192000"/>
              <a:gd name="connsiteY148" fmla="*/ 150304 h 4939827"/>
              <a:gd name="connsiteX149" fmla="*/ 5825953 w 12192000"/>
              <a:gd name="connsiteY149" fmla="*/ 147907 h 4939827"/>
              <a:gd name="connsiteX150" fmla="*/ 5856168 w 12192000"/>
              <a:gd name="connsiteY150" fmla="*/ 158719 h 4939827"/>
              <a:gd name="connsiteX151" fmla="*/ 5862476 w 12192000"/>
              <a:gd name="connsiteY151" fmla="*/ 172447 h 4939827"/>
              <a:gd name="connsiteX152" fmla="*/ 5882195 w 12192000"/>
              <a:gd name="connsiteY152" fmla="*/ 173195 h 4939827"/>
              <a:gd name="connsiteX153" fmla="*/ 5887271 w 12192000"/>
              <a:gd name="connsiteY153" fmla="*/ 176084 h 4939827"/>
              <a:gd name="connsiteX154" fmla="*/ 5921577 w 12192000"/>
              <a:gd name="connsiteY154" fmla="*/ 169858 h 4939827"/>
              <a:gd name="connsiteX155" fmla="*/ 5983240 w 12192000"/>
              <a:gd name="connsiteY155" fmla="*/ 152755 h 4939827"/>
              <a:gd name="connsiteX156" fmla="*/ 6152287 w 12192000"/>
              <a:gd name="connsiteY156" fmla="*/ 116736 h 4939827"/>
              <a:gd name="connsiteX157" fmla="*/ 6415830 w 12192000"/>
              <a:gd name="connsiteY157" fmla="*/ 136006 h 4939827"/>
              <a:gd name="connsiteX158" fmla="*/ 6756965 w 12192000"/>
              <a:gd name="connsiteY158" fmla="*/ 57636 h 4939827"/>
              <a:gd name="connsiteX159" fmla="*/ 6819400 w 12192000"/>
              <a:gd name="connsiteY159" fmla="*/ 30742 h 4939827"/>
              <a:gd name="connsiteX160" fmla="*/ 6986370 w 12192000"/>
              <a:gd name="connsiteY160" fmla="*/ 12659 h 4939827"/>
              <a:gd name="connsiteX161" fmla="*/ 6989536 w 12192000"/>
              <a:gd name="connsiteY161" fmla="*/ 14528 h 4939827"/>
              <a:gd name="connsiteX162" fmla="*/ 7015933 w 12192000"/>
              <a:gd name="connsiteY162" fmla="*/ 9653 h 4939827"/>
              <a:gd name="connsiteX163" fmla="*/ 7020592 w 12192000"/>
              <a:gd name="connsiteY163" fmla="*/ 1651 h 4939827"/>
              <a:gd name="connsiteX164" fmla="*/ 7025905 w 12192000"/>
              <a:gd name="connsiteY16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877301 w 12192000"/>
              <a:gd name="connsiteY15" fmla="*/ 186153 h 4939827"/>
              <a:gd name="connsiteX16" fmla="*/ 7952584 w 12192000"/>
              <a:gd name="connsiteY16" fmla="*/ 170181 h 4939827"/>
              <a:gd name="connsiteX17" fmla="*/ 8009534 w 12192000"/>
              <a:gd name="connsiteY17" fmla="*/ 176441 h 4939827"/>
              <a:gd name="connsiteX18" fmla="*/ 8058681 w 12192000"/>
              <a:gd name="connsiteY18" fmla="*/ 219431 h 4939827"/>
              <a:gd name="connsiteX19" fmla="*/ 8126175 w 12192000"/>
              <a:gd name="connsiteY19" fmla="*/ 240005 h 4939827"/>
              <a:gd name="connsiteX20" fmla="*/ 8166439 w 12192000"/>
              <a:gd name="connsiteY20" fmla="*/ 252699 h 4939827"/>
              <a:gd name="connsiteX21" fmla="*/ 8281371 w 12192000"/>
              <a:gd name="connsiteY21" fmla="*/ 256875 h 4939827"/>
              <a:gd name="connsiteX22" fmla="*/ 8381609 w 12192000"/>
              <a:gd name="connsiteY22" fmla="*/ 240618 h 4939827"/>
              <a:gd name="connsiteX23" fmla="*/ 8406759 w 12192000"/>
              <a:gd name="connsiteY23" fmla="*/ 232517 h 4939827"/>
              <a:gd name="connsiteX24" fmla="*/ 8426506 w 12192000"/>
              <a:gd name="connsiteY24" fmla="*/ 241842 h 4939827"/>
              <a:gd name="connsiteX25" fmla="*/ 8427949 w 12192000"/>
              <a:gd name="connsiteY25" fmla="*/ 240981 h 4939827"/>
              <a:gd name="connsiteX26" fmla="*/ 8441468 w 12192000"/>
              <a:gd name="connsiteY26" fmla="*/ 241157 h 4939827"/>
              <a:gd name="connsiteX27" fmla="*/ 8565757 w 12192000"/>
              <a:gd name="connsiteY27" fmla="*/ 255317 h 4939827"/>
              <a:gd name="connsiteX28" fmla="*/ 8573171 w 12192000"/>
              <a:gd name="connsiteY28" fmla="*/ 258426 h 4939827"/>
              <a:gd name="connsiteX29" fmla="*/ 8573548 w 12192000"/>
              <a:gd name="connsiteY29" fmla="*/ 258241 h 4939827"/>
              <a:gd name="connsiteX30" fmla="*/ 8581827 w 12192000"/>
              <a:gd name="connsiteY30" fmla="*/ 261028 h 4939827"/>
              <a:gd name="connsiteX31" fmla="*/ 8586687 w 12192000"/>
              <a:gd name="connsiteY31" fmla="*/ 264089 h 4939827"/>
              <a:gd name="connsiteX32" fmla="*/ 8601067 w 12192000"/>
              <a:gd name="connsiteY32" fmla="*/ 270114 h 4939827"/>
              <a:gd name="connsiteX33" fmla="*/ 8672650 w 12192000"/>
              <a:gd name="connsiteY33" fmla="*/ 254821 h 4939827"/>
              <a:gd name="connsiteX34" fmla="*/ 8785543 w 12192000"/>
              <a:gd name="connsiteY34" fmla="*/ 263406 h 4939827"/>
              <a:gd name="connsiteX35" fmla="*/ 8830588 w 12192000"/>
              <a:gd name="connsiteY35" fmla="*/ 265483 h 4939827"/>
              <a:gd name="connsiteX36" fmla="*/ 8905142 w 12192000"/>
              <a:gd name="connsiteY36" fmla="*/ 264958 h 4939827"/>
              <a:gd name="connsiteX37" fmla="*/ 8968582 w 12192000"/>
              <a:gd name="connsiteY37" fmla="*/ 262728 h 4939827"/>
              <a:gd name="connsiteX38" fmla="*/ 8972994 w 12192000"/>
              <a:gd name="connsiteY38" fmla="*/ 263284 h 4939827"/>
              <a:gd name="connsiteX39" fmla="*/ 9004605 w 12192000"/>
              <a:gd name="connsiteY39" fmla="*/ 258041 h 4939827"/>
              <a:gd name="connsiteX40" fmla="*/ 9016165 w 12192000"/>
              <a:gd name="connsiteY40" fmla="*/ 261258 h 4939827"/>
              <a:gd name="connsiteX41" fmla="*/ 9043297 w 12192000"/>
              <a:gd name="connsiteY41" fmla="*/ 281547 h 4939827"/>
              <a:gd name="connsiteX42" fmla="*/ 9048315 w 12192000"/>
              <a:gd name="connsiteY42" fmla="*/ 279264 h 4939827"/>
              <a:gd name="connsiteX43" fmla="*/ 9054706 w 12192000"/>
              <a:gd name="connsiteY43" fmla="*/ 278538 h 4939827"/>
              <a:gd name="connsiteX44" fmla="*/ 9070919 w 12192000"/>
              <a:gd name="connsiteY44" fmla="*/ 281810 h 4939827"/>
              <a:gd name="connsiteX45" fmla="*/ 9076813 w 12192000"/>
              <a:gd name="connsiteY45" fmla="*/ 283909 h 4939827"/>
              <a:gd name="connsiteX46" fmla="*/ 9085871 w 12192000"/>
              <a:gd name="connsiteY46" fmla="*/ 285133 h 4939827"/>
              <a:gd name="connsiteX47" fmla="*/ 9086159 w 12192000"/>
              <a:gd name="connsiteY47" fmla="*/ 284887 h 4939827"/>
              <a:gd name="connsiteX48" fmla="*/ 9134606 w 12192000"/>
              <a:gd name="connsiteY48" fmla="*/ 288168 h 4939827"/>
              <a:gd name="connsiteX49" fmla="*/ 9195590 w 12192000"/>
              <a:gd name="connsiteY49" fmla="*/ 279568 h 4939827"/>
              <a:gd name="connsiteX50" fmla="*/ 9219336 w 12192000"/>
              <a:gd name="connsiteY50" fmla="*/ 278133 h 4939827"/>
              <a:gd name="connsiteX51" fmla="*/ 9232362 w 12192000"/>
              <a:gd name="connsiteY51" fmla="*/ 275894 h 4939827"/>
              <a:gd name="connsiteX52" fmla="*/ 9233396 w 12192000"/>
              <a:gd name="connsiteY52" fmla="*/ 274803 h 4939827"/>
              <a:gd name="connsiteX53" fmla="*/ 9256213 w 12192000"/>
              <a:gd name="connsiteY53" fmla="*/ 281576 h 4939827"/>
              <a:gd name="connsiteX54" fmla="*/ 9371484 w 12192000"/>
              <a:gd name="connsiteY54" fmla="*/ 329634 h 4939827"/>
              <a:gd name="connsiteX55" fmla="*/ 9404829 w 12192000"/>
              <a:gd name="connsiteY55" fmla="*/ 339038 h 4939827"/>
              <a:gd name="connsiteX56" fmla="*/ 9427021 w 12192000"/>
              <a:gd name="connsiteY56" fmla="*/ 358784 h 4939827"/>
              <a:gd name="connsiteX57" fmla="*/ 9670844 w 12192000"/>
              <a:gd name="connsiteY57" fmla="*/ 405128 h 4939827"/>
              <a:gd name="connsiteX58" fmla="*/ 9816083 w 12192000"/>
              <a:gd name="connsiteY58" fmla="*/ 416573 h 4939827"/>
              <a:gd name="connsiteX59" fmla="*/ 9936741 w 12192000"/>
              <a:gd name="connsiteY59" fmla="*/ 437044 h 4939827"/>
              <a:gd name="connsiteX60" fmla="*/ 10050093 w 12192000"/>
              <a:gd name="connsiteY60" fmla="*/ 443783 h 4939827"/>
              <a:gd name="connsiteX61" fmla="*/ 10130090 w 12192000"/>
              <a:gd name="connsiteY61" fmla="*/ 459520 h 4939827"/>
              <a:gd name="connsiteX62" fmla="*/ 10173456 w 12192000"/>
              <a:gd name="connsiteY62" fmla="*/ 457749 h 4939827"/>
              <a:gd name="connsiteX63" fmla="*/ 10218232 w 12192000"/>
              <a:gd name="connsiteY63" fmla="*/ 459820 h 4939827"/>
              <a:gd name="connsiteX64" fmla="*/ 10354176 w 12192000"/>
              <a:gd name="connsiteY64" fmla="*/ 471377 h 4939827"/>
              <a:gd name="connsiteX65" fmla="*/ 10430681 w 12192000"/>
              <a:gd name="connsiteY65" fmla="*/ 481226 h 4939827"/>
              <a:gd name="connsiteX66" fmla="*/ 10478169 w 12192000"/>
              <a:gd name="connsiteY66" fmla="*/ 481774 h 4939827"/>
              <a:gd name="connsiteX67" fmla="*/ 10540907 w 12192000"/>
              <a:gd name="connsiteY67" fmla="*/ 485607 h 4939827"/>
              <a:gd name="connsiteX68" fmla="*/ 10614941 w 12192000"/>
              <a:gd name="connsiteY68" fmla="*/ 487592 h 4939827"/>
              <a:gd name="connsiteX69" fmla="*/ 10674098 w 12192000"/>
              <a:gd name="connsiteY69" fmla="*/ 521656 h 4939827"/>
              <a:gd name="connsiteX70" fmla="*/ 10874834 w 12192000"/>
              <a:gd name="connsiteY70" fmla="*/ 574867 h 4939827"/>
              <a:gd name="connsiteX71" fmla="*/ 10944981 w 12192000"/>
              <a:gd name="connsiteY71" fmla="*/ 615042 h 4939827"/>
              <a:gd name="connsiteX72" fmla="*/ 11006376 w 12192000"/>
              <a:gd name="connsiteY72" fmla="*/ 645957 h 4939827"/>
              <a:gd name="connsiteX73" fmla="*/ 11076308 w 12192000"/>
              <a:gd name="connsiteY73" fmla="*/ 675698 h 4939827"/>
              <a:gd name="connsiteX74" fmla="*/ 11148789 w 12192000"/>
              <a:gd name="connsiteY74" fmla="*/ 685041 h 4939827"/>
              <a:gd name="connsiteX75" fmla="*/ 11249129 w 12192000"/>
              <a:gd name="connsiteY75" fmla="*/ 684218 h 4939827"/>
              <a:gd name="connsiteX76" fmla="*/ 11299915 w 12192000"/>
              <a:gd name="connsiteY76" fmla="*/ 692177 h 4939827"/>
              <a:gd name="connsiteX77" fmla="*/ 11386973 w 12192000"/>
              <a:gd name="connsiteY77" fmla="*/ 708209 h 4939827"/>
              <a:gd name="connsiteX78" fmla="*/ 11500105 w 12192000"/>
              <a:gd name="connsiteY78" fmla="*/ 735014 h 4939827"/>
              <a:gd name="connsiteX79" fmla="*/ 11621735 w 12192000"/>
              <a:gd name="connsiteY79" fmla="*/ 789584 h 4939827"/>
              <a:gd name="connsiteX80" fmla="*/ 11691200 w 12192000"/>
              <a:gd name="connsiteY80" fmla="*/ 867902 h 4939827"/>
              <a:gd name="connsiteX81" fmla="*/ 11819427 w 12192000"/>
              <a:gd name="connsiteY81" fmla="*/ 911634 h 4939827"/>
              <a:gd name="connsiteX82" fmla="*/ 11969720 w 12192000"/>
              <a:gd name="connsiteY82" fmla="*/ 964737 h 4939827"/>
              <a:gd name="connsiteX83" fmla="*/ 12055766 w 12192000"/>
              <a:gd name="connsiteY83" fmla="*/ 991268 h 4939827"/>
              <a:gd name="connsiteX84" fmla="*/ 12171539 w 12192000"/>
              <a:gd name="connsiteY84" fmla="*/ 995427 h 4939827"/>
              <a:gd name="connsiteX85" fmla="*/ 12187831 w 12192000"/>
              <a:gd name="connsiteY85" fmla="*/ 996580 h 4939827"/>
              <a:gd name="connsiteX86" fmla="*/ 12192000 w 12192000"/>
              <a:gd name="connsiteY86" fmla="*/ 996726 h 4939827"/>
              <a:gd name="connsiteX87" fmla="*/ 12192000 w 12192000"/>
              <a:gd name="connsiteY87" fmla="*/ 4939827 h 4939827"/>
              <a:gd name="connsiteX88" fmla="*/ 0 w 12192000"/>
              <a:gd name="connsiteY88" fmla="*/ 4939827 h 4939827"/>
              <a:gd name="connsiteX89" fmla="*/ 0 w 12192000"/>
              <a:gd name="connsiteY89" fmla="*/ 512043 h 4939827"/>
              <a:gd name="connsiteX90" fmla="*/ 7381 w 12192000"/>
              <a:gd name="connsiteY90" fmla="*/ 512580 h 4939827"/>
              <a:gd name="connsiteX91" fmla="*/ 100029 w 12192000"/>
              <a:gd name="connsiteY91" fmla="*/ 504758 h 4939827"/>
              <a:gd name="connsiteX92" fmla="*/ 155244 w 12192000"/>
              <a:gd name="connsiteY92" fmla="*/ 525130 h 4939827"/>
              <a:gd name="connsiteX93" fmla="*/ 254366 w 12192000"/>
              <a:gd name="connsiteY93" fmla="*/ 534449 h 4939827"/>
              <a:gd name="connsiteX94" fmla="*/ 447292 w 12192000"/>
              <a:gd name="connsiteY94" fmla="*/ 542725 h 4939827"/>
              <a:gd name="connsiteX95" fmla="*/ 628105 w 12192000"/>
              <a:gd name="connsiteY95" fmla="*/ 547853 h 4939827"/>
              <a:gd name="connsiteX96" fmla="*/ 783146 w 12192000"/>
              <a:gd name="connsiteY96" fmla="*/ 591799 h 4939827"/>
              <a:gd name="connsiteX97" fmla="*/ 1043676 w 12192000"/>
              <a:gd name="connsiteY97" fmla="*/ 591887 h 4939827"/>
              <a:gd name="connsiteX98" fmla="*/ 1281816 w 12192000"/>
              <a:gd name="connsiteY98" fmla="*/ 520946 h 4939827"/>
              <a:gd name="connsiteX99" fmla="*/ 1486347 w 12192000"/>
              <a:gd name="connsiteY99" fmla="*/ 487310 h 4939827"/>
              <a:gd name="connsiteX100" fmla="*/ 1568079 w 12192000"/>
              <a:gd name="connsiteY100" fmla="*/ 462531 h 4939827"/>
              <a:gd name="connsiteX101" fmla="*/ 1622516 w 12192000"/>
              <a:gd name="connsiteY101" fmla="*/ 466058 h 4939827"/>
              <a:gd name="connsiteX102" fmla="*/ 1655457 w 12192000"/>
              <a:gd name="connsiteY102" fmla="*/ 465359 h 4939827"/>
              <a:gd name="connsiteX103" fmla="*/ 1717454 w 12192000"/>
              <a:gd name="connsiteY103" fmla="*/ 417203 h 4939827"/>
              <a:gd name="connsiteX104" fmla="*/ 1913794 w 12192000"/>
              <a:gd name="connsiteY104" fmla="*/ 365255 h 4939827"/>
              <a:gd name="connsiteX105" fmla="*/ 2129762 w 12192000"/>
              <a:gd name="connsiteY105" fmla="*/ 367832 h 4939827"/>
              <a:gd name="connsiteX106" fmla="*/ 2376970 w 12192000"/>
              <a:gd name="connsiteY106" fmla="*/ 350129 h 4939827"/>
              <a:gd name="connsiteX107" fmla="*/ 2480155 w 12192000"/>
              <a:gd name="connsiteY107" fmla="*/ 359227 h 4939827"/>
              <a:gd name="connsiteX108" fmla="*/ 2586782 w 12192000"/>
              <a:gd name="connsiteY108" fmla="*/ 339352 h 4939827"/>
              <a:gd name="connsiteX109" fmla="*/ 2679617 w 12192000"/>
              <a:gd name="connsiteY109" fmla="*/ 305383 h 4939827"/>
              <a:gd name="connsiteX110" fmla="*/ 2788947 w 12192000"/>
              <a:gd name="connsiteY110" fmla="*/ 250375 h 4939827"/>
              <a:gd name="connsiteX111" fmla="*/ 2965530 w 12192000"/>
              <a:gd name="connsiteY111" fmla="*/ 245958 h 4939827"/>
              <a:gd name="connsiteX112" fmla="*/ 3103677 w 12192000"/>
              <a:gd name="connsiteY112" fmla="*/ 209527 h 4939827"/>
              <a:gd name="connsiteX113" fmla="*/ 3126759 w 12192000"/>
              <a:gd name="connsiteY113" fmla="*/ 211226 h 4939827"/>
              <a:gd name="connsiteX114" fmla="*/ 3164020 w 12192000"/>
              <a:gd name="connsiteY114" fmla="*/ 212779 h 4939827"/>
              <a:gd name="connsiteX115" fmla="*/ 3285019 w 12192000"/>
              <a:gd name="connsiteY115" fmla="*/ 220535 h 4939827"/>
              <a:gd name="connsiteX116" fmla="*/ 3365154 w 12192000"/>
              <a:gd name="connsiteY116" fmla="*/ 226416 h 4939827"/>
              <a:gd name="connsiteX117" fmla="*/ 3367507 w 12192000"/>
              <a:gd name="connsiteY117" fmla="*/ 225416 h 4939827"/>
              <a:gd name="connsiteX118" fmla="*/ 3387567 w 12192000"/>
              <a:gd name="connsiteY118" fmla="*/ 227103 h 4939827"/>
              <a:gd name="connsiteX119" fmla="*/ 3498001 w 12192000"/>
              <a:gd name="connsiteY119" fmla="*/ 231941 h 4939827"/>
              <a:gd name="connsiteX120" fmla="*/ 3561557 w 12192000"/>
              <a:gd name="connsiteY120" fmla="*/ 228095 h 4939827"/>
              <a:gd name="connsiteX121" fmla="*/ 3611920 w 12192000"/>
              <a:gd name="connsiteY121" fmla="*/ 218094 h 4939827"/>
              <a:gd name="connsiteX122" fmla="*/ 3620528 w 12192000"/>
              <a:gd name="connsiteY122" fmla="*/ 218788 h 4939827"/>
              <a:gd name="connsiteX123" fmla="*/ 3620766 w 12192000"/>
              <a:gd name="connsiteY123" fmla="*/ 218511 h 4939827"/>
              <a:gd name="connsiteX124" fmla="*/ 3629977 w 12192000"/>
              <a:gd name="connsiteY124" fmla="*/ 218664 h 4939827"/>
              <a:gd name="connsiteX125" fmla="*/ 3636217 w 12192000"/>
              <a:gd name="connsiteY125" fmla="*/ 220048 h 4939827"/>
              <a:gd name="connsiteX126" fmla="*/ 3709484 w 12192000"/>
              <a:gd name="connsiteY126" fmla="*/ 186927 h 4939827"/>
              <a:gd name="connsiteX127" fmla="*/ 3761342 w 12192000"/>
              <a:gd name="connsiteY127" fmla="*/ 177474 h 4939827"/>
              <a:gd name="connsiteX128" fmla="*/ 3799748 w 12192000"/>
              <a:gd name="connsiteY128" fmla="*/ 167154 h 4939827"/>
              <a:gd name="connsiteX129" fmla="*/ 3922756 w 12192000"/>
              <a:gd name="connsiteY129" fmla="*/ 194044 h 4939827"/>
              <a:gd name="connsiteX130" fmla="*/ 4028476 w 12192000"/>
              <a:gd name="connsiteY130" fmla="*/ 223679 h 4939827"/>
              <a:gd name="connsiteX131" fmla="*/ 4191582 w 12192000"/>
              <a:gd name="connsiteY131" fmla="*/ 238952 h 4939827"/>
              <a:gd name="connsiteX132" fmla="*/ 4251024 w 12192000"/>
              <a:gd name="connsiteY132" fmla="*/ 240874 h 4939827"/>
              <a:gd name="connsiteX133" fmla="*/ 4355275 w 12192000"/>
              <a:gd name="connsiteY133" fmla="*/ 260205 h 4939827"/>
              <a:gd name="connsiteX134" fmla="*/ 4423807 w 12192000"/>
              <a:gd name="connsiteY134" fmla="*/ 270366 h 4939827"/>
              <a:gd name="connsiteX135" fmla="*/ 4558432 w 12192000"/>
              <a:gd name="connsiteY135" fmla="*/ 269194 h 4939827"/>
              <a:gd name="connsiteX136" fmla="*/ 4635061 w 12192000"/>
              <a:gd name="connsiteY136" fmla="*/ 280682 h 4939827"/>
              <a:gd name="connsiteX137" fmla="*/ 4807427 w 12192000"/>
              <a:gd name="connsiteY137" fmla="*/ 276835 h 4939827"/>
              <a:gd name="connsiteX138" fmla="*/ 5028933 w 12192000"/>
              <a:gd name="connsiteY138" fmla="*/ 183887 h 4939827"/>
              <a:gd name="connsiteX139" fmla="*/ 5093642 w 12192000"/>
              <a:gd name="connsiteY139" fmla="*/ 177214 h 4939827"/>
              <a:gd name="connsiteX140" fmla="*/ 5102642 w 12192000"/>
              <a:gd name="connsiteY140" fmla="*/ 186816 h 4939827"/>
              <a:gd name="connsiteX141" fmla="*/ 5193590 w 12192000"/>
              <a:gd name="connsiteY141" fmla="*/ 156458 h 4939827"/>
              <a:gd name="connsiteX142" fmla="*/ 5323922 w 12192000"/>
              <a:gd name="connsiteY142" fmla="*/ 146332 h 4939827"/>
              <a:gd name="connsiteX143" fmla="*/ 5421860 w 12192000"/>
              <a:gd name="connsiteY143" fmla="*/ 167298 h 4939827"/>
              <a:gd name="connsiteX144" fmla="*/ 5476948 w 12192000"/>
              <a:gd name="connsiteY144" fmla="*/ 173249 h 4939827"/>
              <a:gd name="connsiteX145" fmla="*/ 5516842 w 12192000"/>
              <a:gd name="connsiteY145" fmla="*/ 184018 h 4939827"/>
              <a:gd name="connsiteX146" fmla="*/ 5619415 w 12192000"/>
              <a:gd name="connsiteY146" fmla="*/ 176781 h 4939827"/>
              <a:gd name="connsiteX147" fmla="*/ 5789867 w 12192000"/>
              <a:gd name="connsiteY147" fmla="*/ 150304 h 4939827"/>
              <a:gd name="connsiteX148" fmla="*/ 5825953 w 12192000"/>
              <a:gd name="connsiteY148" fmla="*/ 147907 h 4939827"/>
              <a:gd name="connsiteX149" fmla="*/ 5856168 w 12192000"/>
              <a:gd name="connsiteY149" fmla="*/ 158719 h 4939827"/>
              <a:gd name="connsiteX150" fmla="*/ 5862476 w 12192000"/>
              <a:gd name="connsiteY150" fmla="*/ 172447 h 4939827"/>
              <a:gd name="connsiteX151" fmla="*/ 5882195 w 12192000"/>
              <a:gd name="connsiteY151" fmla="*/ 173195 h 4939827"/>
              <a:gd name="connsiteX152" fmla="*/ 5887271 w 12192000"/>
              <a:gd name="connsiteY152" fmla="*/ 176084 h 4939827"/>
              <a:gd name="connsiteX153" fmla="*/ 5921577 w 12192000"/>
              <a:gd name="connsiteY153" fmla="*/ 169858 h 4939827"/>
              <a:gd name="connsiteX154" fmla="*/ 5983240 w 12192000"/>
              <a:gd name="connsiteY154" fmla="*/ 152755 h 4939827"/>
              <a:gd name="connsiteX155" fmla="*/ 6152287 w 12192000"/>
              <a:gd name="connsiteY155" fmla="*/ 116736 h 4939827"/>
              <a:gd name="connsiteX156" fmla="*/ 6415830 w 12192000"/>
              <a:gd name="connsiteY156" fmla="*/ 136006 h 4939827"/>
              <a:gd name="connsiteX157" fmla="*/ 6756965 w 12192000"/>
              <a:gd name="connsiteY157" fmla="*/ 57636 h 4939827"/>
              <a:gd name="connsiteX158" fmla="*/ 6819400 w 12192000"/>
              <a:gd name="connsiteY158" fmla="*/ 30742 h 4939827"/>
              <a:gd name="connsiteX159" fmla="*/ 6986370 w 12192000"/>
              <a:gd name="connsiteY159" fmla="*/ 12659 h 4939827"/>
              <a:gd name="connsiteX160" fmla="*/ 6989536 w 12192000"/>
              <a:gd name="connsiteY160" fmla="*/ 14528 h 4939827"/>
              <a:gd name="connsiteX161" fmla="*/ 7015933 w 12192000"/>
              <a:gd name="connsiteY161" fmla="*/ 9653 h 4939827"/>
              <a:gd name="connsiteX162" fmla="*/ 7020592 w 12192000"/>
              <a:gd name="connsiteY162" fmla="*/ 1651 h 4939827"/>
              <a:gd name="connsiteX163" fmla="*/ 7025905 w 12192000"/>
              <a:gd name="connsiteY16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152287 w 12192000"/>
              <a:gd name="connsiteY154" fmla="*/ 116736 h 4939827"/>
              <a:gd name="connsiteX155" fmla="*/ 6415830 w 12192000"/>
              <a:gd name="connsiteY155" fmla="*/ 136006 h 4939827"/>
              <a:gd name="connsiteX156" fmla="*/ 6756965 w 12192000"/>
              <a:gd name="connsiteY156" fmla="*/ 57636 h 4939827"/>
              <a:gd name="connsiteX157" fmla="*/ 6819400 w 12192000"/>
              <a:gd name="connsiteY157" fmla="*/ 30742 h 4939827"/>
              <a:gd name="connsiteX158" fmla="*/ 6986370 w 12192000"/>
              <a:gd name="connsiteY158" fmla="*/ 12659 h 4939827"/>
              <a:gd name="connsiteX159" fmla="*/ 6989536 w 12192000"/>
              <a:gd name="connsiteY159" fmla="*/ 14528 h 4939827"/>
              <a:gd name="connsiteX160" fmla="*/ 7015933 w 12192000"/>
              <a:gd name="connsiteY160" fmla="*/ 9653 h 4939827"/>
              <a:gd name="connsiteX161" fmla="*/ 7020592 w 12192000"/>
              <a:gd name="connsiteY161" fmla="*/ 1651 h 4939827"/>
              <a:gd name="connsiteX162" fmla="*/ 7025905 w 12192000"/>
              <a:gd name="connsiteY16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256213 w 12192000"/>
              <a:gd name="connsiteY51" fmla="*/ 281576 h 4939827"/>
              <a:gd name="connsiteX52" fmla="*/ 9371484 w 12192000"/>
              <a:gd name="connsiteY52" fmla="*/ 329634 h 4939827"/>
              <a:gd name="connsiteX53" fmla="*/ 9404829 w 12192000"/>
              <a:gd name="connsiteY53" fmla="*/ 339038 h 4939827"/>
              <a:gd name="connsiteX54" fmla="*/ 9427021 w 12192000"/>
              <a:gd name="connsiteY54" fmla="*/ 358784 h 4939827"/>
              <a:gd name="connsiteX55" fmla="*/ 9670844 w 12192000"/>
              <a:gd name="connsiteY55" fmla="*/ 405128 h 4939827"/>
              <a:gd name="connsiteX56" fmla="*/ 9816083 w 12192000"/>
              <a:gd name="connsiteY56" fmla="*/ 416573 h 4939827"/>
              <a:gd name="connsiteX57" fmla="*/ 9936741 w 12192000"/>
              <a:gd name="connsiteY57" fmla="*/ 437044 h 4939827"/>
              <a:gd name="connsiteX58" fmla="*/ 10050093 w 12192000"/>
              <a:gd name="connsiteY58" fmla="*/ 443783 h 4939827"/>
              <a:gd name="connsiteX59" fmla="*/ 10130090 w 12192000"/>
              <a:gd name="connsiteY59" fmla="*/ 459520 h 4939827"/>
              <a:gd name="connsiteX60" fmla="*/ 10173456 w 12192000"/>
              <a:gd name="connsiteY60" fmla="*/ 457749 h 4939827"/>
              <a:gd name="connsiteX61" fmla="*/ 10218232 w 12192000"/>
              <a:gd name="connsiteY61" fmla="*/ 459820 h 4939827"/>
              <a:gd name="connsiteX62" fmla="*/ 10354176 w 12192000"/>
              <a:gd name="connsiteY62" fmla="*/ 471377 h 4939827"/>
              <a:gd name="connsiteX63" fmla="*/ 10430681 w 12192000"/>
              <a:gd name="connsiteY63" fmla="*/ 481226 h 4939827"/>
              <a:gd name="connsiteX64" fmla="*/ 10478169 w 12192000"/>
              <a:gd name="connsiteY64" fmla="*/ 481774 h 4939827"/>
              <a:gd name="connsiteX65" fmla="*/ 10540907 w 12192000"/>
              <a:gd name="connsiteY65" fmla="*/ 485607 h 4939827"/>
              <a:gd name="connsiteX66" fmla="*/ 10614941 w 12192000"/>
              <a:gd name="connsiteY66" fmla="*/ 487592 h 4939827"/>
              <a:gd name="connsiteX67" fmla="*/ 10674098 w 12192000"/>
              <a:gd name="connsiteY67" fmla="*/ 521656 h 4939827"/>
              <a:gd name="connsiteX68" fmla="*/ 10874834 w 12192000"/>
              <a:gd name="connsiteY68" fmla="*/ 574867 h 4939827"/>
              <a:gd name="connsiteX69" fmla="*/ 10944981 w 12192000"/>
              <a:gd name="connsiteY69" fmla="*/ 615042 h 4939827"/>
              <a:gd name="connsiteX70" fmla="*/ 11006376 w 12192000"/>
              <a:gd name="connsiteY70" fmla="*/ 645957 h 4939827"/>
              <a:gd name="connsiteX71" fmla="*/ 11076308 w 12192000"/>
              <a:gd name="connsiteY71" fmla="*/ 675698 h 4939827"/>
              <a:gd name="connsiteX72" fmla="*/ 11148789 w 12192000"/>
              <a:gd name="connsiteY72" fmla="*/ 685041 h 4939827"/>
              <a:gd name="connsiteX73" fmla="*/ 11249129 w 12192000"/>
              <a:gd name="connsiteY73" fmla="*/ 684218 h 4939827"/>
              <a:gd name="connsiteX74" fmla="*/ 11299915 w 12192000"/>
              <a:gd name="connsiteY74" fmla="*/ 692177 h 4939827"/>
              <a:gd name="connsiteX75" fmla="*/ 11386973 w 12192000"/>
              <a:gd name="connsiteY75" fmla="*/ 708209 h 4939827"/>
              <a:gd name="connsiteX76" fmla="*/ 11500105 w 12192000"/>
              <a:gd name="connsiteY76" fmla="*/ 735014 h 4939827"/>
              <a:gd name="connsiteX77" fmla="*/ 11621735 w 12192000"/>
              <a:gd name="connsiteY77" fmla="*/ 789584 h 4939827"/>
              <a:gd name="connsiteX78" fmla="*/ 11691200 w 12192000"/>
              <a:gd name="connsiteY78" fmla="*/ 867902 h 4939827"/>
              <a:gd name="connsiteX79" fmla="*/ 11819427 w 12192000"/>
              <a:gd name="connsiteY79" fmla="*/ 911634 h 4939827"/>
              <a:gd name="connsiteX80" fmla="*/ 11969720 w 12192000"/>
              <a:gd name="connsiteY80" fmla="*/ 964737 h 4939827"/>
              <a:gd name="connsiteX81" fmla="*/ 12055766 w 12192000"/>
              <a:gd name="connsiteY81" fmla="*/ 991268 h 4939827"/>
              <a:gd name="connsiteX82" fmla="*/ 12171539 w 12192000"/>
              <a:gd name="connsiteY82" fmla="*/ 995427 h 4939827"/>
              <a:gd name="connsiteX83" fmla="*/ 12187831 w 12192000"/>
              <a:gd name="connsiteY83" fmla="*/ 996580 h 4939827"/>
              <a:gd name="connsiteX84" fmla="*/ 12192000 w 12192000"/>
              <a:gd name="connsiteY84" fmla="*/ 996726 h 4939827"/>
              <a:gd name="connsiteX85" fmla="*/ 12192000 w 12192000"/>
              <a:gd name="connsiteY85" fmla="*/ 4939827 h 4939827"/>
              <a:gd name="connsiteX86" fmla="*/ 0 w 12192000"/>
              <a:gd name="connsiteY86" fmla="*/ 4939827 h 4939827"/>
              <a:gd name="connsiteX87" fmla="*/ 0 w 12192000"/>
              <a:gd name="connsiteY87" fmla="*/ 512043 h 4939827"/>
              <a:gd name="connsiteX88" fmla="*/ 7381 w 12192000"/>
              <a:gd name="connsiteY88" fmla="*/ 512580 h 4939827"/>
              <a:gd name="connsiteX89" fmla="*/ 100029 w 12192000"/>
              <a:gd name="connsiteY89" fmla="*/ 504758 h 4939827"/>
              <a:gd name="connsiteX90" fmla="*/ 155244 w 12192000"/>
              <a:gd name="connsiteY90" fmla="*/ 525130 h 4939827"/>
              <a:gd name="connsiteX91" fmla="*/ 254366 w 12192000"/>
              <a:gd name="connsiteY91" fmla="*/ 534449 h 4939827"/>
              <a:gd name="connsiteX92" fmla="*/ 447292 w 12192000"/>
              <a:gd name="connsiteY92" fmla="*/ 542725 h 4939827"/>
              <a:gd name="connsiteX93" fmla="*/ 628105 w 12192000"/>
              <a:gd name="connsiteY93" fmla="*/ 547853 h 4939827"/>
              <a:gd name="connsiteX94" fmla="*/ 783146 w 12192000"/>
              <a:gd name="connsiteY94" fmla="*/ 591799 h 4939827"/>
              <a:gd name="connsiteX95" fmla="*/ 1043676 w 12192000"/>
              <a:gd name="connsiteY95" fmla="*/ 591887 h 4939827"/>
              <a:gd name="connsiteX96" fmla="*/ 1281816 w 12192000"/>
              <a:gd name="connsiteY96" fmla="*/ 520946 h 4939827"/>
              <a:gd name="connsiteX97" fmla="*/ 1486347 w 12192000"/>
              <a:gd name="connsiteY97" fmla="*/ 487310 h 4939827"/>
              <a:gd name="connsiteX98" fmla="*/ 1568079 w 12192000"/>
              <a:gd name="connsiteY98" fmla="*/ 462531 h 4939827"/>
              <a:gd name="connsiteX99" fmla="*/ 1622516 w 12192000"/>
              <a:gd name="connsiteY99" fmla="*/ 466058 h 4939827"/>
              <a:gd name="connsiteX100" fmla="*/ 1655457 w 12192000"/>
              <a:gd name="connsiteY100" fmla="*/ 465359 h 4939827"/>
              <a:gd name="connsiteX101" fmla="*/ 1717454 w 12192000"/>
              <a:gd name="connsiteY101" fmla="*/ 417203 h 4939827"/>
              <a:gd name="connsiteX102" fmla="*/ 1913794 w 12192000"/>
              <a:gd name="connsiteY102" fmla="*/ 365255 h 4939827"/>
              <a:gd name="connsiteX103" fmla="*/ 2129762 w 12192000"/>
              <a:gd name="connsiteY103" fmla="*/ 367832 h 4939827"/>
              <a:gd name="connsiteX104" fmla="*/ 2376970 w 12192000"/>
              <a:gd name="connsiteY104" fmla="*/ 350129 h 4939827"/>
              <a:gd name="connsiteX105" fmla="*/ 2480155 w 12192000"/>
              <a:gd name="connsiteY105" fmla="*/ 359227 h 4939827"/>
              <a:gd name="connsiteX106" fmla="*/ 2586782 w 12192000"/>
              <a:gd name="connsiteY106" fmla="*/ 339352 h 4939827"/>
              <a:gd name="connsiteX107" fmla="*/ 2679617 w 12192000"/>
              <a:gd name="connsiteY107" fmla="*/ 305383 h 4939827"/>
              <a:gd name="connsiteX108" fmla="*/ 2788947 w 12192000"/>
              <a:gd name="connsiteY108" fmla="*/ 250375 h 4939827"/>
              <a:gd name="connsiteX109" fmla="*/ 2965530 w 12192000"/>
              <a:gd name="connsiteY109" fmla="*/ 245958 h 4939827"/>
              <a:gd name="connsiteX110" fmla="*/ 3103677 w 12192000"/>
              <a:gd name="connsiteY110" fmla="*/ 209527 h 4939827"/>
              <a:gd name="connsiteX111" fmla="*/ 3126759 w 12192000"/>
              <a:gd name="connsiteY111" fmla="*/ 211226 h 4939827"/>
              <a:gd name="connsiteX112" fmla="*/ 3164020 w 12192000"/>
              <a:gd name="connsiteY112" fmla="*/ 212779 h 4939827"/>
              <a:gd name="connsiteX113" fmla="*/ 3285019 w 12192000"/>
              <a:gd name="connsiteY113" fmla="*/ 220535 h 4939827"/>
              <a:gd name="connsiteX114" fmla="*/ 3365154 w 12192000"/>
              <a:gd name="connsiteY114" fmla="*/ 226416 h 4939827"/>
              <a:gd name="connsiteX115" fmla="*/ 3367507 w 12192000"/>
              <a:gd name="connsiteY115" fmla="*/ 225416 h 4939827"/>
              <a:gd name="connsiteX116" fmla="*/ 3387567 w 12192000"/>
              <a:gd name="connsiteY116" fmla="*/ 227103 h 4939827"/>
              <a:gd name="connsiteX117" fmla="*/ 3498001 w 12192000"/>
              <a:gd name="connsiteY117" fmla="*/ 231941 h 4939827"/>
              <a:gd name="connsiteX118" fmla="*/ 3561557 w 12192000"/>
              <a:gd name="connsiteY118" fmla="*/ 228095 h 4939827"/>
              <a:gd name="connsiteX119" fmla="*/ 3611920 w 12192000"/>
              <a:gd name="connsiteY119" fmla="*/ 218094 h 4939827"/>
              <a:gd name="connsiteX120" fmla="*/ 3620528 w 12192000"/>
              <a:gd name="connsiteY120" fmla="*/ 218788 h 4939827"/>
              <a:gd name="connsiteX121" fmla="*/ 3620766 w 12192000"/>
              <a:gd name="connsiteY121" fmla="*/ 218511 h 4939827"/>
              <a:gd name="connsiteX122" fmla="*/ 3629977 w 12192000"/>
              <a:gd name="connsiteY122" fmla="*/ 218664 h 4939827"/>
              <a:gd name="connsiteX123" fmla="*/ 3636217 w 12192000"/>
              <a:gd name="connsiteY123" fmla="*/ 220048 h 4939827"/>
              <a:gd name="connsiteX124" fmla="*/ 3709484 w 12192000"/>
              <a:gd name="connsiteY124" fmla="*/ 186927 h 4939827"/>
              <a:gd name="connsiteX125" fmla="*/ 3761342 w 12192000"/>
              <a:gd name="connsiteY125" fmla="*/ 177474 h 4939827"/>
              <a:gd name="connsiteX126" fmla="*/ 3799748 w 12192000"/>
              <a:gd name="connsiteY126" fmla="*/ 167154 h 4939827"/>
              <a:gd name="connsiteX127" fmla="*/ 3922756 w 12192000"/>
              <a:gd name="connsiteY127" fmla="*/ 194044 h 4939827"/>
              <a:gd name="connsiteX128" fmla="*/ 4028476 w 12192000"/>
              <a:gd name="connsiteY128" fmla="*/ 223679 h 4939827"/>
              <a:gd name="connsiteX129" fmla="*/ 4191582 w 12192000"/>
              <a:gd name="connsiteY129" fmla="*/ 238952 h 4939827"/>
              <a:gd name="connsiteX130" fmla="*/ 4251024 w 12192000"/>
              <a:gd name="connsiteY130" fmla="*/ 240874 h 4939827"/>
              <a:gd name="connsiteX131" fmla="*/ 4355275 w 12192000"/>
              <a:gd name="connsiteY131" fmla="*/ 260205 h 4939827"/>
              <a:gd name="connsiteX132" fmla="*/ 4423807 w 12192000"/>
              <a:gd name="connsiteY132" fmla="*/ 270366 h 4939827"/>
              <a:gd name="connsiteX133" fmla="*/ 4558432 w 12192000"/>
              <a:gd name="connsiteY133" fmla="*/ 269194 h 4939827"/>
              <a:gd name="connsiteX134" fmla="*/ 4635061 w 12192000"/>
              <a:gd name="connsiteY134" fmla="*/ 280682 h 4939827"/>
              <a:gd name="connsiteX135" fmla="*/ 4807427 w 12192000"/>
              <a:gd name="connsiteY135" fmla="*/ 276835 h 4939827"/>
              <a:gd name="connsiteX136" fmla="*/ 5028933 w 12192000"/>
              <a:gd name="connsiteY136" fmla="*/ 183887 h 4939827"/>
              <a:gd name="connsiteX137" fmla="*/ 5093642 w 12192000"/>
              <a:gd name="connsiteY137" fmla="*/ 177214 h 4939827"/>
              <a:gd name="connsiteX138" fmla="*/ 5102642 w 12192000"/>
              <a:gd name="connsiteY138" fmla="*/ 186816 h 4939827"/>
              <a:gd name="connsiteX139" fmla="*/ 5193590 w 12192000"/>
              <a:gd name="connsiteY139" fmla="*/ 156458 h 4939827"/>
              <a:gd name="connsiteX140" fmla="*/ 5323922 w 12192000"/>
              <a:gd name="connsiteY140" fmla="*/ 146332 h 4939827"/>
              <a:gd name="connsiteX141" fmla="*/ 5421860 w 12192000"/>
              <a:gd name="connsiteY141" fmla="*/ 167298 h 4939827"/>
              <a:gd name="connsiteX142" fmla="*/ 5476948 w 12192000"/>
              <a:gd name="connsiteY142" fmla="*/ 173249 h 4939827"/>
              <a:gd name="connsiteX143" fmla="*/ 5516842 w 12192000"/>
              <a:gd name="connsiteY143" fmla="*/ 184018 h 4939827"/>
              <a:gd name="connsiteX144" fmla="*/ 5619415 w 12192000"/>
              <a:gd name="connsiteY144" fmla="*/ 176781 h 4939827"/>
              <a:gd name="connsiteX145" fmla="*/ 5789867 w 12192000"/>
              <a:gd name="connsiteY145" fmla="*/ 150304 h 4939827"/>
              <a:gd name="connsiteX146" fmla="*/ 5825953 w 12192000"/>
              <a:gd name="connsiteY146" fmla="*/ 147907 h 4939827"/>
              <a:gd name="connsiteX147" fmla="*/ 5856168 w 12192000"/>
              <a:gd name="connsiteY147" fmla="*/ 158719 h 4939827"/>
              <a:gd name="connsiteX148" fmla="*/ 5862476 w 12192000"/>
              <a:gd name="connsiteY148" fmla="*/ 172447 h 4939827"/>
              <a:gd name="connsiteX149" fmla="*/ 5882195 w 12192000"/>
              <a:gd name="connsiteY149" fmla="*/ 173195 h 4939827"/>
              <a:gd name="connsiteX150" fmla="*/ 5952585 w 12192000"/>
              <a:gd name="connsiteY150" fmla="*/ 161012 h 4939827"/>
              <a:gd name="connsiteX151" fmla="*/ 6001964 w 12192000"/>
              <a:gd name="connsiteY151" fmla="*/ 154786 h 4939827"/>
              <a:gd name="connsiteX152" fmla="*/ 6184207 w 12192000"/>
              <a:gd name="connsiteY152" fmla="*/ 132658 h 4939827"/>
              <a:gd name="connsiteX153" fmla="*/ 6415830 w 12192000"/>
              <a:gd name="connsiteY153" fmla="*/ 136006 h 4939827"/>
              <a:gd name="connsiteX154" fmla="*/ 6756965 w 12192000"/>
              <a:gd name="connsiteY154" fmla="*/ 57636 h 4939827"/>
              <a:gd name="connsiteX155" fmla="*/ 6819400 w 12192000"/>
              <a:gd name="connsiteY155" fmla="*/ 30742 h 4939827"/>
              <a:gd name="connsiteX156" fmla="*/ 6986370 w 12192000"/>
              <a:gd name="connsiteY156" fmla="*/ 12659 h 4939827"/>
              <a:gd name="connsiteX157" fmla="*/ 6989536 w 12192000"/>
              <a:gd name="connsiteY157" fmla="*/ 14528 h 4939827"/>
              <a:gd name="connsiteX158" fmla="*/ 7015933 w 12192000"/>
              <a:gd name="connsiteY158" fmla="*/ 9653 h 4939827"/>
              <a:gd name="connsiteX159" fmla="*/ 7020592 w 12192000"/>
              <a:gd name="connsiteY159" fmla="*/ 1651 h 4939827"/>
              <a:gd name="connsiteX160" fmla="*/ 7025905 w 12192000"/>
              <a:gd name="connsiteY16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83638 w 12192000"/>
              <a:gd name="connsiteY50" fmla="*/ 299924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622021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281371 w 12192000"/>
              <a:gd name="connsiteY19" fmla="*/ 256875 h 4939827"/>
              <a:gd name="connsiteX20" fmla="*/ 8381609 w 12192000"/>
              <a:gd name="connsiteY20" fmla="*/ 240618 h 4939827"/>
              <a:gd name="connsiteX21" fmla="*/ 8406759 w 12192000"/>
              <a:gd name="connsiteY21" fmla="*/ 232517 h 4939827"/>
              <a:gd name="connsiteX22" fmla="*/ 8426506 w 12192000"/>
              <a:gd name="connsiteY22" fmla="*/ 241842 h 4939827"/>
              <a:gd name="connsiteX23" fmla="*/ 8427949 w 12192000"/>
              <a:gd name="connsiteY23" fmla="*/ 240981 h 4939827"/>
              <a:gd name="connsiteX24" fmla="*/ 8441468 w 12192000"/>
              <a:gd name="connsiteY24" fmla="*/ 241157 h 4939827"/>
              <a:gd name="connsiteX25" fmla="*/ 8565757 w 12192000"/>
              <a:gd name="connsiteY25" fmla="*/ 255317 h 4939827"/>
              <a:gd name="connsiteX26" fmla="*/ 8573171 w 12192000"/>
              <a:gd name="connsiteY26" fmla="*/ 258426 h 4939827"/>
              <a:gd name="connsiteX27" fmla="*/ 8573548 w 12192000"/>
              <a:gd name="connsiteY27" fmla="*/ 258241 h 4939827"/>
              <a:gd name="connsiteX28" fmla="*/ 8622021 w 12192000"/>
              <a:gd name="connsiteY28" fmla="*/ 261028 h 4939827"/>
              <a:gd name="connsiteX29" fmla="*/ 8672650 w 12192000"/>
              <a:gd name="connsiteY29" fmla="*/ 254821 h 4939827"/>
              <a:gd name="connsiteX30" fmla="*/ 8785543 w 12192000"/>
              <a:gd name="connsiteY30" fmla="*/ 263406 h 4939827"/>
              <a:gd name="connsiteX31" fmla="*/ 8830588 w 12192000"/>
              <a:gd name="connsiteY31" fmla="*/ 265483 h 4939827"/>
              <a:gd name="connsiteX32" fmla="*/ 8905142 w 12192000"/>
              <a:gd name="connsiteY32" fmla="*/ 264958 h 4939827"/>
              <a:gd name="connsiteX33" fmla="*/ 8968582 w 12192000"/>
              <a:gd name="connsiteY33" fmla="*/ 262728 h 4939827"/>
              <a:gd name="connsiteX34" fmla="*/ 8972994 w 12192000"/>
              <a:gd name="connsiteY34" fmla="*/ 263284 h 4939827"/>
              <a:gd name="connsiteX35" fmla="*/ 9004605 w 12192000"/>
              <a:gd name="connsiteY35" fmla="*/ 258041 h 4939827"/>
              <a:gd name="connsiteX36" fmla="*/ 9016165 w 12192000"/>
              <a:gd name="connsiteY36" fmla="*/ 261258 h 4939827"/>
              <a:gd name="connsiteX37" fmla="*/ 9043297 w 12192000"/>
              <a:gd name="connsiteY37" fmla="*/ 281547 h 4939827"/>
              <a:gd name="connsiteX38" fmla="*/ 9048315 w 12192000"/>
              <a:gd name="connsiteY38" fmla="*/ 279264 h 4939827"/>
              <a:gd name="connsiteX39" fmla="*/ 9054706 w 12192000"/>
              <a:gd name="connsiteY39" fmla="*/ 278538 h 4939827"/>
              <a:gd name="connsiteX40" fmla="*/ 9070919 w 12192000"/>
              <a:gd name="connsiteY40" fmla="*/ 281810 h 4939827"/>
              <a:gd name="connsiteX41" fmla="*/ 9076813 w 12192000"/>
              <a:gd name="connsiteY41" fmla="*/ 283909 h 4939827"/>
              <a:gd name="connsiteX42" fmla="*/ 9085871 w 12192000"/>
              <a:gd name="connsiteY42" fmla="*/ 285133 h 4939827"/>
              <a:gd name="connsiteX43" fmla="*/ 9086159 w 12192000"/>
              <a:gd name="connsiteY43" fmla="*/ 284887 h 4939827"/>
              <a:gd name="connsiteX44" fmla="*/ 9134606 w 12192000"/>
              <a:gd name="connsiteY44" fmla="*/ 288168 h 4939827"/>
              <a:gd name="connsiteX45" fmla="*/ 9195590 w 12192000"/>
              <a:gd name="connsiteY45" fmla="*/ 279568 h 4939827"/>
              <a:gd name="connsiteX46" fmla="*/ 9219336 w 12192000"/>
              <a:gd name="connsiteY46" fmla="*/ 278133 h 4939827"/>
              <a:gd name="connsiteX47" fmla="*/ 9232362 w 12192000"/>
              <a:gd name="connsiteY47" fmla="*/ 275894 h 4939827"/>
              <a:gd name="connsiteX48" fmla="*/ 9283638 w 12192000"/>
              <a:gd name="connsiteY48" fmla="*/ 299924 h 4939827"/>
              <a:gd name="connsiteX49" fmla="*/ 9371484 w 12192000"/>
              <a:gd name="connsiteY49" fmla="*/ 329634 h 4939827"/>
              <a:gd name="connsiteX50" fmla="*/ 9404829 w 12192000"/>
              <a:gd name="connsiteY50" fmla="*/ 339038 h 4939827"/>
              <a:gd name="connsiteX51" fmla="*/ 9427021 w 12192000"/>
              <a:gd name="connsiteY51" fmla="*/ 358784 h 4939827"/>
              <a:gd name="connsiteX52" fmla="*/ 9670844 w 12192000"/>
              <a:gd name="connsiteY52" fmla="*/ 405128 h 4939827"/>
              <a:gd name="connsiteX53" fmla="*/ 9816083 w 12192000"/>
              <a:gd name="connsiteY53" fmla="*/ 416573 h 4939827"/>
              <a:gd name="connsiteX54" fmla="*/ 9936741 w 12192000"/>
              <a:gd name="connsiteY54" fmla="*/ 437044 h 4939827"/>
              <a:gd name="connsiteX55" fmla="*/ 10050093 w 12192000"/>
              <a:gd name="connsiteY55" fmla="*/ 443783 h 4939827"/>
              <a:gd name="connsiteX56" fmla="*/ 10130090 w 12192000"/>
              <a:gd name="connsiteY56" fmla="*/ 459520 h 4939827"/>
              <a:gd name="connsiteX57" fmla="*/ 10173456 w 12192000"/>
              <a:gd name="connsiteY57" fmla="*/ 457749 h 4939827"/>
              <a:gd name="connsiteX58" fmla="*/ 10218232 w 12192000"/>
              <a:gd name="connsiteY58" fmla="*/ 459820 h 4939827"/>
              <a:gd name="connsiteX59" fmla="*/ 10354176 w 12192000"/>
              <a:gd name="connsiteY59" fmla="*/ 471377 h 4939827"/>
              <a:gd name="connsiteX60" fmla="*/ 10430681 w 12192000"/>
              <a:gd name="connsiteY60" fmla="*/ 481226 h 4939827"/>
              <a:gd name="connsiteX61" fmla="*/ 10478169 w 12192000"/>
              <a:gd name="connsiteY61" fmla="*/ 481774 h 4939827"/>
              <a:gd name="connsiteX62" fmla="*/ 10540907 w 12192000"/>
              <a:gd name="connsiteY62" fmla="*/ 485607 h 4939827"/>
              <a:gd name="connsiteX63" fmla="*/ 10614941 w 12192000"/>
              <a:gd name="connsiteY63" fmla="*/ 487592 h 4939827"/>
              <a:gd name="connsiteX64" fmla="*/ 10674098 w 12192000"/>
              <a:gd name="connsiteY64" fmla="*/ 521656 h 4939827"/>
              <a:gd name="connsiteX65" fmla="*/ 10874834 w 12192000"/>
              <a:gd name="connsiteY65" fmla="*/ 574867 h 4939827"/>
              <a:gd name="connsiteX66" fmla="*/ 10944981 w 12192000"/>
              <a:gd name="connsiteY66" fmla="*/ 615042 h 4939827"/>
              <a:gd name="connsiteX67" fmla="*/ 11006376 w 12192000"/>
              <a:gd name="connsiteY67" fmla="*/ 645957 h 4939827"/>
              <a:gd name="connsiteX68" fmla="*/ 11076308 w 12192000"/>
              <a:gd name="connsiteY68" fmla="*/ 675698 h 4939827"/>
              <a:gd name="connsiteX69" fmla="*/ 11148789 w 12192000"/>
              <a:gd name="connsiteY69" fmla="*/ 685041 h 4939827"/>
              <a:gd name="connsiteX70" fmla="*/ 11249129 w 12192000"/>
              <a:gd name="connsiteY70" fmla="*/ 684218 h 4939827"/>
              <a:gd name="connsiteX71" fmla="*/ 11299915 w 12192000"/>
              <a:gd name="connsiteY71" fmla="*/ 692177 h 4939827"/>
              <a:gd name="connsiteX72" fmla="*/ 11386973 w 12192000"/>
              <a:gd name="connsiteY72" fmla="*/ 708209 h 4939827"/>
              <a:gd name="connsiteX73" fmla="*/ 11500105 w 12192000"/>
              <a:gd name="connsiteY73" fmla="*/ 735014 h 4939827"/>
              <a:gd name="connsiteX74" fmla="*/ 11621735 w 12192000"/>
              <a:gd name="connsiteY74" fmla="*/ 789584 h 4939827"/>
              <a:gd name="connsiteX75" fmla="*/ 11691200 w 12192000"/>
              <a:gd name="connsiteY75" fmla="*/ 867902 h 4939827"/>
              <a:gd name="connsiteX76" fmla="*/ 11819427 w 12192000"/>
              <a:gd name="connsiteY76" fmla="*/ 911634 h 4939827"/>
              <a:gd name="connsiteX77" fmla="*/ 11969720 w 12192000"/>
              <a:gd name="connsiteY77" fmla="*/ 964737 h 4939827"/>
              <a:gd name="connsiteX78" fmla="*/ 12055766 w 12192000"/>
              <a:gd name="connsiteY78" fmla="*/ 991268 h 4939827"/>
              <a:gd name="connsiteX79" fmla="*/ 12171539 w 12192000"/>
              <a:gd name="connsiteY79" fmla="*/ 995427 h 4939827"/>
              <a:gd name="connsiteX80" fmla="*/ 12187831 w 12192000"/>
              <a:gd name="connsiteY80" fmla="*/ 996580 h 4939827"/>
              <a:gd name="connsiteX81" fmla="*/ 12192000 w 12192000"/>
              <a:gd name="connsiteY81" fmla="*/ 996726 h 4939827"/>
              <a:gd name="connsiteX82" fmla="*/ 12192000 w 12192000"/>
              <a:gd name="connsiteY82" fmla="*/ 4939827 h 4939827"/>
              <a:gd name="connsiteX83" fmla="*/ 0 w 12192000"/>
              <a:gd name="connsiteY83" fmla="*/ 4939827 h 4939827"/>
              <a:gd name="connsiteX84" fmla="*/ 0 w 12192000"/>
              <a:gd name="connsiteY84" fmla="*/ 512043 h 4939827"/>
              <a:gd name="connsiteX85" fmla="*/ 7381 w 12192000"/>
              <a:gd name="connsiteY85" fmla="*/ 512580 h 4939827"/>
              <a:gd name="connsiteX86" fmla="*/ 100029 w 12192000"/>
              <a:gd name="connsiteY86" fmla="*/ 504758 h 4939827"/>
              <a:gd name="connsiteX87" fmla="*/ 155244 w 12192000"/>
              <a:gd name="connsiteY87" fmla="*/ 525130 h 4939827"/>
              <a:gd name="connsiteX88" fmla="*/ 254366 w 12192000"/>
              <a:gd name="connsiteY88" fmla="*/ 534449 h 4939827"/>
              <a:gd name="connsiteX89" fmla="*/ 447292 w 12192000"/>
              <a:gd name="connsiteY89" fmla="*/ 542725 h 4939827"/>
              <a:gd name="connsiteX90" fmla="*/ 628105 w 12192000"/>
              <a:gd name="connsiteY90" fmla="*/ 547853 h 4939827"/>
              <a:gd name="connsiteX91" fmla="*/ 783146 w 12192000"/>
              <a:gd name="connsiteY91" fmla="*/ 591799 h 4939827"/>
              <a:gd name="connsiteX92" fmla="*/ 1043676 w 12192000"/>
              <a:gd name="connsiteY92" fmla="*/ 591887 h 4939827"/>
              <a:gd name="connsiteX93" fmla="*/ 1281816 w 12192000"/>
              <a:gd name="connsiteY93" fmla="*/ 520946 h 4939827"/>
              <a:gd name="connsiteX94" fmla="*/ 1486347 w 12192000"/>
              <a:gd name="connsiteY94" fmla="*/ 487310 h 4939827"/>
              <a:gd name="connsiteX95" fmla="*/ 1568079 w 12192000"/>
              <a:gd name="connsiteY95" fmla="*/ 462531 h 4939827"/>
              <a:gd name="connsiteX96" fmla="*/ 1622516 w 12192000"/>
              <a:gd name="connsiteY96" fmla="*/ 466058 h 4939827"/>
              <a:gd name="connsiteX97" fmla="*/ 1655457 w 12192000"/>
              <a:gd name="connsiteY97" fmla="*/ 465359 h 4939827"/>
              <a:gd name="connsiteX98" fmla="*/ 1717454 w 12192000"/>
              <a:gd name="connsiteY98" fmla="*/ 417203 h 4939827"/>
              <a:gd name="connsiteX99" fmla="*/ 1913794 w 12192000"/>
              <a:gd name="connsiteY99" fmla="*/ 365255 h 4939827"/>
              <a:gd name="connsiteX100" fmla="*/ 2129762 w 12192000"/>
              <a:gd name="connsiteY100" fmla="*/ 367832 h 4939827"/>
              <a:gd name="connsiteX101" fmla="*/ 2376970 w 12192000"/>
              <a:gd name="connsiteY101" fmla="*/ 350129 h 4939827"/>
              <a:gd name="connsiteX102" fmla="*/ 2480155 w 12192000"/>
              <a:gd name="connsiteY102" fmla="*/ 359227 h 4939827"/>
              <a:gd name="connsiteX103" fmla="*/ 2586782 w 12192000"/>
              <a:gd name="connsiteY103" fmla="*/ 339352 h 4939827"/>
              <a:gd name="connsiteX104" fmla="*/ 2679617 w 12192000"/>
              <a:gd name="connsiteY104" fmla="*/ 305383 h 4939827"/>
              <a:gd name="connsiteX105" fmla="*/ 2788947 w 12192000"/>
              <a:gd name="connsiteY105" fmla="*/ 250375 h 4939827"/>
              <a:gd name="connsiteX106" fmla="*/ 2965530 w 12192000"/>
              <a:gd name="connsiteY106" fmla="*/ 245958 h 4939827"/>
              <a:gd name="connsiteX107" fmla="*/ 3103677 w 12192000"/>
              <a:gd name="connsiteY107" fmla="*/ 209527 h 4939827"/>
              <a:gd name="connsiteX108" fmla="*/ 3126759 w 12192000"/>
              <a:gd name="connsiteY108" fmla="*/ 211226 h 4939827"/>
              <a:gd name="connsiteX109" fmla="*/ 3164020 w 12192000"/>
              <a:gd name="connsiteY109" fmla="*/ 212779 h 4939827"/>
              <a:gd name="connsiteX110" fmla="*/ 3285019 w 12192000"/>
              <a:gd name="connsiteY110" fmla="*/ 220535 h 4939827"/>
              <a:gd name="connsiteX111" fmla="*/ 3365154 w 12192000"/>
              <a:gd name="connsiteY111" fmla="*/ 226416 h 4939827"/>
              <a:gd name="connsiteX112" fmla="*/ 3367507 w 12192000"/>
              <a:gd name="connsiteY112" fmla="*/ 225416 h 4939827"/>
              <a:gd name="connsiteX113" fmla="*/ 3387567 w 12192000"/>
              <a:gd name="connsiteY113" fmla="*/ 227103 h 4939827"/>
              <a:gd name="connsiteX114" fmla="*/ 3498001 w 12192000"/>
              <a:gd name="connsiteY114" fmla="*/ 231941 h 4939827"/>
              <a:gd name="connsiteX115" fmla="*/ 3561557 w 12192000"/>
              <a:gd name="connsiteY115" fmla="*/ 228095 h 4939827"/>
              <a:gd name="connsiteX116" fmla="*/ 3611920 w 12192000"/>
              <a:gd name="connsiteY116" fmla="*/ 218094 h 4939827"/>
              <a:gd name="connsiteX117" fmla="*/ 3620528 w 12192000"/>
              <a:gd name="connsiteY117" fmla="*/ 218788 h 4939827"/>
              <a:gd name="connsiteX118" fmla="*/ 3620766 w 12192000"/>
              <a:gd name="connsiteY118" fmla="*/ 218511 h 4939827"/>
              <a:gd name="connsiteX119" fmla="*/ 3629977 w 12192000"/>
              <a:gd name="connsiteY119" fmla="*/ 218664 h 4939827"/>
              <a:gd name="connsiteX120" fmla="*/ 3636217 w 12192000"/>
              <a:gd name="connsiteY120" fmla="*/ 220048 h 4939827"/>
              <a:gd name="connsiteX121" fmla="*/ 3709484 w 12192000"/>
              <a:gd name="connsiteY121" fmla="*/ 186927 h 4939827"/>
              <a:gd name="connsiteX122" fmla="*/ 3761342 w 12192000"/>
              <a:gd name="connsiteY122" fmla="*/ 177474 h 4939827"/>
              <a:gd name="connsiteX123" fmla="*/ 3799748 w 12192000"/>
              <a:gd name="connsiteY123" fmla="*/ 167154 h 4939827"/>
              <a:gd name="connsiteX124" fmla="*/ 3922756 w 12192000"/>
              <a:gd name="connsiteY124" fmla="*/ 194044 h 4939827"/>
              <a:gd name="connsiteX125" fmla="*/ 4028476 w 12192000"/>
              <a:gd name="connsiteY125" fmla="*/ 223679 h 4939827"/>
              <a:gd name="connsiteX126" fmla="*/ 4191582 w 12192000"/>
              <a:gd name="connsiteY126" fmla="*/ 238952 h 4939827"/>
              <a:gd name="connsiteX127" fmla="*/ 4251024 w 12192000"/>
              <a:gd name="connsiteY127" fmla="*/ 240874 h 4939827"/>
              <a:gd name="connsiteX128" fmla="*/ 4355275 w 12192000"/>
              <a:gd name="connsiteY128" fmla="*/ 260205 h 4939827"/>
              <a:gd name="connsiteX129" fmla="*/ 4423807 w 12192000"/>
              <a:gd name="connsiteY129" fmla="*/ 270366 h 4939827"/>
              <a:gd name="connsiteX130" fmla="*/ 4558432 w 12192000"/>
              <a:gd name="connsiteY130" fmla="*/ 269194 h 4939827"/>
              <a:gd name="connsiteX131" fmla="*/ 4635061 w 12192000"/>
              <a:gd name="connsiteY131" fmla="*/ 280682 h 4939827"/>
              <a:gd name="connsiteX132" fmla="*/ 4807427 w 12192000"/>
              <a:gd name="connsiteY132" fmla="*/ 276835 h 4939827"/>
              <a:gd name="connsiteX133" fmla="*/ 5028933 w 12192000"/>
              <a:gd name="connsiteY133" fmla="*/ 183887 h 4939827"/>
              <a:gd name="connsiteX134" fmla="*/ 5093642 w 12192000"/>
              <a:gd name="connsiteY134" fmla="*/ 177214 h 4939827"/>
              <a:gd name="connsiteX135" fmla="*/ 5102642 w 12192000"/>
              <a:gd name="connsiteY135" fmla="*/ 186816 h 4939827"/>
              <a:gd name="connsiteX136" fmla="*/ 5193590 w 12192000"/>
              <a:gd name="connsiteY136" fmla="*/ 156458 h 4939827"/>
              <a:gd name="connsiteX137" fmla="*/ 5323922 w 12192000"/>
              <a:gd name="connsiteY137" fmla="*/ 146332 h 4939827"/>
              <a:gd name="connsiteX138" fmla="*/ 5421860 w 12192000"/>
              <a:gd name="connsiteY138" fmla="*/ 167298 h 4939827"/>
              <a:gd name="connsiteX139" fmla="*/ 5476948 w 12192000"/>
              <a:gd name="connsiteY139" fmla="*/ 173249 h 4939827"/>
              <a:gd name="connsiteX140" fmla="*/ 5516842 w 12192000"/>
              <a:gd name="connsiteY140" fmla="*/ 184018 h 4939827"/>
              <a:gd name="connsiteX141" fmla="*/ 5619415 w 12192000"/>
              <a:gd name="connsiteY141" fmla="*/ 176781 h 4939827"/>
              <a:gd name="connsiteX142" fmla="*/ 5789867 w 12192000"/>
              <a:gd name="connsiteY142" fmla="*/ 150304 h 4939827"/>
              <a:gd name="connsiteX143" fmla="*/ 5825953 w 12192000"/>
              <a:gd name="connsiteY143" fmla="*/ 147907 h 4939827"/>
              <a:gd name="connsiteX144" fmla="*/ 5856168 w 12192000"/>
              <a:gd name="connsiteY144" fmla="*/ 158719 h 4939827"/>
              <a:gd name="connsiteX145" fmla="*/ 5862476 w 12192000"/>
              <a:gd name="connsiteY145" fmla="*/ 172447 h 4939827"/>
              <a:gd name="connsiteX146" fmla="*/ 5882195 w 12192000"/>
              <a:gd name="connsiteY146" fmla="*/ 173195 h 4939827"/>
              <a:gd name="connsiteX147" fmla="*/ 5952585 w 12192000"/>
              <a:gd name="connsiteY147" fmla="*/ 161012 h 4939827"/>
              <a:gd name="connsiteX148" fmla="*/ 6001964 w 12192000"/>
              <a:gd name="connsiteY148" fmla="*/ 154786 h 4939827"/>
              <a:gd name="connsiteX149" fmla="*/ 6184207 w 12192000"/>
              <a:gd name="connsiteY149" fmla="*/ 132658 h 4939827"/>
              <a:gd name="connsiteX150" fmla="*/ 6415830 w 12192000"/>
              <a:gd name="connsiteY150" fmla="*/ 136006 h 4939827"/>
              <a:gd name="connsiteX151" fmla="*/ 6756965 w 12192000"/>
              <a:gd name="connsiteY151" fmla="*/ 57636 h 4939827"/>
              <a:gd name="connsiteX152" fmla="*/ 6819400 w 12192000"/>
              <a:gd name="connsiteY152" fmla="*/ 30742 h 4939827"/>
              <a:gd name="connsiteX153" fmla="*/ 6986370 w 12192000"/>
              <a:gd name="connsiteY153" fmla="*/ 12659 h 4939827"/>
              <a:gd name="connsiteX154" fmla="*/ 6989536 w 12192000"/>
              <a:gd name="connsiteY154" fmla="*/ 14528 h 4939827"/>
              <a:gd name="connsiteX155" fmla="*/ 7015933 w 12192000"/>
              <a:gd name="connsiteY155" fmla="*/ 9653 h 4939827"/>
              <a:gd name="connsiteX156" fmla="*/ 7020592 w 12192000"/>
              <a:gd name="connsiteY156" fmla="*/ 1651 h 4939827"/>
              <a:gd name="connsiteX157" fmla="*/ 7025905 w 12192000"/>
              <a:gd name="connsiteY15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58681 w 12192000"/>
              <a:gd name="connsiteY16" fmla="*/ 219431 h 4939827"/>
              <a:gd name="connsiteX17" fmla="*/ 8126175 w 12192000"/>
              <a:gd name="connsiteY17" fmla="*/ 240005 h 4939827"/>
              <a:gd name="connsiteX18" fmla="*/ 8281371 w 12192000"/>
              <a:gd name="connsiteY18" fmla="*/ 256875 h 4939827"/>
              <a:gd name="connsiteX19" fmla="*/ 8381609 w 12192000"/>
              <a:gd name="connsiteY19" fmla="*/ 240618 h 4939827"/>
              <a:gd name="connsiteX20" fmla="*/ 8406759 w 12192000"/>
              <a:gd name="connsiteY20" fmla="*/ 232517 h 4939827"/>
              <a:gd name="connsiteX21" fmla="*/ 8426506 w 12192000"/>
              <a:gd name="connsiteY21" fmla="*/ 241842 h 4939827"/>
              <a:gd name="connsiteX22" fmla="*/ 8427949 w 12192000"/>
              <a:gd name="connsiteY22" fmla="*/ 240981 h 4939827"/>
              <a:gd name="connsiteX23" fmla="*/ 8441468 w 12192000"/>
              <a:gd name="connsiteY23" fmla="*/ 241157 h 4939827"/>
              <a:gd name="connsiteX24" fmla="*/ 8565757 w 12192000"/>
              <a:gd name="connsiteY24" fmla="*/ 255317 h 4939827"/>
              <a:gd name="connsiteX25" fmla="*/ 8573171 w 12192000"/>
              <a:gd name="connsiteY25" fmla="*/ 258426 h 4939827"/>
              <a:gd name="connsiteX26" fmla="*/ 8573548 w 12192000"/>
              <a:gd name="connsiteY26" fmla="*/ 258241 h 4939827"/>
              <a:gd name="connsiteX27" fmla="*/ 8622021 w 12192000"/>
              <a:gd name="connsiteY27" fmla="*/ 261028 h 4939827"/>
              <a:gd name="connsiteX28" fmla="*/ 8672650 w 12192000"/>
              <a:gd name="connsiteY28" fmla="*/ 254821 h 4939827"/>
              <a:gd name="connsiteX29" fmla="*/ 8785543 w 12192000"/>
              <a:gd name="connsiteY29" fmla="*/ 263406 h 4939827"/>
              <a:gd name="connsiteX30" fmla="*/ 8830588 w 12192000"/>
              <a:gd name="connsiteY30" fmla="*/ 265483 h 4939827"/>
              <a:gd name="connsiteX31" fmla="*/ 8905142 w 12192000"/>
              <a:gd name="connsiteY31" fmla="*/ 264958 h 4939827"/>
              <a:gd name="connsiteX32" fmla="*/ 8968582 w 12192000"/>
              <a:gd name="connsiteY32" fmla="*/ 262728 h 4939827"/>
              <a:gd name="connsiteX33" fmla="*/ 8972994 w 12192000"/>
              <a:gd name="connsiteY33" fmla="*/ 263284 h 4939827"/>
              <a:gd name="connsiteX34" fmla="*/ 9004605 w 12192000"/>
              <a:gd name="connsiteY34" fmla="*/ 258041 h 4939827"/>
              <a:gd name="connsiteX35" fmla="*/ 9016165 w 12192000"/>
              <a:gd name="connsiteY35" fmla="*/ 261258 h 4939827"/>
              <a:gd name="connsiteX36" fmla="*/ 9043297 w 12192000"/>
              <a:gd name="connsiteY36" fmla="*/ 281547 h 4939827"/>
              <a:gd name="connsiteX37" fmla="*/ 9048315 w 12192000"/>
              <a:gd name="connsiteY37" fmla="*/ 279264 h 4939827"/>
              <a:gd name="connsiteX38" fmla="*/ 9054706 w 12192000"/>
              <a:gd name="connsiteY38" fmla="*/ 278538 h 4939827"/>
              <a:gd name="connsiteX39" fmla="*/ 9070919 w 12192000"/>
              <a:gd name="connsiteY39" fmla="*/ 281810 h 4939827"/>
              <a:gd name="connsiteX40" fmla="*/ 9076813 w 12192000"/>
              <a:gd name="connsiteY40" fmla="*/ 283909 h 4939827"/>
              <a:gd name="connsiteX41" fmla="*/ 9085871 w 12192000"/>
              <a:gd name="connsiteY41" fmla="*/ 285133 h 4939827"/>
              <a:gd name="connsiteX42" fmla="*/ 9086159 w 12192000"/>
              <a:gd name="connsiteY42" fmla="*/ 284887 h 4939827"/>
              <a:gd name="connsiteX43" fmla="*/ 9134606 w 12192000"/>
              <a:gd name="connsiteY43" fmla="*/ 288168 h 4939827"/>
              <a:gd name="connsiteX44" fmla="*/ 9195590 w 12192000"/>
              <a:gd name="connsiteY44" fmla="*/ 279568 h 4939827"/>
              <a:gd name="connsiteX45" fmla="*/ 9219336 w 12192000"/>
              <a:gd name="connsiteY45" fmla="*/ 278133 h 4939827"/>
              <a:gd name="connsiteX46" fmla="*/ 9232362 w 12192000"/>
              <a:gd name="connsiteY46" fmla="*/ 275894 h 4939827"/>
              <a:gd name="connsiteX47" fmla="*/ 9283638 w 12192000"/>
              <a:gd name="connsiteY47" fmla="*/ 299924 h 4939827"/>
              <a:gd name="connsiteX48" fmla="*/ 9371484 w 12192000"/>
              <a:gd name="connsiteY48" fmla="*/ 329634 h 4939827"/>
              <a:gd name="connsiteX49" fmla="*/ 9404829 w 12192000"/>
              <a:gd name="connsiteY49" fmla="*/ 339038 h 4939827"/>
              <a:gd name="connsiteX50" fmla="*/ 9427021 w 12192000"/>
              <a:gd name="connsiteY50" fmla="*/ 358784 h 4939827"/>
              <a:gd name="connsiteX51" fmla="*/ 9670844 w 12192000"/>
              <a:gd name="connsiteY51" fmla="*/ 405128 h 4939827"/>
              <a:gd name="connsiteX52" fmla="*/ 9816083 w 12192000"/>
              <a:gd name="connsiteY52" fmla="*/ 416573 h 4939827"/>
              <a:gd name="connsiteX53" fmla="*/ 9936741 w 12192000"/>
              <a:gd name="connsiteY53" fmla="*/ 437044 h 4939827"/>
              <a:gd name="connsiteX54" fmla="*/ 10050093 w 12192000"/>
              <a:gd name="connsiteY54" fmla="*/ 443783 h 4939827"/>
              <a:gd name="connsiteX55" fmla="*/ 10130090 w 12192000"/>
              <a:gd name="connsiteY55" fmla="*/ 459520 h 4939827"/>
              <a:gd name="connsiteX56" fmla="*/ 10173456 w 12192000"/>
              <a:gd name="connsiteY56" fmla="*/ 457749 h 4939827"/>
              <a:gd name="connsiteX57" fmla="*/ 10218232 w 12192000"/>
              <a:gd name="connsiteY57" fmla="*/ 459820 h 4939827"/>
              <a:gd name="connsiteX58" fmla="*/ 10354176 w 12192000"/>
              <a:gd name="connsiteY58" fmla="*/ 471377 h 4939827"/>
              <a:gd name="connsiteX59" fmla="*/ 10430681 w 12192000"/>
              <a:gd name="connsiteY59" fmla="*/ 481226 h 4939827"/>
              <a:gd name="connsiteX60" fmla="*/ 10478169 w 12192000"/>
              <a:gd name="connsiteY60" fmla="*/ 481774 h 4939827"/>
              <a:gd name="connsiteX61" fmla="*/ 10540907 w 12192000"/>
              <a:gd name="connsiteY61" fmla="*/ 485607 h 4939827"/>
              <a:gd name="connsiteX62" fmla="*/ 10614941 w 12192000"/>
              <a:gd name="connsiteY62" fmla="*/ 487592 h 4939827"/>
              <a:gd name="connsiteX63" fmla="*/ 10674098 w 12192000"/>
              <a:gd name="connsiteY63" fmla="*/ 521656 h 4939827"/>
              <a:gd name="connsiteX64" fmla="*/ 10874834 w 12192000"/>
              <a:gd name="connsiteY64" fmla="*/ 574867 h 4939827"/>
              <a:gd name="connsiteX65" fmla="*/ 10944981 w 12192000"/>
              <a:gd name="connsiteY65" fmla="*/ 615042 h 4939827"/>
              <a:gd name="connsiteX66" fmla="*/ 11006376 w 12192000"/>
              <a:gd name="connsiteY66" fmla="*/ 645957 h 4939827"/>
              <a:gd name="connsiteX67" fmla="*/ 11076308 w 12192000"/>
              <a:gd name="connsiteY67" fmla="*/ 675698 h 4939827"/>
              <a:gd name="connsiteX68" fmla="*/ 11148789 w 12192000"/>
              <a:gd name="connsiteY68" fmla="*/ 685041 h 4939827"/>
              <a:gd name="connsiteX69" fmla="*/ 11249129 w 12192000"/>
              <a:gd name="connsiteY69" fmla="*/ 684218 h 4939827"/>
              <a:gd name="connsiteX70" fmla="*/ 11299915 w 12192000"/>
              <a:gd name="connsiteY70" fmla="*/ 692177 h 4939827"/>
              <a:gd name="connsiteX71" fmla="*/ 11386973 w 12192000"/>
              <a:gd name="connsiteY71" fmla="*/ 708209 h 4939827"/>
              <a:gd name="connsiteX72" fmla="*/ 11500105 w 12192000"/>
              <a:gd name="connsiteY72" fmla="*/ 735014 h 4939827"/>
              <a:gd name="connsiteX73" fmla="*/ 11621735 w 12192000"/>
              <a:gd name="connsiteY73" fmla="*/ 789584 h 4939827"/>
              <a:gd name="connsiteX74" fmla="*/ 11691200 w 12192000"/>
              <a:gd name="connsiteY74" fmla="*/ 867902 h 4939827"/>
              <a:gd name="connsiteX75" fmla="*/ 11819427 w 12192000"/>
              <a:gd name="connsiteY75" fmla="*/ 911634 h 4939827"/>
              <a:gd name="connsiteX76" fmla="*/ 11969720 w 12192000"/>
              <a:gd name="connsiteY76" fmla="*/ 964737 h 4939827"/>
              <a:gd name="connsiteX77" fmla="*/ 12055766 w 12192000"/>
              <a:gd name="connsiteY77" fmla="*/ 991268 h 4939827"/>
              <a:gd name="connsiteX78" fmla="*/ 12171539 w 12192000"/>
              <a:gd name="connsiteY78" fmla="*/ 995427 h 4939827"/>
              <a:gd name="connsiteX79" fmla="*/ 12187831 w 12192000"/>
              <a:gd name="connsiteY79" fmla="*/ 996580 h 4939827"/>
              <a:gd name="connsiteX80" fmla="*/ 12192000 w 12192000"/>
              <a:gd name="connsiteY80" fmla="*/ 996726 h 4939827"/>
              <a:gd name="connsiteX81" fmla="*/ 12192000 w 12192000"/>
              <a:gd name="connsiteY81" fmla="*/ 4939827 h 4939827"/>
              <a:gd name="connsiteX82" fmla="*/ 0 w 12192000"/>
              <a:gd name="connsiteY82" fmla="*/ 4939827 h 4939827"/>
              <a:gd name="connsiteX83" fmla="*/ 0 w 12192000"/>
              <a:gd name="connsiteY83" fmla="*/ 512043 h 4939827"/>
              <a:gd name="connsiteX84" fmla="*/ 7381 w 12192000"/>
              <a:gd name="connsiteY84" fmla="*/ 512580 h 4939827"/>
              <a:gd name="connsiteX85" fmla="*/ 100029 w 12192000"/>
              <a:gd name="connsiteY85" fmla="*/ 504758 h 4939827"/>
              <a:gd name="connsiteX86" fmla="*/ 155244 w 12192000"/>
              <a:gd name="connsiteY86" fmla="*/ 525130 h 4939827"/>
              <a:gd name="connsiteX87" fmla="*/ 254366 w 12192000"/>
              <a:gd name="connsiteY87" fmla="*/ 534449 h 4939827"/>
              <a:gd name="connsiteX88" fmla="*/ 447292 w 12192000"/>
              <a:gd name="connsiteY88" fmla="*/ 542725 h 4939827"/>
              <a:gd name="connsiteX89" fmla="*/ 628105 w 12192000"/>
              <a:gd name="connsiteY89" fmla="*/ 547853 h 4939827"/>
              <a:gd name="connsiteX90" fmla="*/ 783146 w 12192000"/>
              <a:gd name="connsiteY90" fmla="*/ 591799 h 4939827"/>
              <a:gd name="connsiteX91" fmla="*/ 1043676 w 12192000"/>
              <a:gd name="connsiteY91" fmla="*/ 591887 h 4939827"/>
              <a:gd name="connsiteX92" fmla="*/ 1281816 w 12192000"/>
              <a:gd name="connsiteY92" fmla="*/ 520946 h 4939827"/>
              <a:gd name="connsiteX93" fmla="*/ 1486347 w 12192000"/>
              <a:gd name="connsiteY93" fmla="*/ 487310 h 4939827"/>
              <a:gd name="connsiteX94" fmla="*/ 1568079 w 12192000"/>
              <a:gd name="connsiteY94" fmla="*/ 462531 h 4939827"/>
              <a:gd name="connsiteX95" fmla="*/ 1622516 w 12192000"/>
              <a:gd name="connsiteY95" fmla="*/ 466058 h 4939827"/>
              <a:gd name="connsiteX96" fmla="*/ 1655457 w 12192000"/>
              <a:gd name="connsiteY96" fmla="*/ 465359 h 4939827"/>
              <a:gd name="connsiteX97" fmla="*/ 1717454 w 12192000"/>
              <a:gd name="connsiteY97" fmla="*/ 417203 h 4939827"/>
              <a:gd name="connsiteX98" fmla="*/ 1913794 w 12192000"/>
              <a:gd name="connsiteY98" fmla="*/ 365255 h 4939827"/>
              <a:gd name="connsiteX99" fmla="*/ 2129762 w 12192000"/>
              <a:gd name="connsiteY99" fmla="*/ 367832 h 4939827"/>
              <a:gd name="connsiteX100" fmla="*/ 2376970 w 12192000"/>
              <a:gd name="connsiteY100" fmla="*/ 350129 h 4939827"/>
              <a:gd name="connsiteX101" fmla="*/ 2480155 w 12192000"/>
              <a:gd name="connsiteY101" fmla="*/ 359227 h 4939827"/>
              <a:gd name="connsiteX102" fmla="*/ 2586782 w 12192000"/>
              <a:gd name="connsiteY102" fmla="*/ 339352 h 4939827"/>
              <a:gd name="connsiteX103" fmla="*/ 2679617 w 12192000"/>
              <a:gd name="connsiteY103" fmla="*/ 305383 h 4939827"/>
              <a:gd name="connsiteX104" fmla="*/ 2788947 w 12192000"/>
              <a:gd name="connsiteY104" fmla="*/ 250375 h 4939827"/>
              <a:gd name="connsiteX105" fmla="*/ 2965530 w 12192000"/>
              <a:gd name="connsiteY105" fmla="*/ 245958 h 4939827"/>
              <a:gd name="connsiteX106" fmla="*/ 3103677 w 12192000"/>
              <a:gd name="connsiteY106" fmla="*/ 209527 h 4939827"/>
              <a:gd name="connsiteX107" fmla="*/ 3126759 w 12192000"/>
              <a:gd name="connsiteY107" fmla="*/ 211226 h 4939827"/>
              <a:gd name="connsiteX108" fmla="*/ 3164020 w 12192000"/>
              <a:gd name="connsiteY108" fmla="*/ 212779 h 4939827"/>
              <a:gd name="connsiteX109" fmla="*/ 3285019 w 12192000"/>
              <a:gd name="connsiteY109" fmla="*/ 220535 h 4939827"/>
              <a:gd name="connsiteX110" fmla="*/ 3365154 w 12192000"/>
              <a:gd name="connsiteY110" fmla="*/ 226416 h 4939827"/>
              <a:gd name="connsiteX111" fmla="*/ 3367507 w 12192000"/>
              <a:gd name="connsiteY111" fmla="*/ 225416 h 4939827"/>
              <a:gd name="connsiteX112" fmla="*/ 3387567 w 12192000"/>
              <a:gd name="connsiteY112" fmla="*/ 227103 h 4939827"/>
              <a:gd name="connsiteX113" fmla="*/ 3498001 w 12192000"/>
              <a:gd name="connsiteY113" fmla="*/ 231941 h 4939827"/>
              <a:gd name="connsiteX114" fmla="*/ 3561557 w 12192000"/>
              <a:gd name="connsiteY114" fmla="*/ 228095 h 4939827"/>
              <a:gd name="connsiteX115" fmla="*/ 3611920 w 12192000"/>
              <a:gd name="connsiteY115" fmla="*/ 218094 h 4939827"/>
              <a:gd name="connsiteX116" fmla="*/ 3620528 w 12192000"/>
              <a:gd name="connsiteY116" fmla="*/ 218788 h 4939827"/>
              <a:gd name="connsiteX117" fmla="*/ 3620766 w 12192000"/>
              <a:gd name="connsiteY117" fmla="*/ 218511 h 4939827"/>
              <a:gd name="connsiteX118" fmla="*/ 3629977 w 12192000"/>
              <a:gd name="connsiteY118" fmla="*/ 218664 h 4939827"/>
              <a:gd name="connsiteX119" fmla="*/ 3636217 w 12192000"/>
              <a:gd name="connsiteY119" fmla="*/ 220048 h 4939827"/>
              <a:gd name="connsiteX120" fmla="*/ 3709484 w 12192000"/>
              <a:gd name="connsiteY120" fmla="*/ 186927 h 4939827"/>
              <a:gd name="connsiteX121" fmla="*/ 3761342 w 12192000"/>
              <a:gd name="connsiteY121" fmla="*/ 177474 h 4939827"/>
              <a:gd name="connsiteX122" fmla="*/ 3799748 w 12192000"/>
              <a:gd name="connsiteY122" fmla="*/ 167154 h 4939827"/>
              <a:gd name="connsiteX123" fmla="*/ 3922756 w 12192000"/>
              <a:gd name="connsiteY123" fmla="*/ 194044 h 4939827"/>
              <a:gd name="connsiteX124" fmla="*/ 4028476 w 12192000"/>
              <a:gd name="connsiteY124" fmla="*/ 223679 h 4939827"/>
              <a:gd name="connsiteX125" fmla="*/ 4191582 w 12192000"/>
              <a:gd name="connsiteY125" fmla="*/ 238952 h 4939827"/>
              <a:gd name="connsiteX126" fmla="*/ 4251024 w 12192000"/>
              <a:gd name="connsiteY126" fmla="*/ 240874 h 4939827"/>
              <a:gd name="connsiteX127" fmla="*/ 4355275 w 12192000"/>
              <a:gd name="connsiteY127" fmla="*/ 260205 h 4939827"/>
              <a:gd name="connsiteX128" fmla="*/ 4423807 w 12192000"/>
              <a:gd name="connsiteY128" fmla="*/ 270366 h 4939827"/>
              <a:gd name="connsiteX129" fmla="*/ 4558432 w 12192000"/>
              <a:gd name="connsiteY129" fmla="*/ 269194 h 4939827"/>
              <a:gd name="connsiteX130" fmla="*/ 4635061 w 12192000"/>
              <a:gd name="connsiteY130" fmla="*/ 280682 h 4939827"/>
              <a:gd name="connsiteX131" fmla="*/ 4807427 w 12192000"/>
              <a:gd name="connsiteY131" fmla="*/ 276835 h 4939827"/>
              <a:gd name="connsiteX132" fmla="*/ 5028933 w 12192000"/>
              <a:gd name="connsiteY132" fmla="*/ 183887 h 4939827"/>
              <a:gd name="connsiteX133" fmla="*/ 5093642 w 12192000"/>
              <a:gd name="connsiteY133" fmla="*/ 177214 h 4939827"/>
              <a:gd name="connsiteX134" fmla="*/ 5102642 w 12192000"/>
              <a:gd name="connsiteY134" fmla="*/ 186816 h 4939827"/>
              <a:gd name="connsiteX135" fmla="*/ 5193590 w 12192000"/>
              <a:gd name="connsiteY135" fmla="*/ 156458 h 4939827"/>
              <a:gd name="connsiteX136" fmla="*/ 5323922 w 12192000"/>
              <a:gd name="connsiteY136" fmla="*/ 146332 h 4939827"/>
              <a:gd name="connsiteX137" fmla="*/ 5421860 w 12192000"/>
              <a:gd name="connsiteY137" fmla="*/ 167298 h 4939827"/>
              <a:gd name="connsiteX138" fmla="*/ 5476948 w 12192000"/>
              <a:gd name="connsiteY138" fmla="*/ 173249 h 4939827"/>
              <a:gd name="connsiteX139" fmla="*/ 5516842 w 12192000"/>
              <a:gd name="connsiteY139" fmla="*/ 184018 h 4939827"/>
              <a:gd name="connsiteX140" fmla="*/ 5619415 w 12192000"/>
              <a:gd name="connsiteY140" fmla="*/ 176781 h 4939827"/>
              <a:gd name="connsiteX141" fmla="*/ 5789867 w 12192000"/>
              <a:gd name="connsiteY141" fmla="*/ 150304 h 4939827"/>
              <a:gd name="connsiteX142" fmla="*/ 5825953 w 12192000"/>
              <a:gd name="connsiteY142" fmla="*/ 147907 h 4939827"/>
              <a:gd name="connsiteX143" fmla="*/ 5856168 w 12192000"/>
              <a:gd name="connsiteY143" fmla="*/ 158719 h 4939827"/>
              <a:gd name="connsiteX144" fmla="*/ 5862476 w 12192000"/>
              <a:gd name="connsiteY144" fmla="*/ 172447 h 4939827"/>
              <a:gd name="connsiteX145" fmla="*/ 5882195 w 12192000"/>
              <a:gd name="connsiteY145" fmla="*/ 173195 h 4939827"/>
              <a:gd name="connsiteX146" fmla="*/ 5952585 w 12192000"/>
              <a:gd name="connsiteY146" fmla="*/ 161012 h 4939827"/>
              <a:gd name="connsiteX147" fmla="*/ 6001964 w 12192000"/>
              <a:gd name="connsiteY147" fmla="*/ 154786 h 4939827"/>
              <a:gd name="connsiteX148" fmla="*/ 6184207 w 12192000"/>
              <a:gd name="connsiteY148" fmla="*/ 132658 h 4939827"/>
              <a:gd name="connsiteX149" fmla="*/ 6415830 w 12192000"/>
              <a:gd name="connsiteY149" fmla="*/ 136006 h 4939827"/>
              <a:gd name="connsiteX150" fmla="*/ 6756965 w 12192000"/>
              <a:gd name="connsiteY150" fmla="*/ 57636 h 4939827"/>
              <a:gd name="connsiteX151" fmla="*/ 6819400 w 12192000"/>
              <a:gd name="connsiteY151" fmla="*/ 30742 h 4939827"/>
              <a:gd name="connsiteX152" fmla="*/ 6986370 w 12192000"/>
              <a:gd name="connsiteY152" fmla="*/ 12659 h 4939827"/>
              <a:gd name="connsiteX153" fmla="*/ 6989536 w 12192000"/>
              <a:gd name="connsiteY153" fmla="*/ 14528 h 4939827"/>
              <a:gd name="connsiteX154" fmla="*/ 7015933 w 12192000"/>
              <a:gd name="connsiteY154" fmla="*/ 9653 h 4939827"/>
              <a:gd name="connsiteX155" fmla="*/ 7020592 w 12192000"/>
              <a:gd name="connsiteY155" fmla="*/ 1651 h 4939827"/>
              <a:gd name="connsiteX156" fmla="*/ 7025905 w 12192000"/>
              <a:gd name="connsiteY156" fmla="*/ 0 h 4939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</a:cxnLst>
            <a:rect l="l" t="t" r="r" b="b"/>
            <a:pathLst>
              <a:path w="12192000" h="4939827">
                <a:moveTo>
                  <a:pt x="7025905" y="0"/>
                </a:moveTo>
                <a:lnTo>
                  <a:pt x="7032579" y="2808"/>
                </a:lnTo>
                <a:cubicBezTo>
                  <a:pt x="7044119" y="6590"/>
                  <a:pt x="7059062" y="10207"/>
                  <a:pt x="7079505" y="12971"/>
                </a:cubicBezTo>
                <a:cubicBezTo>
                  <a:pt x="7111522" y="10537"/>
                  <a:pt x="7122591" y="11519"/>
                  <a:pt x="7158791" y="12462"/>
                </a:cubicBezTo>
                <a:lnTo>
                  <a:pt x="7233338" y="24846"/>
                </a:lnTo>
                <a:cubicBezTo>
                  <a:pt x="7247177" y="23787"/>
                  <a:pt x="7254856" y="25962"/>
                  <a:pt x="7259791" y="29557"/>
                </a:cubicBezTo>
                <a:lnTo>
                  <a:pt x="7263923" y="35029"/>
                </a:lnTo>
                <a:lnTo>
                  <a:pt x="7281549" y="39654"/>
                </a:lnTo>
                <a:lnTo>
                  <a:pt x="7374735" y="65326"/>
                </a:lnTo>
                <a:lnTo>
                  <a:pt x="7376078" y="63849"/>
                </a:lnTo>
                <a:lnTo>
                  <a:pt x="7402026" y="60308"/>
                </a:lnTo>
                <a:lnTo>
                  <a:pt x="7415091" y="77403"/>
                </a:lnTo>
                <a:cubicBezTo>
                  <a:pt x="7421672" y="79965"/>
                  <a:pt x="7475806" y="92960"/>
                  <a:pt x="7488682" y="83440"/>
                </a:cubicBezTo>
                <a:cubicBezTo>
                  <a:pt x="7541625" y="94782"/>
                  <a:pt x="7683214" y="133614"/>
                  <a:pt x="7732750" y="145456"/>
                </a:cubicBezTo>
                <a:cubicBezTo>
                  <a:pt x="7748318" y="162765"/>
                  <a:pt x="7764581" y="171696"/>
                  <a:pt x="7785900" y="154493"/>
                </a:cubicBezTo>
                <a:cubicBezTo>
                  <a:pt x="7822539" y="158614"/>
                  <a:pt x="7915312" y="166523"/>
                  <a:pt x="7952584" y="170181"/>
                </a:cubicBezTo>
                <a:cubicBezTo>
                  <a:pt x="7998047" y="181004"/>
                  <a:pt x="8029749" y="207794"/>
                  <a:pt x="8058681" y="219431"/>
                </a:cubicBezTo>
                <a:cubicBezTo>
                  <a:pt x="8095466" y="185885"/>
                  <a:pt x="8090835" y="241759"/>
                  <a:pt x="8126175" y="240005"/>
                </a:cubicBezTo>
                <a:cubicBezTo>
                  <a:pt x="8163290" y="246246"/>
                  <a:pt x="8238799" y="256773"/>
                  <a:pt x="8281371" y="256875"/>
                </a:cubicBezTo>
                <a:cubicBezTo>
                  <a:pt x="8313651" y="251026"/>
                  <a:pt x="8346882" y="248570"/>
                  <a:pt x="8381609" y="240618"/>
                </a:cubicBezTo>
                <a:lnTo>
                  <a:pt x="8406759" y="232517"/>
                </a:lnTo>
                <a:lnTo>
                  <a:pt x="8426506" y="241842"/>
                </a:lnTo>
                <a:lnTo>
                  <a:pt x="8427949" y="240981"/>
                </a:lnTo>
                <a:cubicBezTo>
                  <a:pt x="8431925" y="239458"/>
                  <a:pt x="8436260" y="239096"/>
                  <a:pt x="8441468" y="241157"/>
                </a:cubicBezTo>
                <a:lnTo>
                  <a:pt x="8565757" y="255317"/>
                </a:lnTo>
                <a:lnTo>
                  <a:pt x="8573171" y="258426"/>
                </a:lnTo>
                <a:lnTo>
                  <a:pt x="8573548" y="258241"/>
                </a:lnTo>
                <a:cubicBezTo>
                  <a:pt x="8575650" y="258391"/>
                  <a:pt x="8618469" y="259217"/>
                  <a:pt x="8622021" y="261028"/>
                </a:cubicBezTo>
                <a:lnTo>
                  <a:pt x="8672650" y="254821"/>
                </a:lnTo>
                <a:cubicBezTo>
                  <a:pt x="8716151" y="260353"/>
                  <a:pt x="8748971" y="243487"/>
                  <a:pt x="8785543" y="263406"/>
                </a:cubicBezTo>
                <a:cubicBezTo>
                  <a:pt x="8826293" y="268498"/>
                  <a:pt x="8797654" y="254573"/>
                  <a:pt x="8830588" y="265483"/>
                </a:cubicBezTo>
                <a:cubicBezTo>
                  <a:pt x="8849202" y="267272"/>
                  <a:pt x="8877544" y="266277"/>
                  <a:pt x="8905142" y="264958"/>
                </a:cubicBezTo>
                <a:lnTo>
                  <a:pt x="8968582" y="262728"/>
                </a:lnTo>
                <a:lnTo>
                  <a:pt x="8972994" y="263284"/>
                </a:lnTo>
                <a:lnTo>
                  <a:pt x="9004605" y="258041"/>
                </a:lnTo>
                <a:lnTo>
                  <a:pt x="9016165" y="261258"/>
                </a:lnTo>
                <a:cubicBezTo>
                  <a:pt x="9028775" y="267579"/>
                  <a:pt x="9039083" y="277488"/>
                  <a:pt x="9043297" y="281547"/>
                </a:cubicBezTo>
                <a:lnTo>
                  <a:pt x="9048315" y="279264"/>
                </a:lnTo>
                <a:lnTo>
                  <a:pt x="9054706" y="278538"/>
                </a:lnTo>
                <a:lnTo>
                  <a:pt x="9070919" y="281810"/>
                </a:lnTo>
                <a:lnTo>
                  <a:pt x="9076813" y="283909"/>
                </a:lnTo>
                <a:cubicBezTo>
                  <a:pt x="9080948" y="285030"/>
                  <a:pt x="9083794" y="285362"/>
                  <a:pt x="9085871" y="285133"/>
                </a:cubicBezTo>
                <a:lnTo>
                  <a:pt x="9086159" y="284887"/>
                </a:lnTo>
                <a:lnTo>
                  <a:pt x="9134606" y="288168"/>
                </a:lnTo>
                <a:cubicBezTo>
                  <a:pt x="9149441" y="274272"/>
                  <a:pt x="9194106" y="309414"/>
                  <a:pt x="9195590" y="279568"/>
                </a:cubicBezTo>
                <a:cubicBezTo>
                  <a:pt x="9212898" y="284479"/>
                  <a:pt x="9220866" y="298055"/>
                  <a:pt x="9219336" y="278133"/>
                </a:cubicBezTo>
                <a:cubicBezTo>
                  <a:pt x="9225159" y="279201"/>
                  <a:pt x="9229164" y="278078"/>
                  <a:pt x="9232362" y="275894"/>
                </a:cubicBezTo>
                <a:lnTo>
                  <a:pt x="9283638" y="299924"/>
                </a:lnTo>
                <a:lnTo>
                  <a:pt x="9371484" y="329634"/>
                </a:lnTo>
                <a:lnTo>
                  <a:pt x="9404829" y="339038"/>
                </a:lnTo>
                <a:lnTo>
                  <a:pt x="9427021" y="358784"/>
                </a:lnTo>
                <a:cubicBezTo>
                  <a:pt x="9500124" y="364086"/>
                  <a:pt x="9604652" y="390635"/>
                  <a:pt x="9670844" y="405128"/>
                </a:cubicBezTo>
                <a:cubicBezTo>
                  <a:pt x="9688531" y="417998"/>
                  <a:pt x="9762277" y="426463"/>
                  <a:pt x="9816083" y="416573"/>
                </a:cubicBezTo>
                <a:lnTo>
                  <a:pt x="9936741" y="437044"/>
                </a:lnTo>
                <a:cubicBezTo>
                  <a:pt x="9978091" y="447025"/>
                  <a:pt x="10008641" y="443705"/>
                  <a:pt x="10050093" y="443783"/>
                </a:cubicBezTo>
                <a:cubicBezTo>
                  <a:pt x="10074709" y="448779"/>
                  <a:pt x="10088915" y="449258"/>
                  <a:pt x="10130090" y="459520"/>
                </a:cubicBezTo>
                <a:cubicBezTo>
                  <a:pt x="10137791" y="458564"/>
                  <a:pt x="10165777" y="459877"/>
                  <a:pt x="10173456" y="457749"/>
                </a:cubicBezTo>
                <a:lnTo>
                  <a:pt x="10218232" y="459820"/>
                </a:lnTo>
                <a:lnTo>
                  <a:pt x="10354176" y="471377"/>
                </a:lnTo>
                <a:cubicBezTo>
                  <a:pt x="10367946" y="478917"/>
                  <a:pt x="10417270" y="488110"/>
                  <a:pt x="10430681" y="481226"/>
                </a:cubicBezTo>
                <a:cubicBezTo>
                  <a:pt x="10441804" y="481366"/>
                  <a:pt x="10469025" y="490181"/>
                  <a:pt x="10478169" y="481774"/>
                </a:cubicBezTo>
                <a:cubicBezTo>
                  <a:pt x="10503830" y="488972"/>
                  <a:pt x="10531359" y="489751"/>
                  <a:pt x="10540907" y="485607"/>
                </a:cubicBezTo>
                <a:cubicBezTo>
                  <a:pt x="10569054" y="475472"/>
                  <a:pt x="10590882" y="489185"/>
                  <a:pt x="10614941" y="487592"/>
                </a:cubicBezTo>
                <a:cubicBezTo>
                  <a:pt x="10654657" y="492458"/>
                  <a:pt x="10645652" y="516778"/>
                  <a:pt x="10674098" y="521656"/>
                </a:cubicBezTo>
                <a:cubicBezTo>
                  <a:pt x="10737163" y="537583"/>
                  <a:pt x="10829686" y="559302"/>
                  <a:pt x="10874834" y="574867"/>
                </a:cubicBezTo>
                <a:cubicBezTo>
                  <a:pt x="10919981" y="590432"/>
                  <a:pt x="10878682" y="577481"/>
                  <a:pt x="10944981" y="615042"/>
                </a:cubicBezTo>
                <a:cubicBezTo>
                  <a:pt x="10976235" y="616974"/>
                  <a:pt x="10982969" y="648568"/>
                  <a:pt x="11006376" y="645957"/>
                </a:cubicBezTo>
                <a:cubicBezTo>
                  <a:pt x="11005343" y="630631"/>
                  <a:pt x="11047577" y="676048"/>
                  <a:pt x="11076308" y="675698"/>
                </a:cubicBezTo>
                <a:cubicBezTo>
                  <a:pt x="11093142" y="677175"/>
                  <a:pt x="11131116" y="681348"/>
                  <a:pt x="11148789" y="685041"/>
                </a:cubicBezTo>
                <a:cubicBezTo>
                  <a:pt x="11177310" y="688243"/>
                  <a:pt x="11217768" y="714725"/>
                  <a:pt x="11249129" y="684218"/>
                </a:cubicBezTo>
                <a:cubicBezTo>
                  <a:pt x="11276269" y="697037"/>
                  <a:pt x="11257432" y="693670"/>
                  <a:pt x="11299915" y="692177"/>
                </a:cubicBezTo>
                <a:cubicBezTo>
                  <a:pt x="11314401" y="703224"/>
                  <a:pt x="11371412" y="714421"/>
                  <a:pt x="11386973" y="708209"/>
                </a:cubicBezTo>
                <a:cubicBezTo>
                  <a:pt x="11425657" y="716286"/>
                  <a:pt x="11454555" y="715485"/>
                  <a:pt x="11500105" y="735014"/>
                </a:cubicBezTo>
                <a:cubicBezTo>
                  <a:pt x="11545172" y="751781"/>
                  <a:pt x="11573053" y="787789"/>
                  <a:pt x="11621735" y="789584"/>
                </a:cubicBezTo>
                <a:lnTo>
                  <a:pt x="11691200" y="867902"/>
                </a:lnTo>
                <a:cubicBezTo>
                  <a:pt x="11734106" y="911360"/>
                  <a:pt x="11773008" y="895495"/>
                  <a:pt x="11819427" y="911634"/>
                </a:cubicBezTo>
                <a:lnTo>
                  <a:pt x="11969720" y="964737"/>
                </a:lnTo>
                <a:cubicBezTo>
                  <a:pt x="12009110" y="978008"/>
                  <a:pt x="12010206" y="989588"/>
                  <a:pt x="12055766" y="991268"/>
                </a:cubicBezTo>
                <a:cubicBezTo>
                  <a:pt x="12105723" y="1003445"/>
                  <a:pt x="12068493" y="1020292"/>
                  <a:pt x="12171539" y="995427"/>
                </a:cubicBezTo>
                <a:cubicBezTo>
                  <a:pt x="12174929" y="995822"/>
                  <a:pt x="12180763" y="996228"/>
                  <a:pt x="12187831" y="996580"/>
                </a:cubicBezTo>
                <a:lnTo>
                  <a:pt x="12192000" y="996726"/>
                </a:lnTo>
                <a:lnTo>
                  <a:pt x="12192000" y="4939827"/>
                </a:lnTo>
                <a:lnTo>
                  <a:pt x="0" y="4939827"/>
                </a:lnTo>
                <a:lnTo>
                  <a:pt x="0" y="512043"/>
                </a:lnTo>
                <a:lnTo>
                  <a:pt x="7381" y="512580"/>
                </a:lnTo>
                <a:cubicBezTo>
                  <a:pt x="39359" y="514524"/>
                  <a:pt x="72732" y="514144"/>
                  <a:pt x="100029" y="504758"/>
                </a:cubicBezTo>
                <a:cubicBezTo>
                  <a:pt x="115935" y="525779"/>
                  <a:pt x="143126" y="489229"/>
                  <a:pt x="155244" y="525130"/>
                </a:cubicBezTo>
                <a:cubicBezTo>
                  <a:pt x="173881" y="522487"/>
                  <a:pt x="242791" y="514086"/>
                  <a:pt x="254366" y="534449"/>
                </a:cubicBezTo>
                <a:cubicBezTo>
                  <a:pt x="303041" y="537382"/>
                  <a:pt x="380161" y="541650"/>
                  <a:pt x="447292" y="542725"/>
                </a:cubicBezTo>
                <a:cubicBezTo>
                  <a:pt x="530282" y="553078"/>
                  <a:pt x="572130" y="539673"/>
                  <a:pt x="628105" y="547853"/>
                </a:cubicBezTo>
                <a:cubicBezTo>
                  <a:pt x="661608" y="509671"/>
                  <a:pt x="746152" y="605137"/>
                  <a:pt x="783146" y="591799"/>
                </a:cubicBezTo>
                <a:cubicBezTo>
                  <a:pt x="862499" y="590113"/>
                  <a:pt x="949481" y="579142"/>
                  <a:pt x="1043676" y="591887"/>
                </a:cubicBezTo>
                <a:cubicBezTo>
                  <a:pt x="1120353" y="576991"/>
                  <a:pt x="1172004" y="553592"/>
                  <a:pt x="1281816" y="520946"/>
                </a:cubicBezTo>
                <a:cubicBezTo>
                  <a:pt x="1339915" y="511282"/>
                  <a:pt x="1459480" y="554579"/>
                  <a:pt x="1486347" y="487310"/>
                </a:cubicBezTo>
                <a:cubicBezTo>
                  <a:pt x="1507765" y="532008"/>
                  <a:pt x="1539168" y="465954"/>
                  <a:pt x="1568079" y="462531"/>
                </a:cubicBezTo>
                <a:cubicBezTo>
                  <a:pt x="1587821" y="491525"/>
                  <a:pt x="1601468" y="469316"/>
                  <a:pt x="1622516" y="466058"/>
                </a:cubicBezTo>
                <a:cubicBezTo>
                  <a:pt x="1630056" y="483510"/>
                  <a:pt x="1647504" y="484261"/>
                  <a:pt x="1655457" y="465359"/>
                </a:cubicBezTo>
                <a:cubicBezTo>
                  <a:pt x="1651800" y="419723"/>
                  <a:pt x="1709718" y="447719"/>
                  <a:pt x="1717454" y="417203"/>
                </a:cubicBezTo>
                <a:cubicBezTo>
                  <a:pt x="1753115" y="414011"/>
                  <a:pt x="1882851" y="412376"/>
                  <a:pt x="1913794" y="365255"/>
                </a:cubicBezTo>
                <a:cubicBezTo>
                  <a:pt x="2001060" y="361067"/>
                  <a:pt x="2099559" y="366414"/>
                  <a:pt x="2129762" y="367832"/>
                </a:cubicBezTo>
                <a:cubicBezTo>
                  <a:pt x="2215380" y="355065"/>
                  <a:pt x="2248807" y="343296"/>
                  <a:pt x="2376970" y="350129"/>
                </a:cubicBezTo>
                <a:cubicBezTo>
                  <a:pt x="2393251" y="360463"/>
                  <a:pt x="2473371" y="379419"/>
                  <a:pt x="2480155" y="359227"/>
                </a:cubicBezTo>
                <a:cubicBezTo>
                  <a:pt x="2520060" y="359505"/>
                  <a:pt x="2561270" y="311415"/>
                  <a:pt x="2586782" y="339352"/>
                </a:cubicBezTo>
                <a:cubicBezTo>
                  <a:pt x="2585230" y="294982"/>
                  <a:pt x="2653633" y="316689"/>
                  <a:pt x="2679617" y="305383"/>
                </a:cubicBezTo>
                <a:cubicBezTo>
                  <a:pt x="2721434" y="266011"/>
                  <a:pt x="2746765" y="276002"/>
                  <a:pt x="2788947" y="250375"/>
                </a:cubicBezTo>
                <a:cubicBezTo>
                  <a:pt x="2851672" y="235447"/>
                  <a:pt x="2913075" y="252766"/>
                  <a:pt x="2965530" y="245958"/>
                </a:cubicBezTo>
                <a:cubicBezTo>
                  <a:pt x="3001911" y="238336"/>
                  <a:pt x="3090203" y="217828"/>
                  <a:pt x="3103677" y="209527"/>
                </a:cubicBezTo>
                <a:lnTo>
                  <a:pt x="3126759" y="211226"/>
                </a:lnTo>
                <a:cubicBezTo>
                  <a:pt x="3136908" y="211889"/>
                  <a:pt x="3148903" y="212490"/>
                  <a:pt x="3164020" y="212779"/>
                </a:cubicBezTo>
                <a:cubicBezTo>
                  <a:pt x="3225474" y="210084"/>
                  <a:pt x="3231859" y="218227"/>
                  <a:pt x="3285019" y="220535"/>
                </a:cubicBezTo>
                <a:cubicBezTo>
                  <a:pt x="3318541" y="222809"/>
                  <a:pt x="3359787" y="223898"/>
                  <a:pt x="3365154" y="226416"/>
                </a:cubicBezTo>
                <a:lnTo>
                  <a:pt x="3367507" y="225416"/>
                </a:lnTo>
                <a:cubicBezTo>
                  <a:pt x="3377583" y="223667"/>
                  <a:pt x="3383502" y="224760"/>
                  <a:pt x="3387567" y="227103"/>
                </a:cubicBezTo>
                <a:lnTo>
                  <a:pt x="3498001" y="231941"/>
                </a:lnTo>
                <a:cubicBezTo>
                  <a:pt x="3513569" y="226158"/>
                  <a:pt x="3539132" y="232525"/>
                  <a:pt x="3561557" y="228095"/>
                </a:cubicBezTo>
                <a:cubicBezTo>
                  <a:pt x="3574944" y="230843"/>
                  <a:pt x="3597426" y="216287"/>
                  <a:pt x="3611920" y="218094"/>
                </a:cubicBezTo>
                <a:lnTo>
                  <a:pt x="3620528" y="218788"/>
                </a:lnTo>
                <a:lnTo>
                  <a:pt x="3620766" y="218511"/>
                </a:lnTo>
                <a:cubicBezTo>
                  <a:pt x="3622780" y="218042"/>
                  <a:pt x="3625663" y="218038"/>
                  <a:pt x="3629977" y="218664"/>
                </a:cubicBezTo>
                <a:lnTo>
                  <a:pt x="3636217" y="220048"/>
                </a:lnTo>
                <a:lnTo>
                  <a:pt x="3709484" y="186927"/>
                </a:lnTo>
                <a:cubicBezTo>
                  <a:pt x="3731015" y="183190"/>
                  <a:pt x="3745790" y="180810"/>
                  <a:pt x="3761342" y="177474"/>
                </a:cubicBezTo>
                <a:lnTo>
                  <a:pt x="3799748" y="167154"/>
                </a:lnTo>
                <a:lnTo>
                  <a:pt x="3922756" y="194044"/>
                </a:lnTo>
                <a:cubicBezTo>
                  <a:pt x="3960877" y="203465"/>
                  <a:pt x="3965250" y="215357"/>
                  <a:pt x="4028476" y="223679"/>
                </a:cubicBezTo>
                <a:cubicBezTo>
                  <a:pt x="4088751" y="228019"/>
                  <a:pt x="4139112" y="248870"/>
                  <a:pt x="4191582" y="238952"/>
                </a:cubicBezTo>
                <a:cubicBezTo>
                  <a:pt x="4210842" y="254091"/>
                  <a:pt x="4229809" y="260810"/>
                  <a:pt x="4251024" y="240874"/>
                </a:cubicBezTo>
                <a:cubicBezTo>
                  <a:pt x="4306627" y="250935"/>
                  <a:pt x="4317066" y="281625"/>
                  <a:pt x="4355275" y="260205"/>
                </a:cubicBezTo>
                <a:cubicBezTo>
                  <a:pt x="4390577" y="327090"/>
                  <a:pt x="4385658" y="272111"/>
                  <a:pt x="4423807" y="270366"/>
                </a:cubicBezTo>
                <a:cubicBezTo>
                  <a:pt x="4457666" y="271864"/>
                  <a:pt x="4523223" y="267475"/>
                  <a:pt x="4558432" y="269194"/>
                </a:cubicBezTo>
                <a:cubicBezTo>
                  <a:pt x="4594553" y="230955"/>
                  <a:pt x="4596517" y="287120"/>
                  <a:pt x="4635061" y="280682"/>
                </a:cubicBezTo>
                <a:cubicBezTo>
                  <a:pt x="4676560" y="281955"/>
                  <a:pt x="4741782" y="292968"/>
                  <a:pt x="4807427" y="276835"/>
                </a:cubicBezTo>
                <a:cubicBezTo>
                  <a:pt x="4876769" y="256626"/>
                  <a:pt x="4951997" y="249407"/>
                  <a:pt x="5028933" y="183887"/>
                </a:cubicBezTo>
                <a:cubicBezTo>
                  <a:pt x="5044713" y="164149"/>
                  <a:pt x="5073685" y="161161"/>
                  <a:pt x="5093642" y="177214"/>
                </a:cubicBezTo>
                <a:cubicBezTo>
                  <a:pt x="5097077" y="179978"/>
                  <a:pt x="5100108" y="183212"/>
                  <a:pt x="5102642" y="186816"/>
                </a:cubicBezTo>
                <a:cubicBezTo>
                  <a:pt x="5150234" y="139156"/>
                  <a:pt x="5169674" y="190314"/>
                  <a:pt x="5193590" y="156458"/>
                </a:cubicBezTo>
                <a:cubicBezTo>
                  <a:pt x="5257854" y="151722"/>
                  <a:pt x="5301917" y="175841"/>
                  <a:pt x="5323922" y="146332"/>
                </a:cubicBezTo>
                <a:cubicBezTo>
                  <a:pt x="5355266" y="153538"/>
                  <a:pt x="5392601" y="198271"/>
                  <a:pt x="5421860" y="167298"/>
                </a:cubicBezTo>
                <a:cubicBezTo>
                  <a:pt x="5420630" y="196364"/>
                  <a:pt x="5461576" y="151467"/>
                  <a:pt x="5476948" y="173249"/>
                </a:cubicBezTo>
                <a:cubicBezTo>
                  <a:pt x="5487334" y="191763"/>
                  <a:pt x="5502178" y="182456"/>
                  <a:pt x="5516842" y="184018"/>
                </a:cubicBezTo>
                <a:cubicBezTo>
                  <a:pt x="5533140" y="200158"/>
                  <a:pt x="5599828" y="189750"/>
                  <a:pt x="5619415" y="176781"/>
                </a:cubicBezTo>
                <a:cubicBezTo>
                  <a:pt x="5690073" y="168499"/>
                  <a:pt x="5748631" y="186964"/>
                  <a:pt x="5789867" y="150304"/>
                </a:cubicBezTo>
                <a:cubicBezTo>
                  <a:pt x="5802836" y="146282"/>
                  <a:pt x="5814753" y="145947"/>
                  <a:pt x="5825953" y="147907"/>
                </a:cubicBezTo>
                <a:lnTo>
                  <a:pt x="5856168" y="158719"/>
                </a:lnTo>
                <a:lnTo>
                  <a:pt x="5862476" y="172447"/>
                </a:lnTo>
                <a:lnTo>
                  <a:pt x="5882195" y="173195"/>
                </a:lnTo>
                <a:lnTo>
                  <a:pt x="5952585" y="161012"/>
                </a:lnTo>
                <a:cubicBezTo>
                  <a:pt x="5962273" y="166588"/>
                  <a:pt x="5992020" y="151579"/>
                  <a:pt x="6001964" y="154786"/>
                </a:cubicBezTo>
                <a:cubicBezTo>
                  <a:pt x="6061748" y="122178"/>
                  <a:pt x="6101539" y="131534"/>
                  <a:pt x="6184207" y="132658"/>
                </a:cubicBezTo>
                <a:cubicBezTo>
                  <a:pt x="6266582" y="127016"/>
                  <a:pt x="6286876" y="151859"/>
                  <a:pt x="6415830" y="136006"/>
                </a:cubicBezTo>
                <a:cubicBezTo>
                  <a:pt x="6563502" y="116945"/>
                  <a:pt x="6684679" y="79367"/>
                  <a:pt x="6756965" y="57636"/>
                </a:cubicBezTo>
                <a:cubicBezTo>
                  <a:pt x="6761544" y="48663"/>
                  <a:pt x="6812642" y="36519"/>
                  <a:pt x="6819400" y="30742"/>
                </a:cubicBezTo>
                <a:lnTo>
                  <a:pt x="6986370" y="12659"/>
                </a:lnTo>
                <a:lnTo>
                  <a:pt x="6989536" y="14528"/>
                </a:lnTo>
                <a:cubicBezTo>
                  <a:pt x="7002946" y="17364"/>
                  <a:pt x="7010700" y="14716"/>
                  <a:pt x="7015933" y="9653"/>
                </a:cubicBezTo>
                <a:lnTo>
                  <a:pt x="7020592" y="1651"/>
                </a:lnTo>
                <a:lnTo>
                  <a:pt x="7025905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402DF1-CB58-FBBE-BE59-9E22AF0D3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4744" y="5198169"/>
            <a:ext cx="9859618" cy="4900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b="1" dirty="0">
                <a:latin typeface="Avenir Next LT Pro" panose="020B0504020202020204" pitchFamily="34" charset="0"/>
              </a:rPr>
              <a:t>The University after Human Knowledge</a:t>
            </a:r>
            <a:endParaRPr lang="en-US" sz="2800" dirty="0">
              <a:latin typeface="Avenir Next LT Pro" panose="020B05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C25AE-35AE-D2F5-5FA7-EC127EF9F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4744" y="5928655"/>
            <a:ext cx="8845589" cy="642797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l"/>
            <a:r>
              <a:rPr lang="en-US" sz="1600" b="1" dirty="0">
                <a:latin typeface="Avenir Next LT Pro" panose="020B0504020202020204" pitchFamily="34" charset="0"/>
              </a:rPr>
              <a:t>Dr. Murtaza Mohiqi </a:t>
            </a:r>
          </a:p>
          <a:p>
            <a:pPr algn="l"/>
            <a:r>
              <a:rPr lang="en-US" sz="1600" dirty="0">
                <a:latin typeface="Avenir Next LT Pro" panose="020B0504020202020204" pitchFamily="34" charset="0"/>
              </a:rPr>
              <a:t>Assistant Professor, Department of Law, University of Agder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389D0BC-BA1D-4360-88F9-D9ECCBDAB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17950" y="647758"/>
            <a:ext cx="8355105" cy="4392652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No alternative text description for this image">
            <a:extLst>
              <a:ext uri="{FF2B5EF4-FFF2-40B4-BE49-F238E27FC236}">
                <a16:creationId xmlns:a16="http://schemas.microsoft.com/office/drawing/2014/main" id="{4CF02F1F-06A2-3FF3-3BA9-C7096478E8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63" b="15700"/>
          <a:stretch>
            <a:fillRect/>
          </a:stretch>
        </p:blipFill>
        <p:spPr>
          <a:xfrm>
            <a:off x="2079812" y="805516"/>
            <a:ext cx="8032376" cy="407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6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wo people holding each other's hands">
            <a:extLst>
              <a:ext uri="{FF2B5EF4-FFF2-40B4-BE49-F238E27FC236}">
                <a16:creationId xmlns:a16="http://schemas.microsoft.com/office/drawing/2014/main" id="{2BDD9A2C-930F-C13A-CE31-E5F0CEA7BD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882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1E5716-4EB0-D9AD-97CC-37F4F6012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124711"/>
            <a:ext cx="5821680" cy="1140325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prstClr val="black"/>
                </a:solidFill>
                <a:latin typeface="Avenir Next LT Pro" panose="020B0504020202020204" pitchFamily="34" charset="0"/>
                <a:ea typeface="+mn-ea"/>
                <a:cs typeface="+mn-cs"/>
              </a:rPr>
              <a:t>What Remains Uniquely Human?</a:t>
            </a:r>
            <a:br>
              <a:rPr lang="en-GB" sz="2800" b="1" dirty="0">
                <a:solidFill>
                  <a:prstClr val="black"/>
                </a:solidFill>
                <a:latin typeface="Avenir Next LT Pro" panose="020B0504020202020204" pitchFamily="34" charset="0"/>
                <a:ea typeface="+mn-ea"/>
                <a:cs typeface="+mn-cs"/>
              </a:rPr>
            </a:br>
            <a:endParaRPr lang="en-GB" sz="2800" b="1" dirty="0">
              <a:solidFill>
                <a:prstClr val="black"/>
              </a:solidFill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E9074-026E-EDB3-D0FE-56FB1B369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Meaning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Ethics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Interpretation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Judgment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93217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DE2C46-4607-975B-3127-FAD9EFC9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6600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dirty="0">
                <a:solidFill>
                  <a:prstClr val="black"/>
                </a:solidFill>
                <a:latin typeface="Avenir Next LT Pro" panose="020B0504020202020204" pitchFamily="34" charset="0"/>
                <a:ea typeface="+mn-ea"/>
                <a:cs typeface="+mn-cs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92207-AD0F-6ACB-3C12-5C0D85474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784" y="3592005"/>
            <a:ext cx="8258176" cy="12539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prstClr val="black"/>
                </a:solidFill>
                <a:latin typeface="Avenir Next LT Pro" panose="020B0504020202020204" pitchFamily="34" charset="0"/>
              </a:rPr>
              <a:t>The future of the university</a:t>
            </a:r>
            <a:br>
              <a:rPr lang="en-US" sz="3200" dirty="0">
                <a:solidFill>
                  <a:prstClr val="black"/>
                </a:solidFill>
                <a:latin typeface="Avenir Next LT Pro" panose="020B0504020202020204" pitchFamily="34" charset="0"/>
              </a:rPr>
            </a:br>
            <a:r>
              <a:rPr lang="en-US" sz="3200" dirty="0">
                <a:solidFill>
                  <a:prstClr val="black"/>
                </a:solidFill>
                <a:latin typeface="Avenir Next LT Pro" panose="020B0504020202020204" pitchFamily="34" charset="0"/>
              </a:rPr>
              <a:t>depends on what remains human.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164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DE3F95F-37C2-C57E-9076-91B107211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2731" y="1542402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0246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" name="Rectangle 10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01E43B8-58D4-CE57-6B59-6CDC881FD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n-GB" sz="3600" b="1" dirty="0">
                <a:solidFill>
                  <a:schemeClr val="tx2"/>
                </a:solidFill>
                <a:latin typeface="Avenir Next LT Pro" panose="020B0504020202020204" pitchFamily="34" charset="0"/>
                <a:ea typeface="+mn-ea"/>
                <a:cs typeface="+mn-cs"/>
              </a:rPr>
              <a:t>The Central Question</a:t>
            </a:r>
            <a:br>
              <a:rPr lang="en-GB" sz="3600" b="1" dirty="0">
                <a:solidFill>
                  <a:schemeClr val="tx2"/>
                </a:solidFill>
              </a:rPr>
            </a:br>
            <a:endParaRPr lang="en-GB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6DE36-2878-F5D4-E5B4-54DB1048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3971" y="2828610"/>
            <a:ext cx="7761513" cy="15164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  <a:latin typeface="Avenir Next LT Pro" panose="020B0504020202020204" pitchFamily="34" charset="0"/>
              </a:rPr>
              <a:t>Who decides what counts as knowledge</a:t>
            </a:r>
            <a:r>
              <a:rPr lang="en-GB" sz="3200" i="1" dirty="0">
                <a:solidFill>
                  <a:schemeClr val="tx2"/>
                </a:solidFill>
              </a:rPr>
              <a:t>?</a:t>
            </a:r>
            <a:endParaRPr lang="en-GB" sz="3200" dirty="0">
              <a:solidFill>
                <a:schemeClr val="tx2"/>
              </a:solidFill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34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862EFE-19A9-FC3E-E58F-F3AA9586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venir Next LT Pro" panose="020B0504020202020204" pitchFamily="34" charset="0"/>
                <a:ea typeface="+mn-ea"/>
                <a:cs typeface="+mn-cs"/>
              </a:rPr>
              <a:t>A Shift in Academic Logic</a:t>
            </a:r>
            <a:endParaRPr lang="en-GB" sz="36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B9FFD28C-D659-D7B8-2860-5D5FA59EA8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06515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880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D27EE-90E8-75E8-4DFD-DF22C76A2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Avenir Next LT Pro" panose="020B0504020202020204" pitchFamily="34" charset="0"/>
                <a:ea typeface="+mn-ea"/>
                <a:cs typeface="+mn-cs"/>
              </a:rPr>
              <a:t>AI Is Becoming Infrastructure</a:t>
            </a:r>
            <a:br>
              <a:rPr lang="en-GB" sz="4000" b="1" dirty="0"/>
            </a:br>
            <a:endParaRPr lang="en-GB" sz="4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D2D6F5-2A3F-744B-4614-952FB83848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715905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876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02C62-2790-4E73-7195-284CF4FF7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7" y="802955"/>
            <a:ext cx="7920557" cy="1454051"/>
          </a:xfrm>
        </p:spPr>
        <p:txBody>
          <a:bodyPr>
            <a:normAutofit/>
          </a:bodyPr>
          <a:lstStyle/>
          <a:p>
            <a:r>
              <a:rPr lang="en-GB" sz="2600" b="1" dirty="0">
                <a:latin typeface="Avenir Next LT Pro" panose="020B0504020202020204" pitchFamily="34" charset="0"/>
                <a:ea typeface="+mn-ea"/>
                <a:cs typeface="+mn-cs"/>
              </a:rPr>
              <a:t>Who Decides What Counts as Knowledge?</a:t>
            </a:r>
            <a:br>
              <a:rPr lang="en-GB" sz="2600" b="1" dirty="0">
                <a:latin typeface="Avenir Next LT Pro" panose="020B0504020202020204" pitchFamily="34" charset="0"/>
                <a:ea typeface="+mn-ea"/>
                <a:cs typeface="+mn-cs"/>
              </a:rPr>
            </a:br>
            <a:endParaRPr lang="en-GB" sz="2600" b="1" dirty="0"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70C0F-3CF3-F7EA-6273-280842D22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752" y="2421682"/>
            <a:ext cx="5971032" cy="3639289"/>
          </a:xfrm>
        </p:spPr>
        <p:txBody>
          <a:bodyPr anchor="ctr">
            <a:normAutofit/>
          </a:bodyPr>
          <a:lstStyle/>
          <a:p>
            <a:r>
              <a:rPr lang="en-GB" sz="2400" b="1" dirty="0">
                <a:latin typeface="Avenir Next LT Pro" panose="020B0504020202020204" pitchFamily="34" charset="0"/>
              </a:rPr>
              <a:t>Yesterday:</a:t>
            </a:r>
          </a:p>
          <a:p>
            <a:pPr marL="0" indent="0">
              <a:buNone/>
            </a:pPr>
            <a:r>
              <a:rPr lang="en-GB" sz="2400" dirty="0">
                <a:latin typeface="Avenir Next LT Pro" panose="020B0504020202020204" pitchFamily="34" charset="0"/>
              </a:rPr>
              <a:t>Peer Review + Academic Communities + Institutional Judgment</a:t>
            </a:r>
          </a:p>
          <a:p>
            <a:endParaRPr lang="en-GB" sz="2400" dirty="0">
              <a:latin typeface="Avenir Next LT Pro" panose="020B0504020202020204" pitchFamily="34" charset="0"/>
            </a:endParaRPr>
          </a:p>
          <a:p>
            <a:r>
              <a:rPr lang="en-GB" sz="2400" b="1" dirty="0">
                <a:latin typeface="Avenir Next LT Pro" panose="020B0504020202020204" pitchFamily="34" charset="0"/>
              </a:rPr>
              <a:t>Today:</a:t>
            </a:r>
          </a:p>
          <a:p>
            <a:pPr marL="0" indent="0">
              <a:buNone/>
            </a:pPr>
            <a:r>
              <a:rPr lang="en-GB" sz="2400" dirty="0">
                <a:latin typeface="Avenir Next LT Pro" panose="020B0504020202020204" pitchFamily="34" charset="0"/>
              </a:rPr>
              <a:t>Humans+ Algorithms + Metrics + Platforms</a:t>
            </a:r>
          </a:p>
          <a:p>
            <a:endParaRPr lang="en-GB" sz="18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Users">
            <a:extLst>
              <a:ext uri="{FF2B5EF4-FFF2-40B4-BE49-F238E27FC236}">
                <a16:creationId xmlns:a16="http://schemas.microsoft.com/office/drawing/2014/main" id="{41A5D1E3-A5F9-8FB9-85BA-C651EE5B02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6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8308D4-357C-9530-94A0-4D91326E8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424" y="3542844"/>
            <a:ext cx="3939688" cy="896112"/>
          </a:xfrm>
        </p:spPr>
        <p:txBody>
          <a:bodyPr>
            <a:normAutofit/>
          </a:bodyPr>
          <a:lstStyle/>
          <a:p>
            <a:pPr defTabSz="1066800">
              <a:spcAft>
                <a:spcPct val="35000"/>
              </a:spcAft>
            </a:pPr>
            <a:r>
              <a:rPr lang="en-GB" sz="3200" b="1" dirty="0">
                <a:solidFill>
                  <a:prstClr val="black"/>
                </a:solidFill>
                <a:latin typeface="Avenir Next LT Pro" panose="020B0504020202020204" pitchFamily="34" charset="0"/>
                <a:ea typeface="+mn-ea"/>
                <a:cs typeface="+mn-cs"/>
              </a:rPr>
              <a:t>The Hidden Risk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2C7EE6-80E0-DF2A-87A5-10926A42D4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034247"/>
              </p:ext>
            </p:extLst>
          </p:nvPr>
        </p:nvGraphicFramePr>
        <p:xfrm>
          <a:off x="4931994" y="942574"/>
          <a:ext cx="7037499" cy="5805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6516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24392-3525-FB5B-D587-2FB7A6A0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Avenir Next LT Pro" panose="020B0504020202020204" pitchFamily="34" charset="0"/>
                <a:ea typeface="+mn-ea"/>
                <a:cs typeface="+mn-cs"/>
              </a:rPr>
              <a:t>Learning in the Age of AI</a:t>
            </a:r>
            <a:br>
              <a:rPr lang="en-GB" sz="2800" b="1" dirty="0">
                <a:solidFill>
                  <a:schemeClr val="bg1"/>
                </a:solidFill>
                <a:latin typeface="Avenir Next LT Pro" panose="020B0504020202020204" pitchFamily="34" charset="0"/>
                <a:ea typeface="+mn-ea"/>
                <a:cs typeface="+mn-cs"/>
              </a:rPr>
            </a:br>
            <a:endParaRPr lang="en-GB" sz="2800" b="1" dirty="0">
              <a:solidFill>
                <a:schemeClr val="bg1"/>
              </a:solidFill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13E234-31E9-CEC9-FC51-995B8F86F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90038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26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DCB0F-C68B-05D8-51FD-952D660B4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7240"/>
            <a:ext cx="10515600" cy="703136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prstClr val="black"/>
                </a:solidFill>
                <a:latin typeface="Avenir Next LT Pro" panose="020B0504020202020204" pitchFamily="34" charset="0"/>
                <a:ea typeface="+mn-ea"/>
                <a:cs typeface="+mn-cs"/>
              </a:rPr>
              <a:t>Expertise Is Being Redefine</a:t>
            </a:r>
            <a:endParaRPr lang="en-GB" sz="4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CE096B-7147-9190-570E-2332098FC9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9238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2381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CBA134-9932-4625-92F2-ADE52ACE1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B28E4E-0110-46E1-92BB-3DB2BAA5E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2"/>
            <a:ext cx="6095998" cy="1613646"/>
          </a:xfrm>
          <a:custGeom>
            <a:avLst/>
            <a:gdLst>
              <a:gd name="connsiteX0" fmla="*/ 0 w 7868507"/>
              <a:gd name="connsiteY0" fmla="*/ 0 h 1682351"/>
              <a:gd name="connsiteX1" fmla="*/ 7868507 w 7868507"/>
              <a:gd name="connsiteY1" fmla="*/ 0 h 1682351"/>
              <a:gd name="connsiteX2" fmla="*/ 7865866 w 7868507"/>
              <a:gd name="connsiteY2" fmla="*/ 1824 h 1682351"/>
              <a:gd name="connsiteX3" fmla="*/ 7837561 w 7868507"/>
              <a:gd name="connsiteY3" fmla="*/ 21679 h 1682351"/>
              <a:gd name="connsiteX4" fmla="*/ 7769454 w 7868507"/>
              <a:gd name="connsiteY4" fmla="*/ 43813 h 1682351"/>
              <a:gd name="connsiteX5" fmla="*/ 7695485 w 7868507"/>
              <a:gd name="connsiteY5" fmla="*/ 61050 h 1682351"/>
              <a:gd name="connsiteX6" fmla="*/ 7662356 w 7868507"/>
              <a:gd name="connsiteY6" fmla="*/ 73131 h 1682351"/>
              <a:gd name="connsiteX7" fmla="*/ 7602203 w 7868507"/>
              <a:gd name="connsiteY7" fmla="*/ 99894 h 1682351"/>
              <a:gd name="connsiteX8" fmla="*/ 7533256 w 7868507"/>
              <a:gd name="connsiteY8" fmla="*/ 141638 h 1682351"/>
              <a:gd name="connsiteX9" fmla="*/ 7516926 w 7868507"/>
              <a:gd name="connsiteY9" fmla="*/ 165418 h 1682351"/>
              <a:gd name="connsiteX10" fmla="*/ 7488994 w 7868507"/>
              <a:gd name="connsiteY10" fmla="*/ 178287 h 1682351"/>
              <a:gd name="connsiteX11" fmla="*/ 7478335 w 7868507"/>
              <a:gd name="connsiteY11" fmla="*/ 185700 h 1682351"/>
              <a:gd name="connsiteX12" fmla="*/ 7458526 w 7868507"/>
              <a:gd name="connsiteY12" fmla="*/ 189157 h 1682351"/>
              <a:gd name="connsiteX13" fmla="*/ 7419554 w 7868507"/>
              <a:gd name="connsiteY13" fmla="*/ 192546 h 1682351"/>
              <a:gd name="connsiteX14" fmla="*/ 7347574 w 7868507"/>
              <a:gd name="connsiteY14" fmla="*/ 213028 h 1682351"/>
              <a:gd name="connsiteX15" fmla="*/ 7205646 w 7868507"/>
              <a:gd name="connsiteY15" fmla="*/ 228570 h 1682351"/>
              <a:gd name="connsiteX16" fmla="*/ 7132082 w 7868507"/>
              <a:gd name="connsiteY16" fmla="*/ 240066 h 1682351"/>
              <a:gd name="connsiteX17" fmla="*/ 7026584 w 7868507"/>
              <a:gd name="connsiteY17" fmla="*/ 249305 h 1682351"/>
              <a:gd name="connsiteX18" fmla="*/ 6949796 w 7868507"/>
              <a:gd name="connsiteY18" fmla="*/ 259619 h 1682351"/>
              <a:gd name="connsiteX19" fmla="*/ 6850243 w 7868507"/>
              <a:gd name="connsiteY19" fmla="*/ 278486 h 1682351"/>
              <a:gd name="connsiteX20" fmla="*/ 6848972 w 7868507"/>
              <a:gd name="connsiteY20" fmla="*/ 279419 h 1682351"/>
              <a:gd name="connsiteX21" fmla="*/ 6833720 w 7868507"/>
              <a:gd name="connsiteY21" fmla="*/ 281340 h 1682351"/>
              <a:gd name="connsiteX22" fmla="*/ 6796601 w 7868507"/>
              <a:gd name="connsiteY22" fmla="*/ 279778 h 1682351"/>
              <a:gd name="connsiteX23" fmla="*/ 6793249 w 7868507"/>
              <a:gd name="connsiteY23" fmla="*/ 281365 h 1682351"/>
              <a:gd name="connsiteX24" fmla="*/ 6761214 w 7868507"/>
              <a:gd name="connsiteY24" fmla="*/ 283216 h 1682351"/>
              <a:gd name="connsiteX25" fmla="*/ 6761137 w 7868507"/>
              <a:gd name="connsiteY25" fmla="*/ 284040 h 1682351"/>
              <a:gd name="connsiteX26" fmla="*/ 6753708 w 7868507"/>
              <a:gd name="connsiteY26" fmla="*/ 288053 h 1682351"/>
              <a:gd name="connsiteX27" fmla="*/ 6738673 w 7868507"/>
              <a:gd name="connsiteY27" fmla="*/ 293899 h 1682351"/>
              <a:gd name="connsiteX28" fmla="*/ 6675177 w 7868507"/>
              <a:gd name="connsiteY28" fmla="*/ 319284 h 1682351"/>
              <a:gd name="connsiteX29" fmla="*/ 6668648 w 7868507"/>
              <a:gd name="connsiteY29" fmla="*/ 320128 h 1682351"/>
              <a:gd name="connsiteX30" fmla="*/ 6668596 w 7868507"/>
              <a:gd name="connsiteY30" fmla="*/ 320325 h 1682351"/>
              <a:gd name="connsiteX31" fmla="*/ 6661861 w 7868507"/>
              <a:gd name="connsiteY31" fmla="*/ 321574 h 1682351"/>
              <a:gd name="connsiteX32" fmla="*/ 6644079 w 7868507"/>
              <a:gd name="connsiteY32" fmla="*/ 323301 h 1682351"/>
              <a:gd name="connsiteX33" fmla="*/ 6640227 w 7868507"/>
              <a:gd name="connsiteY33" fmla="*/ 325063 h 1682351"/>
              <a:gd name="connsiteX34" fmla="*/ 6639422 w 7868507"/>
              <a:gd name="connsiteY34" fmla="*/ 327491 h 1682351"/>
              <a:gd name="connsiteX35" fmla="*/ 6617073 w 7868507"/>
              <a:gd name="connsiteY35" fmla="*/ 336554 h 1682351"/>
              <a:gd name="connsiteX36" fmla="*/ 6565938 w 7868507"/>
              <a:gd name="connsiteY36" fmla="*/ 354459 h 1682351"/>
              <a:gd name="connsiteX37" fmla="*/ 6506395 w 7868507"/>
              <a:gd name="connsiteY37" fmla="*/ 372715 h 1682351"/>
              <a:gd name="connsiteX38" fmla="*/ 6366803 w 7868507"/>
              <a:gd name="connsiteY38" fmla="*/ 421832 h 1682351"/>
              <a:gd name="connsiteX39" fmla="*/ 6245343 w 7868507"/>
              <a:gd name="connsiteY39" fmla="*/ 435559 h 1682351"/>
              <a:gd name="connsiteX40" fmla="*/ 6186762 w 7868507"/>
              <a:gd name="connsiteY40" fmla="*/ 449329 h 1682351"/>
              <a:gd name="connsiteX41" fmla="*/ 6151870 w 7868507"/>
              <a:gd name="connsiteY41" fmla="*/ 456667 h 1682351"/>
              <a:gd name="connsiteX42" fmla="*/ 6094791 w 7868507"/>
              <a:gd name="connsiteY42" fmla="*/ 467108 h 1682351"/>
              <a:gd name="connsiteX43" fmla="*/ 6094387 w 7868507"/>
              <a:gd name="connsiteY43" fmla="*/ 469288 h 1682351"/>
              <a:gd name="connsiteX44" fmla="*/ 6088888 w 7868507"/>
              <a:gd name="connsiteY44" fmla="*/ 472662 h 1682351"/>
              <a:gd name="connsiteX45" fmla="*/ 6079322 w 7868507"/>
              <a:gd name="connsiteY45" fmla="*/ 480342 h 1682351"/>
              <a:gd name="connsiteX46" fmla="*/ 6060058 w 7868507"/>
              <a:gd name="connsiteY46" fmla="*/ 490885 h 1682351"/>
              <a:gd name="connsiteX47" fmla="*/ 6059271 w 7868507"/>
              <a:gd name="connsiteY47" fmla="*/ 490563 h 1682351"/>
              <a:gd name="connsiteX48" fmla="*/ 6052214 w 7868507"/>
              <a:gd name="connsiteY48" fmla="*/ 491388 h 1682351"/>
              <a:gd name="connsiteX49" fmla="*/ 6004898 w 7868507"/>
              <a:gd name="connsiteY49" fmla="*/ 494385 h 1682351"/>
              <a:gd name="connsiteX50" fmla="*/ 5987859 w 7868507"/>
              <a:gd name="connsiteY50" fmla="*/ 504838 h 1682351"/>
              <a:gd name="connsiteX51" fmla="*/ 5984113 w 7868507"/>
              <a:gd name="connsiteY51" fmla="*/ 506697 h 1682351"/>
              <a:gd name="connsiteX52" fmla="*/ 5983909 w 7868507"/>
              <a:gd name="connsiteY52" fmla="*/ 506630 h 1682351"/>
              <a:gd name="connsiteX53" fmla="*/ 5979696 w 7868507"/>
              <a:gd name="connsiteY53" fmla="*/ 508387 h 1682351"/>
              <a:gd name="connsiteX54" fmla="*/ 5931986 w 7868507"/>
              <a:gd name="connsiteY54" fmla="*/ 510495 h 1682351"/>
              <a:gd name="connsiteX55" fmla="*/ 5873354 w 7868507"/>
              <a:gd name="connsiteY55" fmla="*/ 520717 h 1682351"/>
              <a:gd name="connsiteX56" fmla="*/ 5843006 w 7868507"/>
              <a:gd name="connsiteY56" fmla="*/ 525739 h 1682351"/>
              <a:gd name="connsiteX57" fmla="*/ 5825737 w 7868507"/>
              <a:gd name="connsiteY57" fmla="*/ 530029 h 1682351"/>
              <a:gd name="connsiteX58" fmla="*/ 5812271 w 7868507"/>
              <a:gd name="connsiteY58" fmla="*/ 536366 h 1682351"/>
              <a:gd name="connsiteX59" fmla="*/ 5683965 w 7868507"/>
              <a:gd name="connsiteY59" fmla="*/ 605660 h 1682351"/>
              <a:gd name="connsiteX60" fmla="*/ 5572324 w 7868507"/>
              <a:gd name="connsiteY60" fmla="*/ 625027 h 1682351"/>
              <a:gd name="connsiteX61" fmla="*/ 5556903 w 7868507"/>
              <a:gd name="connsiteY61" fmla="*/ 628786 h 1682351"/>
              <a:gd name="connsiteX62" fmla="*/ 5553544 w 7868507"/>
              <a:gd name="connsiteY62" fmla="*/ 627847 h 1682351"/>
              <a:gd name="connsiteX63" fmla="*/ 5526889 w 7868507"/>
              <a:gd name="connsiteY63" fmla="*/ 632098 h 1682351"/>
              <a:gd name="connsiteX64" fmla="*/ 5521078 w 7868507"/>
              <a:gd name="connsiteY64" fmla="*/ 637584 h 1682351"/>
              <a:gd name="connsiteX65" fmla="*/ 5512534 w 7868507"/>
              <a:gd name="connsiteY65" fmla="*/ 637267 h 1682351"/>
              <a:gd name="connsiteX66" fmla="*/ 5474353 w 7868507"/>
              <a:gd name="connsiteY66" fmla="*/ 648039 h 1682351"/>
              <a:gd name="connsiteX67" fmla="*/ 5470584 w 7868507"/>
              <a:gd name="connsiteY67" fmla="*/ 648039 h 1682351"/>
              <a:gd name="connsiteX68" fmla="*/ 5467496 w 7868507"/>
              <a:gd name="connsiteY68" fmla="*/ 650003 h 1682351"/>
              <a:gd name="connsiteX69" fmla="*/ 5462885 w 7868507"/>
              <a:gd name="connsiteY69" fmla="*/ 649269 h 1682351"/>
              <a:gd name="connsiteX70" fmla="*/ 5461190 w 7868507"/>
              <a:gd name="connsiteY70" fmla="*/ 650833 h 1682351"/>
              <a:gd name="connsiteX71" fmla="*/ 5438256 w 7868507"/>
              <a:gd name="connsiteY71" fmla="*/ 650162 h 1682351"/>
              <a:gd name="connsiteX72" fmla="*/ 5425515 w 7868507"/>
              <a:gd name="connsiteY72" fmla="*/ 650724 h 1682351"/>
              <a:gd name="connsiteX73" fmla="*/ 5399851 w 7868507"/>
              <a:gd name="connsiteY73" fmla="*/ 648648 h 1682351"/>
              <a:gd name="connsiteX74" fmla="*/ 5395578 w 7868507"/>
              <a:gd name="connsiteY74" fmla="*/ 651245 h 1682351"/>
              <a:gd name="connsiteX75" fmla="*/ 5357693 w 7868507"/>
              <a:gd name="connsiteY75" fmla="*/ 652764 h 1682351"/>
              <a:gd name="connsiteX76" fmla="*/ 5357422 w 7868507"/>
              <a:gd name="connsiteY76" fmla="*/ 654203 h 1682351"/>
              <a:gd name="connsiteX77" fmla="*/ 5347920 w 7868507"/>
              <a:gd name="connsiteY77" fmla="*/ 660769 h 1682351"/>
              <a:gd name="connsiteX78" fmla="*/ 5344829 w 7868507"/>
              <a:gd name="connsiteY78" fmla="*/ 661019 h 1682351"/>
              <a:gd name="connsiteX79" fmla="*/ 5285263 w 7868507"/>
              <a:gd name="connsiteY79" fmla="*/ 671313 h 1682351"/>
              <a:gd name="connsiteX80" fmla="*/ 5264305 w 7868507"/>
              <a:gd name="connsiteY80" fmla="*/ 677803 h 1682351"/>
              <a:gd name="connsiteX81" fmla="*/ 5229182 w 7868507"/>
              <a:gd name="connsiteY81" fmla="*/ 688503 h 1682351"/>
              <a:gd name="connsiteX82" fmla="*/ 5203382 w 7868507"/>
              <a:gd name="connsiteY82" fmla="*/ 703484 h 1682351"/>
              <a:gd name="connsiteX83" fmla="*/ 5173833 w 7868507"/>
              <a:gd name="connsiteY83" fmla="*/ 709660 h 1682351"/>
              <a:gd name="connsiteX84" fmla="*/ 5166382 w 7868507"/>
              <a:gd name="connsiteY84" fmla="*/ 702062 h 1682351"/>
              <a:gd name="connsiteX85" fmla="*/ 5142858 w 7868507"/>
              <a:gd name="connsiteY85" fmla="*/ 702153 h 1682351"/>
              <a:gd name="connsiteX86" fmla="*/ 5134964 w 7868507"/>
              <a:gd name="connsiteY86" fmla="*/ 711602 h 1682351"/>
              <a:gd name="connsiteX87" fmla="*/ 5087368 w 7868507"/>
              <a:gd name="connsiteY87" fmla="*/ 727066 h 1682351"/>
              <a:gd name="connsiteX88" fmla="*/ 5059763 w 7868507"/>
              <a:gd name="connsiteY88" fmla="*/ 733651 h 1682351"/>
              <a:gd name="connsiteX89" fmla="*/ 5023240 w 7868507"/>
              <a:gd name="connsiteY89" fmla="*/ 742299 h 1682351"/>
              <a:gd name="connsiteX90" fmla="*/ 5007406 w 7868507"/>
              <a:gd name="connsiteY90" fmla="*/ 747156 h 1682351"/>
              <a:gd name="connsiteX91" fmla="*/ 4995851 w 7868507"/>
              <a:gd name="connsiteY91" fmla="*/ 746560 h 1682351"/>
              <a:gd name="connsiteX92" fmla="*/ 4983107 w 7868507"/>
              <a:gd name="connsiteY92" fmla="*/ 748274 h 1682351"/>
              <a:gd name="connsiteX93" fmla="*/ 4973068 w 7868507"/>
              <a:gd name="connsiteY93" fmla="*/ 750600 h 1682351"/>
              <a:gd name="connsiteX94" fmla="*/ 4967642 w 7868507"/>
              <a:gd name="connsiteY94" fmla="*/ 756164 h 1682351"/>
              <a:gd name="connsiteX95" fmla="*/ 4958938 w 7868507"/>
              <a:gd name="connsiteY95" fmla="*/ 756308 h 1682351"/>
              <a:gd name="connsiteX96" fmla="*/ 4949594 w 7868507"/>
              <a:gd name="connsiteY96" fmla="*/ 761504 h 1682351"/>
              <a:gd name="connsiteX97" fmla="*/ 4947761 w 7868507"/>
              <a:gd name="connsiteY97" fmla="*/ 759559 h 1682351"/>
              <a:gd name="connsiteX98" fmla="*/ 4939683 w 7868507"/>
              <a:gd name="connsiteY98" fmla="*/ 757589 h 1682351"/>
              <a:gd name="connsiteX99" fmla="*/ 4905733 w 7868507"/>
              <a:gd name="connsiteY99" fmla="*/ 776774 h 1682351"/>
              <a:gd name="connsiteX100" fmla="*/ 4885524 w 7868507"/>
              <a:gd name="connsiteY100" fmla="*/ 784914 h 1682351"/>
              <a:gd name="connsiteX101" fmla="*/ 4884537 w 7868507"/>
              <a:gd name="connsiteY101" fmla="*/ 786309 h 1682351"/>
              <a:gd name="connsiteX102" fmla="*/ 4863207 w 7868507"/>
              <a:gd name="connsiteY102" fmla="*/ 792997 h 1682351"/>
              <a:gd name="connsiteX103" fmla="*/ 4857388 w 7868507"/>
              <a:gd name="connsiteY103" fmla="*/ 798678 h 1682351"/>
              <a:gd name="connsiteX104" fmla="*/ 4816499 w 7868507"/>
              <a:gd name="connsiteY104" fmla="*/ 818246 h 1682351"/>
              <a:gd name="connsiteX105" fmla="*/ 4805033 w 7868507"/>
              <a:gd name="connsiteY105" fmla="*/ 823877 h 1682351"/>
              <a:gd name="connsiteX106" fmla="*/ 4794341 w 7868507"/>
              <a:gd name="connsiteY106" fmla="*/ 824641 h 1682351"/>
              <a:gd name="connsiteX107" fmla="*/ 4791139 w 7868507"/>
              <a:gd name="connsiteY107" fmla="*/ 821265 h 1682351"/>
              <a:gd name="connsiteX108" fmla="*/ 4784697 w 7868507"/>
              <a:gd name="connsiteY108" fmla="*/ 823709 h 1682351"/>
              <a:gd name="connsiteX109" fmla="*/ 4782810 w 7868507"/>
              <a:gd name="connsiteY109" fmla="*/ 823507 h 1682351"/>
              <a:gd name="connsiteX110" fmla="*/ 4772164 w 7868507"/>
              <a:gd name="connsiteY110" fmla="*/ 823203 h 1682351"/>
              <a:gd name="connsiteX111" fmla="*/ 4753756 w 7868507"/>
              <a:gd name="connsiteY111" fmla="*/ 843711 h 1682351"/>
              <a:gd name="connsiteX112" fmla="*/ 4727551 w 7868507"/>
              <a:gd name="connsiteY112" fmla="*/ 851537 h 1682351"/>
              <a:gd name="connsiteX113" fmla="*/ 4631760 w 7868507"/>
              <a:gd name="connsiteY113" fmla="*/ 932126 h 1682351"/>
              <a:gd name="connsiteX114" fmla="*/ 4584082 w 7868507"/>
              <a:gd name="connsiteY114" fmla="*/ 949940 h 1682351"/>
              <a:gd name="connsiteX115" fmla="*/ 4523312 w 7868507"/>
              <a:gd name="connsiteY115" fmla="*/ 974005 h 1682351"/>
              <a:gd name="connsiteX116" fmla="*/ 4463504 w 7868507"/>
              <a:gd name="connsiteY116" fmla="*/ 996548 h 1682351"/>
              <a:gd name="connsiteX117" fmla="*/ 4452680 w 7868507"/>
              <a:gd name="connsiteY117" fmla="*/ 1008042 h 1682351"/>
              <a:gd name="connsiteX118" fmla="*/ 4445284 w 7868507"/>
              <a:gd name="connsiteY118" fmla="*/ 1009976 h 1682351"/>
              <a:gd name="connsiteX119" fmla="*/ 4407084 w 7868507"/>
              <a:gd name="connsiteY119" fmla="*/ 1025274 h 1682351"/>
              <a:gd name="connsiteX120" fmla="*/ 4398766 w 7868507"/>
              <a:gd name="connsiteY120" fmla="*/ 1022420 h 1682351"/>
              <a:gd name="connsiteX121" fmla="*/ 4397057 w 7868507"/>
              <a:gd name="connsiteY121" fmla="*/ 1020283 h 1682351"/>
              <a:gd name="connsiteX122" fmla="*/ 4386552 w 7868507"/>
              <a:gd name="connsiteY122" fmla="*/ 1024409 h 1682351"/>
              <a:gd name="connsiteX123" fmla="*/ 4377324 w 7868507"/>
              <a:gd name="connsiteY123" fmla="*/ 1023587 h 1682351"/>
              <a:gd name="connsiteX124" fmla="*/ 4370923 w 7868507"/>
              <a:gd name="connsiteY124" fmla="*/ 1028513 h 1682351"/>
              <a:gd name="connsiteX125" fmla="*/ 4360023 w 7868507"/>
              <a:gd name="connsiteY125" fmla="*/ 1029711 h 1682351"/>
              <a:gd name="connsiteX126" fmla="*/ 4346335 w 7868507"/>
              <a:gd name="connsiteY126" fmla="*/ 1029999 h 1682351"/>
              <a:gd name="connsiteX127" fmla="*/ 4334175 w 7868507"/>
              <a:gd name="connsiteY127" fmla="*/ 1028124 h 1682351"/>
              <a:gd name="connsiteX128" fmla="*/ 4316842 w 7868507"/>
              <a:gd name="connsiteY128" fmla="*/ 1031192 h 1682351"/>
              <a:gd name="connsiteX129" fmla="*/ 4277163 w 7868507"/>
              <a:gd name="connsiteY129" fmla="*/ 1035732 h 1682351"/>
              <a:gd name="connsiteX130" fmla="*/ 4247171 w 7868507"/>
              <a:gd name="connsiteY130" fmla="*/ 1039212 h 1682351"/>
              <a:gd name="connsiteX131" fmla="*/ 4194968 w 7868507"/>
              <a:gd name="connsiteY131" fmla="*/ 1049296 h 1682351"/>
              <a:gd name="connsiteX132" fmla="*/ 4185496 w 7868507"/>
              <a:gd name="connsiteY132" fmla="*/ 1057811 h 1682351"/>
              <a:gd name="connsiteX133" fmla="*/ 4160588 w 7868507"/>
              <a:gd name="connsiteY133" fmla="*/ 1055289 h 1682351"/>
              <a:gd name="connsiteX134" fmla="*/ 4153601 w 7868507"/>
              <a:gd name="connsiteY134" fmla="*/ 1046911 h 1682351"/>
              <a:gd name="connsiteX135" fmla="*/ 4121597 w 7868507"/>
              <a:gd name="connsiteY135" fmla="*/ 1049768 h 1682351"/>
              <a:gd name="connsiteX136" fmla="*/ 4092519 w 7868507"/>
              <a:gd name="connsiteY136" fmla="*/ 1061793 h 1682351"/>
              <a:gd name="connsiteX137" fmla="*/ 4054082 w 7868507"/>
              <a:gd name="connsiteY137" fmla="*/ 1068526 h 1682351"/>
              <a:gd name="connsiteX138" fmla="*/ 4031133 w 7868507"/>
              <a:gd name="connsiteY138" fmla="*/ 1072650 h 1682351"/>
              <a:gd name="connsiteX139" fmla="*/ 3966873 w 7868507"/>
              <a:gd name="connsiteY139" fmla="*/ 1076267 h 1682351"/>
              <a:gd name="connsiteX140" fmla="*/ 3963573 w 7868507"/>
              <a:gd name="connsiteY140" fmla="*/ 1076172 h 1682351"/>
              <a:gd name="connsiteX141" fmla="*/ 3952740 w 7868507"/>
              <a:gd name="connsiteY141" fmla="*/ 1081643 h 1682351"/>
              <a:gd name="connsiteX142" fmla="*/ 3952284 w 7868507"/>
              <a:gd name="connsiteY142" fmla="*/ 1083043 h 1682351"/>
              <a:gd name="connsiteX143" fmla="*/ 3912008 w 7868507"/>
              <a:gd name="connsiteY143" fmla="*/ 1080346 h 1682351"/>
              <a:gd name="connsiteX144" fmla="*/ 3907178 w 7868507"/>
              <a:gd name="connsiteY144" fmla="*/ 1082452 h 1682351"/>
              <a:gd name="connsiteX145" fmla="*/ 3880262 w 7868507"/>
              <a:gd name="connsiteY145" fmla="*/ 1077541 h 1682351"/>
              <a:gd name="connsiteX146" fmla="*/ 3866711 w 7868507"/>
              <a:gd name="connsiteY146" fmla="*/ 1076684 h 1682351"/>
              <a:gd name="connsiteX147" fmla="*/ 3842517 w 7868507"/>
              <a:gd name="connsiteY147" fmla="*/ 1073470 h 1682351"/>
              <a:gd name="connsiteX148" fmla="*/ 3840538 w 7868507"/>
              <a:gd name="connsiteY148" fmla="*/ 1074837 h 1682351"/>
              <a:gd name="connsiteX149" fmla="*/ 3835745 w 7868507"/>
              <a:gd name="connsiteY149" fmla="*/ 1073596 h 1682351"/>
              <a:gd name="connsiteX150" fmla="*/ 3832245 w 7868507"/>
              <a:gd name="connsiteY150" fmla="*/ 1075205 h 1682351"/>
              <a:gd name="connsiteX151" fmla="*/ 3828256 w 7868507"/>
              <a:gd name="connsiteY151" fmla="*/ 1074786 h 1682351"/>
              <a:gd name="connsiteX152" fmla="*/ 3786574 w 7868507"/>
              <a:gd name="connsiteY152" fmla="*/ 1081253 h 1682351"/>
              <a:gd name="connsiteX153" fmla="*/ 3777568 w 7868507"/>
              <a:gd name="connsiteY153" fmla="*/ 1079989 h 1682351"/>
              <a:gd name="connsiteX154" fmla="*/ 3770769 w 7868507"/>
              <a:gd name="connsiteY154" fmla="*/ 1084796 h 1682351"/>
              <a:gd name="connsiteX155" fmla="*/ 3742056 w 7868507"/>
              <a:gd name="connsiteY155" fmla="*/ 1086062 h 1682351"/>
              <a:gd name="connsiteX156" fmla="*/ 3732135 w 7868507"/>
              <a:gd name="connsiteY156" fmla="*/ 1082300 h 1682351"/>
              <a:gd name="connsiteX157" fmla="*/ 3722961 w 7868507"/>
              <a:gd name="connsiteY157" fmla="*/ 1079602 h 1682351"/>
              <a:gd name="connsiteX158" fmla="*/ 3721773 w 7868507"/>
              <a:gd name="connsiteY158" fmla="*/ 1079610 h 1682351"/>
              <a:gd name="connsiteX159" fmla="*/ 3709837 w 7868507"/>
              <a:gd name="connsiteY159" fmla="*/ 1079694 h 1682351"/>
              <a:gd name="connsiteX160" fmla="*/ 3687629 w 7868507"/>
              <a:gd name="connsiteY160" fmla="*/ 1079849 h 1682351"/>
              <a:gd name="connsiteX161" fmla="*/ 3644574 w 7868507"/>
              <a:gd name="connsiteY161" fmla="*/ 1083439 h 1682351"/>
              <a:gd name="connsiteX162" fmla="*/ 3547156 w 7868507"/>
              <a:gd name="connsiteY162" fmla="*/ 1066356 h 1682351"/>
              <a:gd name="connsiteX163" fmla="*/ 3408831 w 7868507"/>
              <a:gd name="connsiteY163" fmla="*/ 1075438 h 1682351"/>
              <a:gd name="connsiteX164" fmla="*/ 3114039 w 7868507"/>
              <a:gd name="connsiteY164" fmla="*/ 1109327 h 1682351"/>
              <a:gd name="connsiteX165" fmla="*/ 3051319 w 7868507"/>
              <a:gd name="connsiteY165" fmla="*/ 1116688 h 1682351"/>
              <a:gd name="connsiteX166" fmla="*/ 3010058 w 7868507"/>
              <a:gd name="connsiteY166" fmla="*/ 1118821 h 1682351"/>
              <a:gd name="connsiteX167" fmla="*/ 2941155 w 7868507"/>
              <a:gd name="connsiteY167" fmla="*/ 1141827 h 1682351"/>
              <a:gd name="connsiteX168" fmla="*/ 2862733 w 7868507"/>
              <a:gd name="connsiteY168" fmla="*/ 1149849 h 1682351"/>
              <a:gd name="connsiteX169" fmla="*/ 2762853 w 7868507"/>
              <a:gd name="connsiteY169" fmla="*/ 1155888 h 1682351"/>
              <a:gd name="connsiteX170" fmla="*/ 2735957 w 7868507"/>
              <a:gd name="connsiteY170" fmla="*/ 1166296 h 1682351"/>
              <a:gd name="connsiteX171" fmla="*/ 2697453 w 7868507"/>
              <a:gd name="connsiteY171" fmla="*/ 1175920 h 1682351"/>
              <a:gd name="connsiteX172" fmla="*/ 2630587 w 7868507"/>
              <a:gd name="connsiteY172" fmla="*/ 1198561 h 1682351"/>
              <a:gd name="connsiteX173" fmla="*/ 2554087 w 7868507"/>
              <a:gd name="connsiteY173" fmla="*/ 1210615 h 1682351"/>
              <a:gd name="connsiteX174" fmla="*/ 2466063 w 7868507"/>
              <a:gd name="connsiteY174" fmla="*/ 1202949 h 1682351"/>
              <a:gd name="connsiteX175" fmla="*/ 2417946 w 7868507"/>
              <a:gd name="connsiteY175" fmla="*/ 1202719 h 1682351"/>
              <a:gd name="connsiteX176" fmla="*/ 2258819 w 7868507"/>
              <a:gd name="connsiteY176" fmla="*/ 1200304 h 1682351"/>
              <a:gd name="connsiteX177" fmla="*/ 2148771 w 7868507"/>
              <a:gd name="connsiteY177" fmla="*/ 1198564 h 1682351"/>
              <a:gd name="connsiteX178" fmla="*/ 2117137 w 7868507"/>
              <a:gd name="connsiteY178" fmla="*/ 1207800 h 1682351"/>
              <a:gd name="connsiteX179" fmla="*/ 2064067 w 7868507"/>
              <a:gd name="connsiteY179" fmla="*/ 1222897 h 1682351"/>
              <a:gd name="connsiteX180" fmla="*/ 2011154 w 7868507"/>
              <a:gd name="connsiteY180" fmla="*/ 1227589 h 1682351"/>
              <a:gd name="connsiteX181" fmla="*/ 1967562 w 7868507"/>
              <a:gd name="connsiteY181" fmla="*/ 1238053 h 1682351"/>
              <a:gd name="connsiteX182" fmla="*/ 1925305 w 7868507"/>
              <a:gd name="connsiteY182" fmla="*/ 1239652 h 1682351"/>
              <a:gd name="connsiteX183" fmla="*/ 1903633 w 7868507"/>
              <a:gd name="connsiteY183" fmla="*/ 1234971 h 1682351"/>
              <a:gd name="connsiteX184" fmla="*/ 1878608 w 7868507"/>
              <a:gd name="connsiteY184" fmla="*/ 1229903 h 1682351"/>
              <a:gd name="connsiteX185" fmla="*/ 1843617 w 7868507"/>
              <a:gd name="connsiteY185" fmla="*/ 1224887 h 1682351"/>
              <a:gd name="connsiteX186" fmla="*/ 1749265 w 7868507"/>
              <a:gd name="connsiteY186" fmla="*/ 1228560 h 1682351"/>
              <a:gd name="connsiteX187" fmla="*/ 1650050 w 7868507"/>
              <a:gd name="connsiteY187" fmla="*/ 1231064 h 1682351"/>
              <a:gd name="connsiteX188" fmla="*/ 1625906 w 7868507"/>
              <a:gd name="connsiteY188" fmla="*/ 1240466 h 1682351"/>
              <a:gd name="connsiteX189" fmla="*/ 1625638 w 7868507"/>
              <a:gd name="connsiteY189" fmla="*/ 1243542 h 1682351"/>
              <a:gd name="connsiteX190" fmla="*/ 1621994 w 7868507"/>
              <a:gd name="connsiteY190" fmla="*/ 1248302 h 1682351"/>
              <a:gd name="connsiteX191" fmla="*/ 1615654 w 7868507"/>
              <a:gd name="connsiteY191" fmla="*/ 1259137 h 1682351"/>
              <a:gd name="connsiteX192" fmla="*/ 1602888 w 7868507"/>
              <a:gd name="connsiteY192" fmla="*/ 1274010 h 1682351"/>
              <a:gd name="connsiteX193" fmla="*/ 1602366 w 7868507"/>
              <a:gd name="connsiteY193" fmla="*/ 1273557 h 1682351"/>
              <a:gd name="connsiteX194" fmla="*/ 1597689 w 7868507"/>
              <a:gd name="connsiteY194" fmla="*/ 1274721 h 1682351"/>
              <a:gd name="connsiteX195" fmla="*/ 1566332 w 7868507"/>
              <a:gd name="connsiteY195" fmla="*/ 1278948 h 1682351"/>
              <a:gd name="connsiteX196" fmla="*/ 1555040 w 7868507"/>
              <a:gd name="connsiteY196" fmla="*/ 1293696 h 1682351"/>
              <a:gd name="connsiteX197" fmla="*/ 1552558 w 7868507"/>
              <a:gd name="connsiteY197" fmla="*/ 1296317 h 1682351"/>
              <a:gd name="connsiteX198" fmla="*/ 1552423 w 7868507"/>
              <a:gd name="connsiteY198" fmla="*/ 1296224 h 1682351"/>
              <a:gd name="connsiteX199" fmla="*/ 1549631 w 7868507"/>
              <a:gd name="connsiteY199" fmla="*/ 1298702 h 1682351"/>
              <a:gd name="connsiteX200" fmla="*/ 1518013 w 7868507"/>
              <a:gd name="connsiteY200" fmla="*/ 1301677 h 1682351"/>
              <a:gd name="connsiteX201" fmla="*/ 1479156 w 7868507"/>
              <a:gd name="connsiteY201" fmla="*/ 1316098 h 1682351"/>
              <a:gd name="connsiteX202" fmla="*/ 1441079 w 7868507"/>
              <a:gd name="connsiteY202" fmla="*/ 1332684 h 1682351"/>
              <a:gd name="connsiteX203" fmla="*/ 1427483 w 7868507"/>
              <a:gd name="connsiteY203" fmla="*/ 1339810 h 1682351"/>
              <a:gd name="connsiteX204" fmla="*/ 1402408 w 7868507"/>
              <a:gd name="connsiteY204" fmla="*/ 1347572 h 1682351"/>
              <a:gd name="connsiteX205" fmla="*/ 1390401 w 7868507"/>
              <a:gd name="connsiteY205" fmla="*/ 1348064 h 1682351"/>
              <a:gd name="connsiteX206" fmla="*/ 1389965 w 7868507"/>
              <a:gd name="connsiteY206" fmla="*/ 1348612 h 1682351"/>
              <a:gd name="connsiteX207" fmla="*/ 1388601 w 7868507"/>
              <a:gd name="connsiteY207" fmla="*/ 1346953 h 1682351"/>
              <a:gd name="connsiteX208" fmla="*/ 1380844 w 7868507"/>
              <a:gd name="connsiteY208" fmla="*/ 1350384 h 1682351"/>
              <a:gd name="connsiteX209" fmla="*/ 1378861 w 7868507"/>
              <a:gd name="connsiteY209" fmla="*/ 1352221 h 1682351"/>
              <a:gd name="connsiteX210" fmla="*/ 1375758 w 7868507"/>
              <a:gd name="connsiteY210" fmla="*/ 1353731 h 1682351"/>
              <a:gd name="connsiteX211" fmla="*/ 1375650 w 7868507"/>
              <a:gd name="connsiteY211" fmla="*/ 1353592 h 1682351"/>
              <a:gd name="connsiteX212" fmla="*/ 1372804 w 7868507"/>
              <a:gd name="connsiteY212" fmla="*/ 1355351 h 1682351"/>
              <a:gd name="connsiteX213" fmla="*/ 1359249 w 7868507"/>
              <a:gd name="connsiteY213" fmla="*/ 1366189 h 1682351"/>
              <a:gd name="connsiteX214" fmla="*/ 1340780 w 7868507"/>
              <a:gd name="connsiteY214" fmla="*/ 1366894 h 1682351"/>
              <a:gd name="connsiteX215" fmla="*/ 1337816 w 7868507"/>
              <a:gd name="connsiteY215" fmla="*/ 1359128 h 1682351"/>
              <a:gd name="connsiteX216" fmla="*/ 1335560 w 7868507"/>
              <a:gd name="connsiteY216" fmla="*/ 1360910 h 1682351"/>
              <a:gd name="connsiteX217" fmla="*/ 1331292 w 7868507"/>
              <a:gd name="connsiteY217" fmla="*/ 1365723 h 1682351"/>
              <a:gd name="connsiteX218" fmla="*/ 1329826 w 7868507"/>
              <a:gd name="connsiteY218" fmla="*/ 1365581 h 1682351"/>
              <a:gd name="connsiteX219" fmla="*/ 1315524 w 7868507"/>
              <a:gd name="connsiteY219" fmla="*/ 1370869 h 1682351"/>
              <a:gd name="connsiteX220" fmla="*/ 1311310 w 7868507"/>
              <a:gd name="connsiteY220" fmla="*/ 1368878 h 1682351"/>
              <a:gd name="connsiteX221" fmla="*/ 1309448 w 7868507"/>
              <a:gd name="connsiteY221" fmla="*/ 1368851 h 1682351"/>
              <a:gd name="connsiteX222" fmla="*/ 1301298 w 7868507"/>
              <a:gd name="connsiteY222" fmla="*/ 1377498 h 1682351"/>
              <a:gd name="connsiteX223" fmla="*/ 1296925 w 7868507"/>
              <a:gd name="connsiteY223" fmla="*/ 1380996 h 1682351"/>
              <a:gd name="connsiteX224" fmla="*/ 1269267 w 7868507"/>
              <a:gd name="connsiteY224" fmla="*/ 1411589 h 1682351"/>
              <a:gd name="connsiteX225" fmla="*/ 1221707 w 7868507"/>
              <a:gd name="connsiteY225" fmla="*/ 1427353 h 1682351"/>
              <a:gd name="connsiteX226" fmla="*/ 1173283 w 7868507"/>
              <a:gd name="connsiteY226" fmla="*/ 1444522 h 1682351"/>
              <a:gd name="connsiteX227" fmla="*/ 1135382 w 7868507"/>
              <a:gd name="connsiteY227" fmla="*/ 1456933 h 1682351"/>
              <a:gd name="connsiteX228" fmla="*/ 1055416 w 7868507"/>
              <a:gd name="connsiteY228" fmla="*/ 1526389 h 1682351"/>
              <a:gd name="connsiteX229" fmla="*/ 1034752 w 7868507"/>
              <a:gd name="connsiteY229" fmla="*/ 1531257 h 1682351"/>
              <a:gd name="connsiteX230" fmla="*/ 1018956 w 7868507"/>
              <a:gd name="connsiteY230" fmla="*/ 1549595 h 1682351"/>
              <a:gd name="connsiteX231" fmla="*/ 1010858 w 7868507"/>
              <a:gd name="connsiteY231" fmla="*/ 1548110 h 1682351"/>
              <a:gd name="connsiteX232" fmla="*/ 1009435 w 7868507"/>
              <a:gd name="connsiteY232" fmla="*/ 1547700 h 1682351"/>
              <a:gd name="connsiteX233" fmla="*/ 1004312 w 7868507"/>
              <a:gd name="connsiteY233" fmla="*/ 1549413 h 1682351"/>
              <a:gd name="connsiteX234" fmla="*/ 1002155 w 7868507"/>
              <a:gd name="connsiteY234" fmla="*/ 1545703 h 1682351"/>
              <a:gd name="connsiteX235" fmla="*/ 993932 w 7868507"/>
              <a:gd name="connsiteY235" fmla="*/ 1545275 h 1682351"/>
              <a:gd name="connsiteX236" fmla="*/ 984702 w 7868507"/>
              <a:gd name="connsiteY236" fmla="*/ 1549599 h 1682351"/>
              <a:gd name="connsiteX237" fmla="*/ 951832 w 7868507"/>
              <a:gd name="connsiteY237" fmla="*/ 1564506 h 1682351"/>
              <a:gd name="connsiteX238" fmla="*/ 946909 w 7868507"/>
              <a:gd name="connsiteY238" fmla="*/ 1569506 h 1682351"/>
              <a:gd name="connsiteX239" fmla="*/ 930061 w 7868507"/>
              <a:gd name="connsiteY239" fmla="*/ 1573784 h 1682351"/>
              <a:gd name="connsiteX240" fmla="*/ 929189 w 7868507"/>
              <a:gd name="connsiteY240" fmla="*/ 1575061 h 1682351"/>
              <a:gd name="connsiteX241" fmla="*/ 913074 w 7868507"/>
              <a:gd name="connsiteY241" fmla="*/ 1580907 h 1682351"/>
              <a:gd name="connsiteX242" fmla="*/ 885532 w 7868507"/>
              <a:gd name="connsiteY242" fmla="*/ 1596205 h 1682351"/>
              <a:gd name="connsiteX243" fmla="*/ 879535 w 7868507"/>
              <a:gd name="connsiteY243" fmla="*/ 1593350 h 1682351"/>
              <a:gd name="connsiteX244" fmla="*/ 878302 w 7868507"/>
              <a:gd name="connsiteY244" fmla="*/ 1591213 h 1682351"/>
              <a:gd name="connsiteX245" fmla="*/ 870728 w 7868507"/>
              <a:gd name="connsiteY245" fmla="*/ 1595340 h 1682351"/>
              <a:gd name="connsiteX246" fmla="*/ 864075 w 7868507"/>
              <a:gd name="connsiteY246" fmla="*/ 1594517 h 1682351"/>
              <a:gd name="connsiteX247" fmla="*/ 859460 w 7868507"/>
              <a:gd name="connsiteY247" fmla="*/ 1599444 h 1682351"/>
              <a:gd name="connsiteX248" fmla="*/ 851601 w 7868507"/>
              <a:gd name="connsiteY248" fmla="*/ 1600641 h 1682351"/>
              <a:gd name="connsiteX249" fmla="*/ 841730 w 7868507"/>
              <a:gd name="connsiteY249" fmla="*/ 1600929 h 1682351"/>
              <a:gd name="connsiteX250" fmla="*/ 832963 w 7868507"/>
              <a:gd name="connsiteY250" fmla="*/ 1599055 h 1682351"/>
              <a:gd name="connsiteX251" fmla="*/ 820466 w 7868507"/>
              <a:gd name="connsiteY251" fmla="*/ 1602123 h 1682351"/>
              <a:gd name="connsiteX252" fmla="*/ 791859 w 7868507"/>
              <a:gd name="connsiteY252" fmla="*/ 1606663 h 1682351"/>
              <a:gd name="connsiteX253" fmla="*/ 770233 w 7868507"/>
              <a:gd name="connsiteY253" fmla="*/ 1610142 h 1682351"/>
              <a:gd name="connsiteX254" fmla="*/ 732594 w 7868507"/>
              <a:gd name="connsiteY254" fmla="*/ 1620226 h 1682351"/>
              <a:gd name="connsiteX255" fmla="*/ 725765 w 7868507"/>
              <a:gd name="connsiteY255" fmla="*/ 1628741 h 1682351"/>
              <a:gd name="connsiteX256" fmla="*/ 707807 w 7868507"/>
              <a:gd name="connsiteY256" fmla="*/ 1626219 h 1682351"/>
              <a:gd name="connsiteX257" fmla="*/ 702769 w 7868507"/>
              <a:gd name="connsiteY257" fmla="*/ 1617842 h 1682351"/>
              <a:gd name="connsiteX258" fmla="*/ 679694 w 7868507"/>
              <a:gd name="connsiteY258" fmla="*/ 1620699 h 1682351"/>
              <a:gd name="connsiteX259" fmla="*/ 658729 w 7868507"/>
              <a:gd name="connsiteY259" fmla="*/ 1632723 h 1682351"/>
              <a:gd name="connsiteX260" fmla="*/ 631015 w 7868507"/>
              <a:gd name="connsiteY260" fmla="*/ 1639457 h 1682351"/>
              <a:gd name="connsiteX261" fmla="*/ 614469 w 7868507"/>
              <a:gd name="connsiteY261" fmla="*/ 1643580 h 1682351"/>
              <a:gd name="connsiteX262" fmla="*/ 568137 w 7868507"/>
              <a:gd name="connsiteY262" fmla="*/ 1647197 h 1682351"/>
              <a:gd name="connsiteX263" fmla="*/ 565757 w 7868507"/>
              <a:gd name="connsiteY263" fmla="*/ 1647102 h 1682351"/>
              <a:gd name="connsiteX264" fmla="*/ 557947 w 7868507"/>
              <a:gd name="connsiteY264" fmla="*/ 1652573 h 1682351"/>
              <a:gd name="connsiteX265" fmla="*/ 557617 w 7868507"/>
              <a:gd name="connsiteY265" fmla="*/ 1653973 h 1682351"/>
              <a:gd name="connsiteX266" fmla="*/ 528578 w 7868507"/>
              <a:gd name="connsiteY266" fmla="*/ 1651276 h 1682351"/>
              <a:gd name="connsiteX267" fmla="*/ 525096 w 7868507"/>
              <a:gd name="connsiteY267" fmla="*/ 1653383 h 1682351"/>
              <a:gd name="connsiteX268" fmla="*/ 505689 w 7868507"/>
              <a:gd name="connsiteY268" fmla="*/ 1648471 h 1682351"/>
              <a:gd name="connsiteX269" fmla="*/ 495919 w 7868507"/>
              <a:gd name="connsiteY269" fmla="*/ 1647615 h 1682351"/>
              <a:gd name="connsiteX270" fmla="*/ 478476 w 7868507"/>
              <a:gd name="connsiteY270" fmla="*/ 1644401 h 1682351"/>
              <a:gd name="connsiteX271" fmla="*/ 477049 w 7868507"/>
              <a:gd name="connsiteY271" fmla="*/ 1645767 h 1682351"/>
              <a:gd name="connsiteX272" fmla="*/ 473592 w 7868507"/>
              <a:gd name="connsiteY272" fmla="*/ 1644526 h 1682351"/>
              <a:gd name="connsiteX273" fmla="*/ 471069 w 7868507"/>
              <a:gd name="connsiteY273" fmla="*/ 1646136 h 1682351"/>
              <a:gd name="connsiteX274" fmla="*/ 468193 w 7868507"/>
              <a:gd name="connsiteY274" fmla="*/ 1645716 h 1682351"/>
              <a:gd name="connsiteX275" fmla="*/ 438139 w 7868507"/>
              <a:gd name="connsiteY275" fmla="*/ 1652183 h 1682351"/>
              <a:gd name="connsiteX276" fmla="*/ 431647 w 7868507"/>
              <a:gd name="connsiteY276" fmla="*/ 1650919 h 1682351"/>
              <a:gd name="connsiteX277" fmla="*/ 426745 w 7868507"/>
              <a:gd name="connsiteY277" fmla="*/ 1655727 h 1682351"/>
              <a:gd name="connsiteX278" fmla="*/ 406042 w 7868507"/>
              <a:gd name="connsiteY278" fmla="*/ 1656992 h 1682351"/>
              <a:gd name="connsiteX279" fmla="*/ 398889 w 7868507"/>
              <a:gd name="connsiteY279" fmla="*/ 1653230 h 1682351"/>
              <a:gd name="connsiteX280" fmla="*/ 392275 w 7868507"/>
              <a:gd name="connsiteY280" fmla="*/ 1650533 h 1682351"/>
              <a:gd name="connsiteX281" fmla="*/ 391417 w 7868507"/>
              <a:gd name="connsiteY281" fmla="*/ 1650540 h 1682351"/>
              <a:gd name="connsiteX282" fmla="*/ 382811 w 7868507"/>
              <a:gd name="connsiteY282" fmla="*/ 1650624 h 1682351"/>
              <a:gd name="connsiteX283" fmla="*/ 366800 w 7868507"/>
              <a:gd name="connsiteY283" fmla="*/ 1650779 h 1682351"/>
              <a:gd name="connsiteX284" fmla="*/ 335757 w 7868507"/>
              <a:gd name="connsiteY284" fmla="*/ 1654369 h 1682351"/>
              <a:gd name="connsiteX285" fmla="*/ 265518 w 7868507"/>
              <a:gd name="connsiteY285" fmla="*/ 1637286 h 1682351"/>
              <a:gd name="connsiteX286" fmla="*/ 165785 w 7868507"/>
              <a:gd name="connsiteY286" fmla="*/ 1646368 h 1682351"/>
              <a:gd name="connsiteX287" fmla="*/ 5771 w 7868507"/>
              <a:gd name="connsiteY287" fmla="*/ 1682351 h 1682351"/>
              <a:gd name="connsiteX288" fmla="*/ 0 w 7868507"/>
              <a:gd name="connsiteY288" fmla="*/ 1682121 h 1682351"/>
              <a:gd name="connsiteX289" fmla="*/ 0 w 7868507"/>
              <a:gd name="connsiteY289" fmla="*/ 208540 h 1682351"/>
              <a:gd name="connsiteX290" fmla="*/ 1 w 7868507"/>
              <a:gd name="connsiteY290" fmla="*/ 208540 h 168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7868507" h="1682351">
                <a:moveTo>
                  <a:pt x="0" y="0"/>
                </a:moveTo>
                <a:lnTo>
                  <a:pt x="7868507" y="0"/>
                </a:lnTo>
                <a:lnTo>
                  <a:pt x="7865866" y="1824"/>
                </a:lnTo>
                <a:cubicBezTo>
                  <a:pt x="7856431" y="8442"/>
                  <a:pt x="7838680" y="21037"/>
                  <a:pt x="7837561" y="21679"/>
                </a:cubicBezTo>
                <a:cubicBezTo>
                  <a:pt x="7827334" y="28887"/>
                  <a:pt x="7786488" y="47703"/>
                  <a:pt x="7769454" y="43813"/>
                </a:cubicBezTo>
                <a:cubicBezTo>
                  <a:pt x="7776715" y="51976"/>
                  <a:pt x="7698773" y="52885"/>
                  <a:pt x="7695485" y="61050"/>
                </a:cubicBezTo>
                <a:cubicBezTo>
                  <a:pt x="7694124" y="67654"/>
                  <a:pt x="7669858" y="70842"/>
                  <a:pt x="7662356" y="73131"/>
                </a:cubicBezTo>
                <a:cubicBezTo>
                  <a:pt x="7657288" y="79798"/>
                  <a:pt x="7615644" y="67260"/>
                  <a:pt x="7602203" y="99894"/>
                </a:cubicBezTo>
                <a:cubicBezTo>
                  <a:pt x="7564102" y="102340"/>
                  <a:pt x="7563677" y="146948"/>
                  <a:pt x="7533256" y="141638"/>
                </a:cubicBezTo>
                <a:cubicBezTo>
                  <a:pt x="7525393" y="142116"/>
                  <a:pt x="7522481" y="163449"/>
                  <a:pt x="7516926" y="165418"/>
                </a:cubicBezTo>
                <a:lnTo>
                  <a:pt x="7488994" y="178287"/>
                </a:lnTo>
                <a:lnTo>
                  <a:pt x="7478335" y="185700"/>
                </a:lnTo>
                <a:lnTo>
                  <a:pt x="7458526" y="189157"/>
                </a:lnTo>
                <a:cubicBezTo>
                  <a:pt x="7448729" y="190298"/>
                  <a:pt x="7435680" y="189564"/>
                  <a:pt x="7419554" y="192546"/>
                </a:cubicBezTo>
                <a:cubicBezTo>
                  <a:pt x="7391848" y="201320"/>
                  <a:pt x="7364551" y="190112"/>
                  <a:pt x="7347574" y="213028"/>
                </a:cubicBezTo>
                <a:cubicBezTo>
                  <a:pt x="7289734" y="215419"/>
                  <a:pt x="7263297" y="236052"/>
                  <a:pt x="7205646" y="228570"/>
                </a:cubicBezTo>
                <a:cubicBezTo>
                  <a:pt x="7219384" y="234481"/>
                  <a:pt x="7148985" y="225303"/>
                  <a:pt x="7132082" y="240066"/>
                </a:cubicBezTo>
                <a:cubicBezTo>
                  <a:pt x="7098097" y="244851"/>
                  <a:pt x="7078927" y="243254"/>
                  <a:pt x="7026584" y="249305"/>
                </a:cubicBezTo>
                <a:cubicBezTo>
                  <a:pt x="6982005" y="255885"/>
                  <a:pt x="6975045" y="256084"/>
                  <a:pt x="6949796" y="259619"/>
                </a:cubicBezTo>
                <a:lnTo>
                  <a:pt x="6850243" y="278486"/>
                </a:lnTo>
                <a:lnTo>
                  <a:pt x="6848972" y="279419"/>
                </a:lnTo>
                <a:cubicBezTo>
                  <a:pt x="6842431" y="281915"/>
                  <a:pt x="6837674" y="282132"/>
                  <a:pt x="6833720" y="281340"/>
                </a:cubicBezTo>
                <a:lnTo>
                  <a:pt x="6796601" y="279778"/>
                </a:lnTo>
                <a:lnTo>
                  <a:pt x="6793249" y="281365"/>
                </a:lnTo>
                <a:lnTo>
                  <a:pt x="6761214" y="283216"/>
                </a:lnTo>
                <a:cubicBezTo>
                  <a:pt x="6761188" y="283490"/>
                  <a:pt x="6761163" y="283765"/>
                  <a:pt x="6761137" y="284040"/>
                </a:cubicBezTo>
                <a:cubicBezTo>
                  <a:pt x="6760237" y="285931"/>
                  <a:pt x="6758196" y="287407"/>
                  <a:pt x="6753708" y="288053"/>
                </a:cubicBezTo>
                <a:cubicBezTo>
                  <a:pt x="6765963" y="298767"/>
                  <a:pt x="6752991" y="292938"/>
                  <a:pt x="6738673" y="293899"/>
                </a:cubicBezTo>
                <a:cubicBezTo>
                  <a:pt x="6725584" y="299105"/>
                  <a:pt x="6686848" y="314912"/>
                  <a:pt x="6675177" y="319284"/>
                </a:cubicBezTo>
                <a:lnTo>
                  <a:pt x="6668648" y="320128"/>
                </a:lnTo>
                <a:cubicBezTo>
                  <a:pt x="6668631" y="320193"/>
                  <a:pt x="6668614" y="320260"/>
                  <a:pt x="6668596" y="320325"/>
                </a:cubicBezTo>
                <a:cubicBezTo>
                  <a:pt x="6667339" y="320894"/>
                  <a:pt x="6665255" y="321316"/>
                  <a:pt x="6661861" y="321574"/>
                </a:cubicBezTo>
                <a:lnTo>
                  <a:pt x="6644079" y="323301"/>
                </a:lnTo>
                <a:lnTo>
                  <a:pt x="6640227" y="325063"/>
                </a:lnTo>
                <a:lnTo>
                  <a:pt x="6639422" y="327491"/>
                </a:lnTo>
                <a:lnTo>
                  <a:pt x="6617073" y="336554"/>
                </a:lnTo>
                <a:cubicBezTo>
                  <a:pt x="6605813" y="334764"/>
                  <a:pt x="6572341" y="351494"/>
                  <a:pt x="6565938" y="354459"/>
                </a:cubicBezTo>
                <a:lnTo>
                  <a:pt x="6506395" y="372715"/>
                </a:lnTo>
                <a:cubicBezTo>
                  <a:pt x="6446059" y="407226"/>
                  <a:pt x="6413333" y="405459"/>
                  <a:pt x="6366803" y="421832"/>
                </a:cubicBezTo>
                <a:cubicBezTo>
                  <a:pt x="6324390" y="424230"/>
                  <a:pt x="6284368" y="425700"/>
                  <a:pt x="6245343" y="435559"/>
                </a:cubicBezTo>
                <a:cubicBezTo>
                  <a:pt x="6215336" y="440142"/>
                  <a:pt x="6196358" y="442032"/>
                  <a:pt x="6186762" y="449329"/>
                </a:cubicBezTo>
                <a:lnTo>
                  <a:pt x="6151870" y="456667"/>
                </a:lnTo>
                <a:lnTo>
                  <a:pt x="6094791" y="467108"/>
                </a:lnTo>
                <a:cubicBezTo>
                  <a:pt x="6094657" y="467835"/>
                  <a:pt x="6094521" y="468561"/>
                  <a:pt x="6094387" y="469288"/>
                </a:cubicBezTo>
                <a:lnTo>
                  <a:pt x="6088888" y="472662"/>
                </a:lnTo>
                <a:lnTo>
                  <a:pt x="6079322" y="480342"/>
                </a:lnTo>
                <a:lnTo>
                  <a:pt x="6060058" y="490885"/>
                </a:lnTo>
                <a:lnTo>
                  <a:pt x="6059271" y="490563"/>
                </a:lnTo>
                <a:cubicBezTo>
                  <a:pt x="6057130" y="490070"/>
                  <a:pt x="6054850" y="490140"/>
                  <a:pt x="6052214" y="491388"/>
                </a:cubicBezTo>
                <a:cubicBezTo>
                  <a:pt x="6043152" y="492025"/>
                  <a:pt x="6015622" y="492143"/>
                  <a:pt x="6004898" y="494385"/>
                </a:cubicBezTo>
                <a:cubicBezTo>
                  <a:pt x="5999647" y="497933"/>
                  <a:pt x="5993947" y="501457"/>
                  <a:pt x="5987859" y="504838"/>
                </a:cubicBezTo>
                <a:lnTo>
                  <a:pt x="5984113" y="506697"/>
                </a:lnTo>
                <a:lnTo>
                  <a:pt x="5983909" y="506630"/>
                </a:lnTo>
                <a:cubicBezTo>
                  <a:pt x="5982816" y="506817"/>
                  <a:pt x="5981478" y="507345"/>
                  <a:pt x="5979696" y="508387"/>
                </a:cubicBezTo>
                <a:lnTo>
                  <a:pt x="5931986" y="510495"/>
                </a:lnTo>
                <a:cubicBezTo>
                  <a:pt x="5909485" y="515471"/>
                  <a:pt x="5891640" y="509415"/>
                  <a:pt x="5873354" y="520717"/>
                </a:cubicBezTo>
                <a:cubicBezTo>
                  <a:pt x="5862814" y="523027"/>
                  <a:pt x="5852640" y="524240"/>
                  <a:pt x="5843006" y="525739"/>
                </a:cubicBezTo>
                <a:lnTo>
                  <a:pt x="5825737" y="530029"/>
                </a:lnTo>
                <a:lnTo>
                  <a:pt x="5812271" y="536366"/>
                </a:lnTo>
                <a:cubicBezTo>
                  <a:pt x="5756812" y="585055"/>
                  <a:pt x="5726733" y="582561"/>
                  <a:pt x="5683965" y="605660"/>
                </a:cubicBezTo>
                <a:cubicBezTo>
                  <a:pt x="5644981" y="609044"/>
                  <a:pt x="5608194" y="611118"/>
                  <a:pt x="5572324" y="625027"/>
                </a:cubicBezTo>
                <a:lnTo>
                  <a:pt x="5556903" y="628786"/>
                </a:lnTo>
                <a:lnTo>
                  <a:pt x="5553544" y="627847"/>
                </a:lnTo>
                <a:lnTo>
                  <a:pt x="5526889" y="632098"/>
                </a:lnTo>
                <a:lnTo>
                  <a:pt x="5521078" y="637584"/>
                </a:lnTo>
                <a:lnTo>
                  <a:pt x="5512534" y="637267"/>
                </a:lnTo>
                <a:cubicBezTo>
                  <a:pt x="5504747" y="639009"/>
                  <a:pt x="5481345" y="646244"/>
                  <a:pt x="5474353" y="648039"/>
                </a:cubicBezTo>
                <a:lnTo>
                  <a:pt x="5470584" y="648039"/>
                </a:lnTo>
                <a:lnTo>
                  <a:pt x="5467496" y="650003"/>
                </a:lnTo>
                <a:lnTo>
                  <a:pt x="5462885" y="649269"/>
                </a:lnTo>
                <a:lnTo>
                  <a:pt x="5461190" y="650833"/>
                </a:lnTo>
                <a:lnTo>
                  <a:pt x="5438256" y="650162"/>
                </a:lnTo>
                <a:lnTo>
                  <a:pt x="5425515" y="650724"/>
                </a:lnTo>
                <a:lnTo>
                  <a:pt x="5399851" y="648648"/>
                </a:lnTo>
                <a:lnTo>
                  <a:pt x="5395578" y="651245"/>
                </a:lnTo>
                <a:lnTo>
                  <a:pt x="5357693" y="652764"/>
                </a:lnTo>
                <a:cubicBezTo>
                  <a:pt x="5357603" y="653244"/>
                  <a:pt x="5357512" y="653723"/>
                  <a:pt x="5357422" y="654203"/>
                </a:cubicBezTo>
                <a:lnTo>
                  <a:pt x="5347920" y="660769"/>
                </a:lnTo>
                <a:lnTo>
                  <a:pt x="5344829" y="661019"/>
                </a:lnTo>
                <a:cubicBezTo>
                  <a:pt x="5307153" y="665059"/>
                  <a:pt x="5332651" y="677514"/>
                  <a:pt x="5285263" y="671313"/>
                </a:cubicBezTo>
                <a:cubicBezTo>
                  <a:pt x="5280405" y="677746"/>
                  <a:pt x="5274454" y="678943"/>
                  <a:pt x="5264305" y="677803"/>
                </a:cubicBezTo>
                <a:cubicBezTo>
                  <a:pt x="5246014" y="680189"/>
                  <a:pt x="5247969" y="694161"/>
                  <a:pt x="5229182" y="688503"/>
                </a:cubicBezTo>
                <a:cubicBezTo>
                  <a:pt x="5232786" y="695611"/>
                  <a:pt x="5194630" y="696876"/>
                  <a:pt x="5203382" y="703484"/>
                </a:cubicBezTo>
                <a:cubicBezTo>
                  <a:pt x="5191747" y="712293"/>
                  <a:pt x="5185418" y="701775"/>
                  <a:pt x="5173833" y="709660"/>
                </a:cubicBezTo>
                <a:cubicBezTo>
                  <a:pt x="5160556" y="713156"/>
                  <a:pt x="5181164" y="700314"/>
                  <a:pt x="5166382" y="702062"/>
                </a:cubicBezTo>
                <a:cubicBezTo>
                  <a:pt x="5152981" y="704685"/>
                  <a:pt x="5149341" y="697471"/>
                  <a:pt x="5142858" y="702153"/>
                </a:cubicBezTo>
                <a:cubicBezTo>
                  <a:pt x="5140697" y="703712"/>
                  <a:pt x="5138223" y="706594"/>
                  <a:pt x="5134964" y="711602"/>
                </a:cubicBezTo>
                <a:cubicBezTo>
                  <a:pt x="5116062" y="710281"/>
                  <a:pt x="5112766" y="718879"/>
                  <a:pt x="5087368" y="727066"/>
                </a:cubicBezTo>
                <a:cubicBezTo>
                  <a:pt x="5076462" y="724359"/>
                  <a:pt x="5067967" y="727957"/>
                  <a:pt x="5059763" y="733651"/>
                </a:cubicBezTo>
                <a:cubicBezTo>
                  <a:pt x="5047285" y="735133"/>
                  <a:pt x="5035444" y="738447"/>
                  <a:pt x="5023240" y="742299"/>
                </a:cubicBezTo>
                <a:lnTo>
                  <a:pt x="5007406" y="747156"/>
                </a:lnTo>
                <a:lnTo>
                  <a:pt x="4995851" y="746560"/>
                </a:lnTo>
                <a:cubicBezTo>
                  <a:pt x="4991224" y="747463"/>
                  <a:pt x="4986919" y="747840"/>
                  <a:pt x="4983107" y="748274"/>
                </a:cubicBezTo>
                <a:lnTo>
                  <a:pt x="4973068" y="750600"/>
                </a:lnTo>
                <a:lnTo>
                  <a:pt x="4967642" y="756164"/>
                </a:lnTo>
                <a:lnTo>
                  <a:pt x="4958938" y="756308"/>
                </a:lnTo>
                <a:lnTo>
                  <a:pt x="4949594" y="761504"/>
                </a:lnTo>
                <a:lnTo>
                  <a:pt x="4947761" y="759559"/>
                </a:lnTo>
                <a:lnTo>
                  <a:pt x="4939683" y="757589"/>
                </a:lnTo>
                <a:lnTo>
                  <a:pt x="4905733" y="776774"/>
                </a:lnTo>
                <a:cubicBezTo>
                  <a:pt x="4896707" y="781329"/>
                  <a:pt x="4889057" y="783325"/>
                  <a:pt x="4885524" y="784914"/>
                </a:cubicBezTo>
                <a:lnTo>
                  <a:pt x="4884537" y="786309"/>
                </a:lnTo>
                <a:lnTo>
                  <a:pt x="4863207" y="792997"/>
                </a:lnTo>
                <a:lnTo>
                  <a:pt x="4857388" y="798678"/>
                </a:lnTo>
                <a:cubicBezTo>
                  <a:pt x="4843193" y="806581"/>
                  <a:pt x="4824167" y="805577"/>
                  <a:pt x="4816499" y="818246"/>
                </a:cubicBezTo>
                <a:cubicBezTo>
                  <a:pt x="4812647" y="821244"/>
                  <a:pt x="4808821" y="822962"/>
                  <a:pt x="4805033" y="823877"/>
                </a:cubicBezTo>
                <a:lnTo>
                  <a:pt x="4794341" y="824641"/>
                </a:lnTo>
                <a:lnTo>
                  <a:pt x="4791139" y="821265"/>
                </a:lnTo>
                <a:lnTo>
                  <a:pt x="4784697" y="823709"/>
                </a:lnTo>
                <a:lnTo>
                  <a:pt x="4782810" y="823507"/>
                </a:lnTo>
                <a:cubicBezTo>
                  <a:pt x="4779205" y="823102"/>
                  <a:pt x="4775651" y="822843"/>
                  <a:pt x="4772164" y="823203"/>
                </a:cubicBezTo>
                <a:cubicBezTo>
                  <a:pt x="4777656" y="842476"/>
                  <a:pt x="4743396" y="829438"/>
                  <a:pt x="4753756" y="843711"/>
                </a:cubicBezTo>
                <a:cubicBezTo>
                  <a:pt x="4735544" y="849041"/>
                  <a:pt x="4750178" y="861228"/>
                  <a:pt x="4727551" y="851537"/>
                </a:cubicBezTo>
                <a:cubicBezTo>
                  <a:pt x="4699946" y="874427"/>
                  <a:pt x="4652821" y="902023"/>
                  <a:pt x="4631760" y="932126"/>
                </a:cubicBezTo>
                <a:cubicBezTo>
                  <a:pt x="4606537" y="943038"/>
                  <a:pt x="4602512" y="938987"/>
                  <a:pt x="4584082" y="949940"/>
                </a:cubicBezTo>
                <a:cubicBezTo>
                  <a:pt x="4584818" y="973908"/>
                  <a:pt x="4539784" y="951314"/>
                  <a:pt x="4523312" y="974005"/>
                </a:cubicBezTo>
                <a:lnTo>
                  <a:pt x="4463504" y="996548"/>
                </a:lnTo>
                <a:lnTo>
                  <a:pt x="4452680" y="1008042"/>
                </a:lnTo>
                <a:lnTo>
                  <a:pt x="4445284" y="1009976"/>
                </a:lnTo>
                <a:lnTo>
                  <a:pt x="4407084" y="1025274"/>
                </a:lnTo>
                <a:lnTo>
                  <a:pt x="4398766" y="1022420"/>
                </a:lnTo>
                <a:lnTo>
                  <a:pt x="4397057" y="1020283"/>
                </a:lnTo>
                <a:lnTo>
                  <a:pt x="4386552" y="1024409"/>
                </a:lnTo>
                <a:lnTo>
                  <a:pt x="4377324" y="1023587"/>
                </a:lnTo>
                <a:lnTo>
                  <a:pt x="4370923" y="1028513"/>
                </a:lnTo>
                <a:lnTo>
                  <a:pt x="4360023" y="1029711"/>
                </a:lnTo>
                <a:cubicBezTo>
                  <a:pt x="4355937" y="1029719"/>
                  <a:pt x="4351336" y="1029614"/>
                  <a:pt x="4346335" y="1029999"/>
                </a:cubicBezTo>
                <a:lnTo>
                  <a:pt x="4334175" y="1028124"/>
                </a:lnTo>
                <a:lnTo>
                  <a:pt x="4316842" y="1031192"/>
                </a:lnTo>
                <a:cubicBezTo>
                  <a:pt x="4303471" y="1033665"/>
                  <a:pt x="4290547" y="1035645"/>
                  <a:pt x="4277163" y="1035732"/>
                </a:cubicBezTo>
                <a:cubicBezTo>
                  <a:pt x="4267809" y="1040481"/>
                  <a:pt x="4258392" y="1043112"/>
                  <a:pt x="4247171" y="1039212"/>
                </a:cubicBezTo>
                <a:cubicBezTo>
                  <a:pt x="4219321" y="1044529"/>
                  <a:pt x="4214817" y="1052707"/>
                  <a:pt x="4194968" y="1049296"/>
                </a:cubicBezTo>
                <a:cubicBezTo>
                  <a:pt x="4190926" y="1053911"/>
                  <a:pt x="4187967" y="1056500"/>
                  <a:pt x="4185496" y="1057811"/>
                </a:cubicBezTo>
                <a:cubicBezTo>
                  <a:pt x="4178081" y="1061743"/>
                  <a:pt x="4175081" y="1054170"/>
                  <a:pt x="4160588" y="1055289"/>
                </a:cubicBezTo>
                <a:cubicBezTo>
                  <a:pt x="4144737" y="1055386"/>
                  <a:pt x="4168066" y="1044910"/>
                  <a:pt x="4153601" y="1046911"/>
                </a:cubicBezTo>
                <a:cubicBezTo>
                  <a:pt x="4140408" y="1053461"/>
                  <a:pt x="4134952" y="1042305"/>
                  <a:pt x="4121597" y="1049768"/>
                </a:cubicBezTo>
                <a:cubicBezTo>
                  <a:pt x="4130078" y="1057306"/>
                  <a:pt x="4089547" y="1054328"/>
                  <a:pt x="4092519" y="1061793"/>
                </a:cubicBezTo>
                <a:cubicBezTo>
                  <a:pt x="4073305" y="1054083"/>
                  <a:pt x="4073723" y="1068186"/>
                  <a:pt x="4054082" y="1068526"/>
                </a:cubicBezTo>
                <a:cubicBezTo>
                  <a:pt x="4043475" y="1066267"/>
                  <a:pt x="4037035" y="1066795"/>
                  <a:pt x="4031133" y="1072650"/>
                </a:cubicBezTo>
                <a:cubicBezTo>
                  <a:pt x="3981712" y="1061225"/>
                  <a:pt x="4007226" y="1076435"/>
                  <a:pt x="3966873" y="1076267"/>
                </a:cubicBezTo>
                <a:lnTo>
                  <a:pt x="3963573" y="1076172"/>
                </a:lnTo>
                <a:lnTo>
                  <a:pt x="3952740" y="1081643"/>
                </a:lnTo>
                <a:cubicBezTo>
                  <a:pt x="3952588" y="1082109"/>
                  <a:pt x="3952435" y="1082575"/>
                  <a:pt x="3952284" y="1083043"/>
                </a:cubicBezTo>
                <a:lnTo>
                  <a:pt x="3912008" y="1080346"/>
                </a:lnTo>
                <a:lnTo>
                  <a:pt x="3907178" y="1082452"/>
                </a:lnTo>
                <a:lnTo>
                  <a:pt x="3880262" y="1077541"/>
                </a:lnTo>
                <a:lnTo>
                  <a:pt x="3866711" y="1076684"/>
                </a:lnTo>
                <a:lnTo>
                  <a:pt x="3842517" y="1073470"/>
                </a:lnTo>
                <a:lnTo>
                  <a:pt x="3840538" y="1074837"/>
                </a:lnTo>
                <a:lnTo>
                  <a:pt x="3835745" y="1073596"/>
                </a:lnTo>
                <a:lnTo>
                  <a:pt x="3832245" y="1075205"/>
                </a:lnTo>
                <a:lnTo>
                  <a:pt x="3828256" y="1074786"/>
                </a:lnTo>
                <a:cubicBezTo>
                  <a:pt x="3820644" y="1075794"/>
                  <a:pt x="3795021" y="1080386"/>
                  <a:pt x="3786574" y="1081253"/>
                </a:cubicBezTo>
                <a:lnTo>
                  <a:pt x="3777568" y="1079989"/>
                </a:lnTo>
                <a:lnTo>
                  <a:pt x="3770769" y="1084796"/>
                </a:lnTo>
                <a:lnTo>
                  <a:pt x="3742056" y="1086062"/>
                </a:lnTo>
                <a:lnTo>
                  <a:pt x="3732135" y="1082300"/>
                </a:lnTo>
                <a:lnTo>
                  <a:pt x="3722961" y="1079602"/>
                </a:lnTo>
                <a:lnTo>
                  <a:pt x="3721773" y="1079610"/>
                </a:lnTo>
                <a:lnTo>
                  <a:pt x="3709837" y="1079694"/>
                </a:lnTo>
                <a:lnTo>
                  <a:pt x="3687629" y="1079849"/>
                </a:lnTo>
                <a:cubicBezTo>
                  <a:pt x="3673456" y="1080105"/>
                  <a:pt x="3659080" y="1080912"/>
                  <a:pt x="3644574" y="1083439"/>
                </a:cubicBezTo>
                <a:cubicBezTo>
                  <a:pt x="3589095" y="1070946"/>
                  <a:pt x="3593887" y="1069803"/>
                  <a:pt x="3547156" y="1066356"/>
                </a:cubicBezTo>
                <a:cubicBezTo>
                  <a:pt x="3524419" y="1052844"/>
                  <a:pt x="3435948" y="1076852"/>
                  <a:pt x="3408831" y="1075438"/>
                </a:cubicBezTo>
                <a:cubicBezTo>
                  <a:pt x="3341934" y="1084022"/>
                  <a:pt x="3199862" y="1123979"/>
                  <a:pt x="3114039" y="1109327"/>
                </a:cubicBezTo>
                <a:cubicBezTo>
                  <a:pt x="3092859" y="1111484"/>
                  <a:pt x="3063890" y="1116528"/>
                  <a:pt x="3051319" y="1116688"/>
                </a:cubicBezTo>
                <a:lnTo>
                  <a:pt x="3010058" y="1118821"/>
                </a:lnTo>
                <a:lnTo>
                  <a:pt x="2941155" y="1141827"/>
                </a:lnTo>
                <a:cubicBezTo>
                  <a:pt x="2906040" y="1127149"/>
                  <a:pt x="2906331" y="1144134"/>
                  <a:pt x="2862733" y="1149849"/>
                </a:cubicBezTo>
                <a:cubicBezTo>
                  <a:pt x="2846732" y="1145242"/>
                  <a:pt x="2772044" y="1145386"/>
                  <a:pt x="2762853" y="1155888"/>
                </a:cubicBezTo>
                <a:cubicBezTo>
                  <a:pt x="2752600" y="1158438"/>
                  <a:pt x="2740554" y="1155224"/>
                  <a:pt x="2735957" y="1166296"/>
                </a:cubicBezTo>
                <a:cubicBezTo>
                  <a:pt x="2728293" y="1179691"/>
                  <a:pt x="2692123" y="1160594"/>
                  <a:pt x="2697453" y="1175920"/>
                </a:cubicBezTo>
                <a:cubicBezTo>
                  <a:pt x="2671775" y="1162864"/>
                  <a:pt x="2651911" y="1191050"/>
                  <a:pt x="2630587" y="1198561"/>
                </a:cubicBezTo>
                <a:cubicBezTo>
                  <a:pt x="2610325" y="1198229"/>
                  <a:pt x="2600793" y="1205603"/>
                  <a:pt x="2554087" y="1210615"/>
                </a:cubicBezTo>
                <a:cubicBezTo>
                  <a:pt x="2531792" y="1195398"/>
                  <a:pt x="2507411" y="1222739"/>
                  <a:pt x="2466063" y="1202949"/>
                </a:cubicBezTo>
                <a:cubicBezTo>
                  <a:pt x="2464801" y="1205165"/>
                  <a:pt x="2452486" y="1203160"/>
                  <a:pt x="2417946" y="1202719"/>
                </a:cubicBezTo>
                <a:cubicBezTo>
                  <a:pt x="2383405" y="1202277"/>
                  <a:pt x="2310873" y="1202063"/>
                  <a:pt x="2258819" y="1200304"/>
                </a:cubicBezTo>
                <a:cubicBezTo>
                  <a:pt x="2199732" y="1200698"/>
                  <a:pt x="2226373" y="1222055"/>
                  <a:pt x="2148771" y="1198564"/>
                </a:cubicBezTo>
                <a:cubicBezTo>
                  <a:pt x="2142871" y="1211179"/>
                  <a:pt x="2133698" y="1212428"/>
                  <a:pt x="2117137" y="1207800"/>
                </a:cubicBezTo>
                <a:cubicBezTo>
                  <a:pt x="2088573" y="1208890"/>
                  <a:pt x="2095766" y="1239016"/>
                  <a:pt x="2064067" y="1222897"/>
                </a:cubicBezTo>
                <a:cubicBezTo>
                  <a:pt x="2043442" y="1230104"/>
                  <a:pt x="2024354" y="1222318"/>
                  <a:pt x="2011154" y="1227589"/>
                </a:cubicBezTo>
                <a:lnTo>
                  <a:pt x="1967562" y="1238053"/>
                </a:lnTo>
                <a:cubicBezTo>
                  <a:pt x="1943445" y="1241153"/>
                  <a:pt x="1936681" y="1218694"/>
                  <a:pt x="1925305" y="1239652"/>
                </a:cubicBezTo>
                <a:lnTo>
                  <a:pt x="1903633" y="1234971"/>
                </a:lnTo>
                <a:lnTo>
                  <a:pt x="1878608" y="1229903"/>
                </a:lnTo>
                <a:cubicBezTo>
                  <a:pt x="1865432" y="1226444"/>
                  <a:pt x="1871623" y="1230353"/>
                  <a:pt x="1843617" y="1224887"/>
                </a:cubicBezTo>
                <a:cubicBezTo>
                  <a:pt x="1825673" y="1239930"/>
                  <a:pt x="1796410" y="1228866"/>
                  <a:pt x="1749265" y="1228560"/>
                </a:cubicBezTo>
                <a:lnTo>
                  <a:pt x="1650050" y="1231064"/>
                </a:lnTo>
                <a:lnTo>
                  <a:pt x="1625906" y="1240466"/>
                </a:lnTo>
                <a:cubicBezTo>
                  <a:pt x="1625817" y="1241492"/>
                  <a:pt x="1625727" y="1242517"/>
                  <a:pt x="1625638" y="1243542"/>
                </a:cubicBezTo>
                <a:lnTo>
                  <a:pt x="1621994" y="1248302"/>
                </a:lnTo>
                <a:lnTo>
                  <a:pt x="1615654" y="1259137"/>
                </a:lnTo>
                <a:lnTo>
                  <a:pt x="1602888" y="1274010"/>
                </a:lnTo>
                <a:lnTo>
                  <a:pt x="1602366" y="1273557"/>
                </a:lnTo>
                <a:cubicBezTo>
                  <a:pt x="1600947" y="1272861"/>
                  <a:pt x="1599436" y="1272961"/>
                  <a:pt x="1597689" y="1274721"/>
                </a:cubicBezTo>
                <a:cubicBezTo>
                  <a:pt x="1591684" y="1275620"/>
                  <a:pt x="1573440" y="1275786"/>
                  <a:pt x="1566332" y="1278948"/>
                </a:cubicBezTo>
                <a:cubicBezTo>
                  <a:pt x="1562852" y="1283954"/>
                  <a:pt x="1559075" y="1288927"/>
                  <a:pt x="1555040" y="1293696"/>
                </a:cubicBezTo>
                <a:lnTo>
                  <a:pt x="1552558" y="1296317"/>
                </a:lnTo>
                <a:lnTo>
                  <a:pt x="1552423" y="1296224"/>
                </a:lnTo>
                <a:cubicBezTo>
                  <a:pt x="1551698" y="1296488"/>
                  <a:pt x="1550811" y="1297233"/>
                  <a:pt x="1549631" y="1298702"/>
                </a:cubicBezTo>
                <a:lnTo>
                  <a:pt x="1518013" y="1301677"/>
                </a:lnTo>
                <a:cubicBezTo>
                  <a:pt x="1503101" y="1308697"/>
                  <a:pt x="1491274" y="1300153"/>
                  <a:pt x="1479156" y="1316098"/>
                </a:cubicBezTo>
                <a:cubicBezTo>
                  <a:pt x="1465186" y="1322615"/>
                  <a:pt x="1452185" y="1322947"/>
                  <a:pt x="1441079" y="1332684"/>
                </a:cubicBezTo>
                <a:cubicBezTo>
                  <a:pt x="1435555" y="1330684"/>
                  <a:pt x="1430746" y="1331145"/>
                  <a:pt x="1427483" y="1339810"/>
                </a:cubicBezTo>
                <a:cubicBezTo>
                  <a:pt x="1414128" y="1344023"/>
                  <a:pt x="1409403" y="1336269"/>
                  <a:pt x="1402408" y="1347572"/>
                </a:cubicBezTo>
                <a:cubicBezTo>
                  <a:pt x="1392551" y="1336117"/>
                  <a:pt x="1393098" y="1342070"/>
                  <a:pt x="1390401" y="1348064"/>
                </a:cubicBezTo>
                <a:lnTo>
                  <a:pt x="1389965" y="1348612"/>
                </a:lnTo>
                <a:lnTo>
                  <a:pt x="1388601" y="1346953"/>
                </a:lnTo>
                <a:lnTo>
                  <a:pt x="1380844" y="1350384"/>
                </a:lnTo>
                <a:lnTo>
                  <a:pt x="1378861" y="1352221"/>
                </a:lnTo>
                <a:cubicBezTo>
                  <a:pt x="1377460" y="1353281"/>
                  <a:pt x="1376483" y="1353720"/>
                  <a:pt x="1375758" y="1353731"/>
                </a:cubicBezTo>
                <a:lnTo>
                  <a:pt x="1375650" y="1353592"/>
                </a:lnTo>
                <a:lnTo>
                  <a:pt x="1372804" y="1355351"/>
                </a:lnTo>
                <a:cubicBezTo>
                  <a:pt x="1368066" y="1358724"/>
                  <a:pt x="1363523" y="1362386"/>
                  <a:pt x="1359249" y="1366189"/>
                </a:cubicBezTo>
                <a:cubicBezTo>
                  <a:pt x="1355111" y="1360199"/>
                  <a:pt x="1345759" y="1369902"/>
                  <a:pt x="1340780" y="1366894"/>
                </a:cubicBezTo>
                <a:lnTo>
                  <a:pt x="1337816" y="1359128"/>
                </a:lnTo>
                <a:lnTo>
                  <a:pt x="1335560" y="1360910"/>
                </a:lnTo>
                <a:lnTo>
                  <a:pt x="1331292" y="1365723"/>
                </a:lnTo>
                <a:cubicBezTo>
                  <a:pt x="1330626" y="1366376"/>
                  <a:pt x="1330143" y="1366473"/>
                  <a:pt x="1329826" y="1365581"/>
                </a:cubicBezTo>
                <a:cubicBezTo>
                  <a:pt x="1327198" y="1366438"/>
                  <a:pt x="1318609" y="1370320"/>
                  <a:pt x="1315524" y="1370869"/>
                </a:cubicBezTo>
                <a:lnTo>
                  <a:pt x="1311310" y="1368878"/>
                </a:lnTo>
                <a:lnTo>
                  <a:pt x="1309448" y="1368851"/>
                </a:lnTo>
                <a:lnTo>
                  <a:pt x="1301298" y="1377498"/>
                </a:lnTo>
                <a:lnTo>
                  <a:pt x="1296925" y="1380996"/>
                </a:lnTo>
                <a:lnTo>
                  <a:pt x="1269267" y="1411589"/>
                </a:lnTo>
                <a:lnTo>
                  <a:pt x="1221707" y="1427353"/>
                </a:lnTo>
                <a:cubicBezTo>
                  <a:pt x="1207203" y="1448075"/>
                  <a:pt x="1174765" y="1420621"/>
                  <a:pt x="1173283" y="1444522"/>
                </a:cubicBezTo>
                <a:cubicBezTo>
                  <a:pt x="1158285" y="1453361"/>
                  <a:pt x="1155560" y="1448889"/>
                  <a:pt x="1135382" y="1456933"/>
                </a:cubicBezTo>
                <a:cubicBezTo>
                  <a:pt x="1116745" y="1484511"/>
                  <a:pt x="1078431" y="1506705"/>
                  <a:pt x="1055416" y="1526389"/>
                </a:cubicBezTo>
                <a:cubicBezTo>
                  <a:pt x="1038974" y="1514246"/>
                  <a:pt x="1049103" y="1527982"/>
                  <a:pt x="1034752" y="1531257"/>
                </a:cubicBezTo>
                <a:cubicBezTo>
                  <a:pt x="1041441" y="1546591"/>
                  <a:pt x="1016408" y="1529831"/>
                  <a:pt x="1018956" y="1549595"/>
                </a:cubicBezTo>
                <a:cubicBezTo>
                  <a:pt x="1016264" y="1549565"/>
                  <a:pt x="1013575" y="1548913"/>
                  <a:pt x="1010858" y="1548110"/>
                </a:cubicBezTo>
                <a:lnTo>
                  <a:pt x="1009435" y="1547700"/>
                </a:lnTo>
                <a:lnTo>
                  <a:pt x="1004312" y="1549413"/>
                </a:lnTo>
                <a:lnTo>
                  <a:pt x="1002155" y="1545703"/>
                </a:lnTo>
                <a:lnTo>
                  <a:pt x="993932" y="1545275"/>
                </a:lnTo>
                <a:cubicBezTo>
                  <a:pt x="990963" y="1545764"/>
                  <a:pt x="987897" y="1547047"/>
                  <a:pt x="984702" y="1549599"/>
                </a:cubicBezTo>
                <a:cubicBezTo>
                  <a:pt x="977771" y="1561338"/>
                  <a:pt x="963339" y="1558228"/>
                  <a:pt x="951832" y="1564506"/>
                </a:cubicBezTo>
                <a:lnTo>
                  <a:pt x="946909" y="1569506"/>
                </a:lnTo>
                <a:lnTo>
                  <a:pt x="930061" y="1573784"/>
                </a:lnTo>
                <a:lnTo>
                  <a:pt x="929189" y="1575061"/>
                </a:lnTo>
                <a:cubicBezTo>
                  <a:pt x="926358" y="1576248"/>
                  <a:pt x="920350" y="1577383"/>
                  <a:pt x="913074" y="1580907"/>
                </a:cubicBezTo>
                <a:lnTo>
                  <a:pt x="885532" y="1596205"/>
                </a:lnTo>
                <a:lnTo>
                  <a:pt x="879535" y="1593350"/>
                </a:lnTo>
                <a:lnTo>
                  <a:pt x="878302" y="1591213"/>
                </a:lnTo>
                <a:lnTo>
                  <a:pt x="870728" y="1595340"/>
                </a:lnTo>
                <a:lnTo>
                  <a:pt x="864075" y="1594517"/>
                </a:lnTo>
                <a:lnTo>
                  <a:pt x="859460" y="1599444"/>
                </a:lnTo>
                <a:lnTo>
                  <a:pt x="851601" y="1600641"/>
                </a:lnTo>
                <a:cubicBezTo>
                  <a:pt x="848654" y="1600649"/>
                  <a:pt x="845337" y="1600545"/>
                  <a:pt x="841730" y="1600929"/>
                </a:cubicBezTo>
                <a:lnTo>
                  <a:pt x="832963" y="1599055"/>
                </a:lnTo>
                <a:lnTo>
                  <a:pt x="820466" y="1602123"/>
                </a:lnTo>
                <a:cubicBezTo>
                  <a:pt x="810825" y="1604596"/>
                  <a:pt x="801507" y="1606575"/>
                  <a:pt x="791859" y="1606663"/>
                </a:cubicBezTo>
                <a:cubicBezTo>
                  <a:pt x="785113" y="1611411"/>
                  <a:pt x="778324" y="1614043"/>
                  <a:pt x="770233" y="1610142"/>
                </a:cubicBezTo>
                <a:cubicBezTo>
                  <a:pt x="750154" y="1615459"/>
                  <a:pt x="746906" y="1623638"/>
                  <a:pt x="732594" y="1620226"/>
                </a:cubicBezTo>
                <a:cubicBezTo>
                  <a:pt x="729681" y="1624842"/>
                  <a:pt x="727547" y="1627431"/>
                  <a:pt x="725765" y="1628741"/>
                </a:cubicBezTo>
                <a:cubicBezTo>
                  <a:pt x="720419" y="1632674"/>
                  <a:pt x="718256" y="1625100"/>
                  <a:pt x="707807" y="1626219"/>
                </a:cubicBezTo>
                <a:cubicBezTo>
                  <a:pt x="696378" y="1626316"/>
                  <a:pt x="713198" y="1615841"/>
                  <a:pt x="702769" y="1617842"/>
                </a:cubicBezTo>
                <a:cubicBezTo>
                  <a:pt x="693256" y="1624391"/>
                  <a:pt x="689323" y="1613235"/>
                  <a:pt x="679694" y="1620699"/>
                </a:cubicBezTo>
                <a:cubicBezTo>
                  <a:pt x="685809" y="1628237"/>
                  <a:pt x="656585" y="1625258"/>
                  <a:pt x="658729" y="1632723"/>
                </a:cubicBezTo>
                <a:cubicBezTo>
                  <a:pt x="644875" y="1625014"/>
                  <a:pt x="645176" y="1639116"/>
                  <a:pt x="631015" y="1639457"/>
                </a:cubicBezTo>
                <a:cubicBezTo>
                  <a:pt x="623368" y="1637197"/>
                  <a:pt x="618725" y="1637726"/>
                  <a:pt x="614469" y="1643580"/>
                </a:cubicBezTo>
                <a:cubicBezTo>
                  <a:pt x="578836" y="1632156"/>
                  <a:pt x="597232" y="1647365"/>
                  <a:pt x="568137" y="1647197"/>
                </a:cubicBezTo>
                <a:lnTo>
                  <a:pt x="565757" y="1647102"/>
                </a:lnTo>
                <a:lnTo>
                  <a:pt x="557947" y="1652573"/>
                </a:lnTo>
                <a:cubicBezTo>
                  <a:pt x="557837" y="1653040"/>
                  <a:pt x="557727" y="1653506"/>
                  <a:pt x="557617" y="1653973"/>
                </a:cubicBezTo>
                <a:lnTo>
                  <a:pt x="528578" y="1651276"/>
                </a:lnTo>
                <a:lnTo>
                  <a:pt x="525096" y="1653383"/>
                </a:lnTo>
                <a:lnTo>
                  <a:pt x="505689" y="1648471"/>
                </a:lnTo>
                <a:lnTo>
                  <a:pt x="495919" y="1647615"/>
                </a:lnTo>
                <a:lnTo>
                  <a:pt x="478476" y="1644401"/>
                </a:lnTo>
                <a:lnTo>
                  <a:pt x="477049" y="1645767"/>
                </a:lnTo>
                <a:lnTo>
                  <a:pt x="473592" y="1644526"/>
                </a:lnTo>
                <a:lnTo>
                  <a:pt x="471069" y="1646136"/>
                </a:lnTo>
                <a:lnTo>
                  <a:pt x="468193" y="1645716"/>
                </a:lnTo>
                <a:cubicBezTo>
                  <a:pt x="462704" y="1646724"/>
                  <a:pt x="444230" y="1651316"/>
                  <a:pt x="438139" y="1652183"/>
                </a:cubicBezTo>
                <a:lnTo>
                  <a:pt x="431647" y="1650919"/>
                </a:lnTo>
                <a:lnTo>
                  <a:pt x="426745" y="1655727"/>
                </a:lnTo>
                <a:lnTo>
                  <a:pt x="406042" y="1656992"/>
                </a:lnTo>
                <a:lnTo>
                  <a:pt x="398889" y="1653230"/>
                </a:lnTo>
                <a:lnTo>
                  <a:pt x="392275" y="1650533"/>
                </a:lnTo>
                <a:lnTo>
                  <a:pt x="391417" y="1650540"/>
                </a:lnTo>
                <a:lnTo>
                  <a:pt x="382811" y="1650624"/>
                </a:lnTo>
                <a:lnTo>
                  <a:pt x="366800" y="1650779"/>
                </a:lnTo>
                <a:cubicBezTo>
                  <a:pt x="356581" y="1651035"/>
                  <a:pt x="346216" y="1651842"/>
                  <a:pt x="335757" y="1654369"/>
                </a:cubicBezTo>
                <a:cubicBezTo>
                  <a:pt x="295757" y="1641876"/>
                  <a:pt x="299211" y="1640734"/>
                  <a:pt x="265518" y="1637286"/>
                </a:cubicBezTo>
                <a:cubicBezTo>
                  <a:pt x="249125" y="1623774"/>
                  <a:pt x="185336" y="1647782"/>
                  <a:pt x="165785" y="1646368"/>
                </a:cubicBezTo>
                <a:cubicBezTo>
                  <a:pt x="129610" y="1652806"/>
                  <a:pt x="62947" y="1676892"/>
                  <a:pt x="5771" y="1682351"/>
                </a:cubicBezTo>
                <a:lnTo>
                  <a:pt x="0" y="1682121"/>
                </a:lnTo>
                <a:lnTo>
                  <a:pt x="0" y="208540"/>
                </a:lnTo>
                <a:lnTo>
                  <a:pt x="1" y="20854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C4E5C3-E5A4-91B0-A4BE-F33E84540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5855" y="609600"/>
            <a:ext cx="5982131" cy="1330839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latin typeface="Avenir Next LT Pro" panose="020B0504020202020204" pitchFamily="34" charset="0"/>
                <a:ea typeface="+mn-ea"/>
                <a:cs typeface="+mn-cs"/>
              </a:rPr>
              <a:t>Beyond Knowledge Production</a:t>
            </a:r>
            <a:br>
              <a:rPr lang="en-GB" sz="3400" b="1" dirty="0"/>
            </a:br>
            <a:endParaRPr lang="en-GB" sz="340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48EB4C9-ACAF-4CCA-BA6E-931443192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5753" y="6027658"/>
            <a:ext cx="7906247" cy="830343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134285 w 6884912"/>
              <a:gd name="connsiteY78" fmla="*/ 235592 h 1161397"/>
              <a:gd name="connsiteX79" fmla="*/ 4220717 w 6884912"/>
              <a:gd name="connsiteY79" fmla="*/ 192946 h 1161397"/>
              <a:gd name="connsiteX80" fmla="*/ 4228802 w 6884912"/>
              <a:gd name="connsiteY80" fmla="*/ 201468 h 1161397"/>
              <a:gd name="connsiteX81" fmla="*/ 4289361 w 6884912"/>
              <a:gd name="connsiteY81" fmla="*/ 196642 h 1161397"/>
              <a:gd name="connsiteX82" fmla="*/ 4498913 w 6884912"/>
              <a:gd name="connsiteY82" fmla="*/ 118915 h 1161397"/>
              <a:gd name="connsiteX83" fmla="*/ 4617330 w 6884912"/>
              <a:gd name="connsiteY83" fmla="*/ 111163 h 1161397"/>
              <a:gd name="connsiteX84" fmla="*/ 4659778 w 6884912"/>
              <a:gd name="connsiteY84" fmla="*/ 118219 h 1161397"/>
              <a:gd name="connsiteX85" fmla="*/ 4730870 w 6884912"/>
              <a:gd name="connsiteY85" fmla="*/ 129432 h 1161397"/>
              <a:gd name="connsiteX86" fmla="*/ 4785037 w 6884912"/>
              <a:gd name="connsiteY86" fmla="*/ 161964 h 1161397"/>
              <a:gd name="connsiteX87" fmla="*/ 4844073 w 6884912"/>
              <a:gd name="connsiteY87" fmla="*/ 161768 h 1161397"/>
              <a:gd name="connsiteX88" fmla="*/ 4856454 w 6884912"/>
              <a:gd name="connsiteY88" fmla="*/ 130488 h 1161397"/>
              <a:gd name="connsiteX89" fmla="*/ 4920038 w 6884912"/>
              <a:gd name="connsiteY89" fmla="*/ 140418 h 1161397"/>
              <a:gd name="connsiteX90" fmla="*/ 5016639 w 6884912"/>
              <a:gd name="connsiteY90" fmla="*/ 158905 h 1161397"/>
              <a:gd name="connsiteX91" fmla="*/ 5072009 w 6884912"/>
              <a:gd name="connsiteY91" fmla="*/ 161502 h 1161397"/>
              <a:gd name="connsiteX92" fmla="*/ 5223626 w 6884912"/>
              <a:gd name="connsiteY92" fmla="*/ 177356 h 1161397"/>
              <a:gd name="connsiteX93" fmla="*/ 5375773 w 6884912"/>
              <a:gd name="connsiteY93" fmla="*/ 199913 h 1161397"/>
              <a:gd name="connsiteX94" fmla="*/ 5467502 w 6884912"/>
              <a:gd name="connsiteY94" fmla="*/ 250963 h 1161397"/>
              <a:gd name="connsiteX95" fmla="*/ 5592395 w 6884912"/>
              <a:gd name="connsiteY95" fmla="*/ 265434 h 1161397"/>
              <a:gd name="connsiteX96" fmla="*/ 5613532 w 6884912"/>
              <a:gd name="connsiteY96" fmla="*/ 273379 h 1161397"/>
              <a:gd name="connsiteX97" fmla="*/ 5642173 w 6884912"/>
              <a:gd name="connsiteY97" fmla="*/ 266904 h 1161397"/>
              <a:gd name="connsiteX98" fmla="*/ 5756910 w 6884912"/>
              <a:gd name="connsiteY98" fmla="*/ 239211 h 1161397"/>
              <a:gd name="connsiteX99" fmla="*/ 5846667 w 6884912"/>
              <a:gd name="connsiteY99" fmla="*/ 201786 h 1161397"/>
              <a:gd name="connsiteX100" fmla="*/ 5960732 w 6884912"/>
              <a:gd name="connsiteY100" fmla="*/ 220708 h 1161397"/>
              <a:gd name="connsiteX101" fmla="*/ 6029542 w 6884912"/>
              <a:gd name="connsiteY101" fmla="*/ 210339 h 1161397"/>
              <a:gd name="connsiteX102" fmla="*/ 6141123 w 6884912"/>
              <a:gd name="connsiteY102" fmla="*/ 159923 h 1161397"/>
              <a:gd name="connsiteX103" fmla="*/ 6290640 w 6884912"/>
              <a:gd name="connsiteY103" fmla="*/ 167441 h 1161397"/>
              <a:gd name="connsiteX104" fmla="*/ 6322806 w 6884912"/>
              <a:gd name="connsiteY104" fmla="*/ 213293 h 1161397"/>
              <a:gd name="connsiteX105" fmla="*/ 6364914 w 6884912"/>
              <a:gd name="connsiteY105" fmla="*/ 240140 h 1161397"/>
              <a:gd name="connsiteX106" fmla="*/ 6380420 w 6884912"/>
              <a:gd name="connsiteY106" fmla="*/ 173195 h 1161397"/>
              <a:gd name="connsiteX107" fmla="*/ 6507891 w 6884912"/>
              <a:gd name="connsiteY107" fmla="*/ 118474 h 1161397"/>
              <a:gd name="connsiteX108" fmla="*/ 6571807 w 6884912"/>
              <a:gd name="connsiteY108" fmla="*/ 98636 h 1161397"/>
              <a:gd name="connsiteX109" fmla="*/ 6671880 w 6884912"/>
              <a:gd name="connsiteY109" fmla="*/ 82931 h 1161397"/>
              <a:gd name="connsiteX110" fmla="*/ 6702266 w 6884912"/>
              <a:gd name="connsiteY110" fmla="*/ 75470 h 1161397"/>
              <a:gd name="connsiteX111" fmla="*/ 6845802 w 6884912"/>
              <a:gd name="connsiteY111" fmla="*/ 24496 h 1161397"/>
              <a:gd name="connsiteX112" fmla="*/ 6884912 w 6884912"/>
              <a:gd name="connsiteY11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64914 w 6884912"/>
              <a:gd name="connsiteY104" fmla="*/ 240140 h 1161397"/>
              <a:gd name="connsiteX105" fmla="*/ 6380420 w 6884912"/>
              <a:gd name="connsiteY105" fmla="*/ 173195 h 1161397"/>
              <a:gd name="connsiteX106" fmla="*/ 6507891 w 6884912"/>
              <a:gd name="connsiteY106" fmla="*/ 118474 h 1161397"/>
              <a:gd name="connsiteX107" fmla="*/ 6571807 w 6884912"/>
              <a:gd name="connsiteY107" fmla="*/ 98636 h 1161397"/>
              <a:gd name="connsiteX108" fmla="*/ 6671880 w 6884912"/>
              <a:gd name="connsiteY108" fmla="*/ 82931 h 1161397"/>
              <a:gd name="connsiteX109" fmla="*/ 6702266 w 6884912"/>
              <a:gd name="connsiteY109" fmla="*/ 75470 h 1161397"/>
              <a:gd name="connsiteX110" fmla="*/ 6845802 w 6884912"/>
              <a:gd name="connsiteY110" fmla="*/ 24496 h 1161397"/>
              <a:gd name="connsiteX111" fmla="*/ 6884912 w 6884912"/>
              <a:gd name="connsiteY11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80420 w 6884912"/>
              <a:gd name="connsiteY104" fmla="*/ 173195 h 1161397"/>
              <a:gd name="connsiteX105" fmla="*/ 6507891 w 6884912"/>
              <a:gd name="connsiteY105" fmla="*/ 118474 h 1161397"/>
              <a:gd name="connsiteX106" fmla="*/ 6571807 w 6884912"/>
              <a:gd name="connsiteY106" fmla="*/ 98636 h 1161397"/>
              <a:gd name="connsiteX107" fmla="*/ 6671880 w 6884912"/>
              <a:gd name="connsiteY107" fmla="*/ 82931 h 1161397"/>
              <a:gd name="connsiteX108" fmla="*/ 6702266 w 6884912"/>
              <a:gd name="connsiteY108" fmla="*/ 75470 h 1161397"/>
              <a:gd name="connsiteX109" fmla="*/ 6845802 w 6884912"/>
              <a:gd name="connsiteY109" fmla="*/ 24496 h 1161397"/>
              <a:gd name="connsiteX110" fmla="*/ 6884912 w 6884912"/>
              <a:gd name="connsiteY11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785037 w 6884912"/>
              <a:gd name="connsiteY84" fmla="*/ 161964 h 1161397"/>
              <a:gd name="connsiteX85" fmla="*/ 4844073 w 6884912"/>
              <a:gd name="connsiteY85" fmla="*/ 161768 h 1161397"/>
              <a:gd name="connsiteX86" fmla="*/ 4856454 w 6884912"/>
              <a:gd name="connsiteY86" fmla="*/ 130488 h 1161397"/>
              <a:gd name="connsiteX87" fmla="*/ 4920038 w 6884912"/>
              <a:gd name="connsiteY87" fmla="*/ 140418 h 1161397"/>
              <a:gd name="connsiteX88" fmla="*/ 5016639 w 6884912"/>
              <a:gd name="connsiteY88" fmla="*/ 158905 h 1161397"/>
              <a:gd name="connsiteX89" fmla="*/ 5072009 w 6884912"/>
              <a:gd name="connsiteY89" fmla="*/ 161502 h 1161397"/>
              <a:gd name="connsiteX90" fmla="*/ 5223626 w 6884912"/>
              <a:gd name="connsiteY90" fmla="*/ 177356 h 1161397"/>
              <a:gd name="connsiteX91" fmla="*/ 5375773 w 6884912"/>
              <a:gd name="connsiteY91" fmla="*/ 199913 h 1161397"/>
              <a:gd name="connsiteX92" fmla="*/ 5467502 w 6884912"/>
              <a:gd name="connsiteY92" fmla="*/ 250963 h 1161397"/>
              <a:gd name="connsiteX93" fmla="*/ 5592395 w 6884912"/>
              <a:gd name="connsiteY93" fmla="*/ 265434 h 1161397"/>
              <a:gd name="connsiteX94" fmla="*/ 5613532 w 6884912"/>
              <a:gd name="connsiteY94" fmla="*/ 273379 h 1161397"/>
              <a:gd name="connsiteX95" fmla="*/ 5642173 w 6884912"/>
              <a:gd name="connsiteY95" fmla="*/ 266904 h 1161397"/>
              <a:gd name="connsiteX96" fmla="*/ 5756910 w 6884912"/>
              <a:gd name="connsiteY96" fmla="*/ 239211 h 1161397"/>
              <a:gd name="connsiteX97" fmla="*/ 5846667 w 6884912"/>
              <a:gd name="connsiteY97" fmla="*/ 201786 h 1161397"/>
              <a:gd name="connsiteX98" fmla="*/ 5960732 w 6884912"/>
              <a:gd name="connsiteY98" fmla="*/ 220708 h 1161397"/>
              <a:gd name="connsiteX99" fmla="*/ 6029542 w 6884912"/>
              <a:gd name="connsiteY99" fmla="*/ 210339 h 1161397"/>
              <a:gd name="connsiteX100" fmla="*/ 6141123 w 6884912"/>
              <a:gd name="connsiteY100" fmla="*/ 159923 h 1161397"/>
              <a:gd name="connsiteX101" fmla="*/ 6290640 w 6884912"/>
              <a:gd name="connsiteY101" fmla="*/ 167441 h 1161397"/>
              <a:gd name="connsiteX102" fmla="*/ 6322806 w 6884912"/>
              <a:gd name="connsiteY102" fmla="*/ 213293 h 1161397"/>
              <a:gd name="connsiteX103" fmla="*/ 6380420 w 6884912"/>
              <a:gd name="connsiteY103" fmla="*/ 173195 h 1161397"/>
              <a:gd name="connsiteX104" fmla="*/ 6507891 w 6884912"/>
              <a:gd name="connsiteY104" fmla="*/ 118474 h 1161397"/>
              <a:gd name="connsiteX105" fmla="*/ 6571807 w 6884912"/>
              <a:gd name="connsiteY105" fmla="*/ 98636 h 1161397"/>
              <a:gd name="connsiteX106" fmla="*/ 6671880 w 6884912"/>
              <a:gd name="connsiteY106" fmla="*/ 82931 h 1161397"/>
              <a:gd name="connsiteX107" fmla="*/ 6702266 w 6884912"/>
              <a:gd name="connsiteY107" fmla="*/ 75470 h 1161397"/>
              <a:gd name="connsiteX108" fmla="*/ 6845802 w 6884912"/>
              <a:gd name="connsiteY108" fmla="*/ 24496 h 1161397"/>
              <a:gd name="connsiteX109" fmla="*/ 6884912 w 6884912"/>
              <a:gd name="connsiteY10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844073 w 6884912"/>
              <a:gd name="connsiteY84" fmla="*/ 161768 h 1161397"/>
              <a:gd name="connsiteX85" fmla="*/ 4856454 w 6884912"/>
              <a:gd name="connsiteY85" fmla="*/ 130488 h 1161397"/>
              <a:gd name="connsiteX86" fmla="*/ 4920038 w 6884912"/>
              <a:gd name="connsiteY86" fmla="*/ 140418 h 1161397"/>
              <a:gd name="connsiteX87" fmla="*/ 5016639 w 6884912"/>
              <a:gd name="connsiteY87" fmla="*/ 158905 h 1161397"/>
              <a:gd name="connsiteX88" fmla="*/ 5072009 w 6884912"/>
              <a:gd name="connsiteY88" fmla="*/ 161502 h 1161397"/>
              <a:gd name="connsiteX89" fmla="*/ 5223626 w 6884912"/>
              <a:gd name="connsiteY89" fmla="*/ 177356 h 1161397"/>
              <a:gd name="connsiteX90" fmla="*/ 5375773 w 6884912"/>
              <a:gd name="connsiteY90" fmla="*/ 199913 h 1161397"/>
              <a:gd name="connsiteX91" fmla="*/ 5467502 w 6884912"/>
              <a:gd name="connsiteY91" fmla="*/ 250963 h 1161397"/>
              <a:gd name="connsiteX92" fmla="*/ 5592395 w 6884912"/>
              <a:gd name="connsiteY92" fmla="*/ 265434 h 1161397"/>
              <a:gd name="connsiteX93" fmla="*/ 5613532 w 6884912"/>
              <a:gd name="connsiteY93" fmla="*/ 273379 h 1161397"/>
              <a:gd name="connsiteX94" fmla="*/ 5642173 w 6884912"/>
              <a:gd name="connsiteY94" fmla="*/ 266904 h 1161397"/>
              <a:gd name="connsiteX95" fmla="*/ 5756910 w 6884912"/>
              <a:gd name="connsiteY95" fmla="*/ 239211 h 1161397"/>
              <a:gd name="connsiteX96" fmla="*/ 5846667 w 6884912"/>
              <a:gd name="connsiteY96" fmla="*/ 201786 h 1161397"/>
              <a:gd name="connsiteX97" fmla="*/ 5960732 w 6884912"/>
              <a:gd name="connsiteY97" fmla="*/ 220708 h 1161397"/>
              <a:gd name="connsiteX98" fmla="*/ 6029542 w 6884912"/>
              <a:gd name="connsiteY98" fmla="*/ 210339 h 1161397"/>
              <a:gd name="connsiteX99" fmla="*/ 6141123 w 6884912"/>
              <a:gd name="connsiteY99" fmla="*/ 159923 h 1161397"/>
              <a:gd name="connsiteX100" fmla="*/ 6290640 w 6884912"/>
              <a:gd name="connsiteY100" fmla="*/ 167441 h 1161397"/>
              <a:gd name="connsiteX101" fmla="*/ 6322806 w 6884912"/>
              <a:gd name="connsiteY101" fmla="*/ 213293 h 1161397"/>
              <a:gd name="connsiteX102" fmla="*/ 6380420 w 6884912"/>
              <a:gd name="connsiteY102" fmla="*/ 173195 h 1161397"/>
              <a:gd name="connsiteX103" fmla="*/ 6507891 w 6884912"/>
              <a:gd name="connsiteY103" fmla="*/ 118474 h 1161397"/>
              <a:gd name="connsiteX104" fmla="*/ 6571807 w 6884912"/>
              <a:gd name="connsiteY104" fmla="*/ 98636 h 1161397"/>
              <a:gd name="connsiteX105" fmla="*/ 6671880 w 6884912"/>
              <a:gd name="connsiteY105" fmla="*/ 82931 h 1161397"/>
              <a:gd name="connsiteX106" fmla="*/ 6702266 w 6884912"/>
              <a:gd name="connsiteY106" fmla="*/ 75470 h 1161397"/>
              <a:gd name="connsiteX107" fmla="*/ 6845802 w 6884912"/>
              <a:gd name="connsiteY107" fmla="*/ 24496 h 1161397"/>
              <a:gd name="connsiteX108" fmla="*/ 6884912 w 6884912"/>
              <a:gd name="connsiteY10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78946 w 6884912"/>
              <a:gd name="connsiteY7" fmla="*/ 1106011 h 1161397"/>
              <a:gd name="connsiteX8" fmla="*/ 512111 w 6884912"/>
              <a:gd name="connsiteY8" fmla="*/ 1085599 h 1161397"/>
              <a:gd name="connsiteX9" fmla="*/ 567875 w 6884912"/>
              <a:gd name="connsiteY9" fmla="*/ 1051976 h 1161397"/>
              <a:gd name="connsiteX10" fmla="*/ 601644 w 6884912"/>
              <a:gd name="connsiteY10" fmla="*/ 1003997 h 1161397"/>
              <a:gd name="connsiteX11" fmla="*/ 651408 w 6884912"/>
              <a:gd name="connsiteY11" fmla="*/ 984938 h 1161397"/>
              <a:gd name="connsiteX12" fmla="*/ 673197 w 6884912"/>
              <a:gd name="connsiteY12" fmla="*/ 1010060 h 1161397"/>
              <a:gd name="connsiteX13" fmla="*/ 723108 w 6884912"/>
              <a:gd name="connsiteY13" fmla="*/ 980081 h 1161397"/>
              <a:gd name="connsiteX14" fmla="*/ 797699 w 6884912"/>
              <a:gd name="connsiteY14" fmla="*/ 931362 h 1161397"/>
              <a:gd name="connsiteX15" fmla="*/ 843359 w 6884912"/>
              <a:gd name="connsiteY15" fmla="*/ 910894 h 1161397"/>
              <a:gd name="connsiteX16" fmla="*/ 965215 w 6884912"/>
              <a:gd name="connsiteY16" fmla="*/ 846701 h 1161397"/>
              <a:gd name="connsiteX17" fmla="*/ 1085080 w 6884912"/>
              <a:gd name="connsiteY17" fmla="*/ 776086 h 1161397"/>
              <a:gd name="connsiteX18" fmla="*/ 1131224 w 6884912"/>
              <a:gd name="connsiteY18" fmla="*/ 706160 h 1161397"/>
              <a:gd name="connsiteX19" fmla="*/ 1138051 w 6884912"/>
              <a:gd name="connsiteY19" fmla="*/ 702034 h 1161397"/>
              <a:gd name="connsiteX20" fmla="*/ 1158800 w 6884912"/>
              <a:gd name="connsiteY20" fmla="*/ 700004 h 1161397"/>
              <a:gd name="connsiteX21" fmla="*/ 1166947 w 6884912"/>
              <a:gd name="connsiteY21" fmla="*/ 700762 h 1161397"/>
              <a:gd name="connsiteX22" fmla="*/ 1178135 w 6884912"/>
              <a:gd name="connsiteY22" fmla="*/ 698631 h 1161397"/>
              <a:gd name="connsiteX23" fmla="*/ 1178301 w 6884912"/>
              <a:gd name="connsiteY23" fmla="*/ 698094 h 1161397"/>
              <a:gd name="connsiteX24" fmla="*/ 1188995 w 6884912"/>
              <a:gd name="connsiteY24" fmla="*/ 697048 h 1161397"/>
              <a:gd name="connsiteX25" fmla="*/ 1242716 w 6884912"/>
              <a:gd name="connsiteY25" fmla="*/ 698052 h 1161397"/>
              <a:gd name="connsiteX26" fmla="*/ 1299977 w 6884912"/>
              <a:gd name="connsiteY26" fmla="*/ 639196 h 1161397"/>
              <a:gd name="connsiteX27" fmla="*/ 1326190 w 6884912"/>
              <a:gd name="connsiteY27" fmla="*/ 625955 h 1161397"/>
              <a:gd name="connsiteX28" fmla="*/ 1339600 w 6884912"/>
              <a:gd name="connsiteY28" fmla="*/ 616295 h 1161397"/>
              <a:gd name="connsiteX29" fmla="*/ 1340054 w 6884912"/>
              <a:gd name="connsiteY29" fmla="*/ 614022 h 1161397"/>
              <a:gd name="connsiteX30" fmla="*/ 1391606 w 6884912"/>
              <a:gd name="connsiteY30" fmla="*/ 615229 h 1161397"/>
              <a:gd name="connsiteX31" fmla="*/ 1397565 w 6884912"/>
              <a:gd name="connsiteY31" fmla="*/ 611490 h 1161397"/>
              <a:gd name="connsiteX32" fmla="*/ 1432302 w 6884912"/>
              <a:gd name="connsiteY32" fmla="*/ 617267 h 1161397"/>
              <a:gd name="connsiteX33" fmla="*/ 1449644 w 6884912"/>
              <a:gd name="connsiteY33" fmla="*/ 617591 h 1161397"/>
              <a:gd name="connsiteX34" fmla="*/ 1455793 w 6884912"/>
              <a:gd name="connsiteY34" fmla="*/ 623174 h 1161397"/>
              <a:gd name="connsiteX35" fmla="*/ 1480758 w 6884912"/>
              <a:gd name="connsiteY35" fmla="*/ 620863 h 1161397"/>
              <a:gd name="connsiteX36" fmla="*/ 1483154 w 6884912"/>
              <a:gd name="connsiteY36" fmla="*/ 618527 h 1161397"/>
              <a:gd name="connsiteX37" fmla="*/ 1505495 w 6884912"/>
              <a:gd name="connsiteY37" fmla="*/ 624325 h 1161397"/>
              <a:gd name="connsiteX38" fmla="*/ 1526340 w 6884912"/>
              <a:gd name="connsiteY38" fmla="*/ 638496 h 1161397"/>
              <a:gd name="connsiteX39" fmla="*/ 1731986 w 6884912"/>
              <a:gd name="connsiteY39" fmla="*/ 589682 h 1161397"/>
              <a:gd name="connsiteX40" fmla="*/ 1927935 w 6884912"/>
              <a:gd name="connsiteY40" fmla="*/ 628540 h 1161397"/>
              <a:gd name="connsiteX41" fmla="*/ 2039075 w 6884912"/>
              <a:gd name="connsiteY41" fmla="*/ 599964 h 1161397"/>
              <a:gd name="connsiteX42" fmla="*/ 2066980 w 6884912"/>
              <a:gd name="connsiteY42" fmla="*/ 550413 h 1161397"/>
              <a:gd name="connsiteX43" fmla="*/ 2352236 w 6884912"/>
              <a:gd name="connsiteY43" fmla="*/ 519602 h 1161397"/>
              <a:gd name="connsiteX44" fmla="*/ 2420791 w 6884912"/>
              <a:gd name="connsiteY44" fmla="*/ 492826 h 1161397"/>
              <a:gd name="connsiteX45" fmla="*/ 2489932 w 6884912"/>
              <a:gd name="connsiteY45" fmla="*/ 507864 h 1161397"/>
              <a:gd name="connsiteX46" fmla="*/ 2512917 w 6884912"/>
              <a:gd name="connsiteY46" fmla="*/ 489127 h 1161397"/>
              <a:gd name="connsiteX47" fmla="*/ 2516783 w 6884912"/>
              <a:gd name="connsiteY47" fmla="*/ 485473 h 1161397"/>
              <a:gd name="connsiteX48" fmla="*/ 2534360 w 6884912"/>
              <a:gd name="connsiteY48" fmla="*/ 480064 h 1161397"/>
              <a:gd name="connsiteX49" fmla="*/ 2536691 w 6884912"/>
              <a:gd name="connsiteY49" fmla="*/ 467018 h 1161397"/>
              <a:gd name="connsiteX50" fmla="*/ 2561265 w 6884912"/>
              <a:gd name="connsiteY50" fmla="*/ 450623 h 1161397"/>
              <a:gd name="connsiteX51" fmla="*/ 2594349 w 6884912"/>
              <a:gd name="connsiteY51" fmla="*/ 443884 h 1161397"/>
              <a:gd name="connsiteX52" fmla="*/ 2754324 w 6884912"/>
              <a:gd name="connsiteY52" fmla="*/ 424766 h 1161397"/>
              <a:gd name="connsiteX53" fmla="*/ 2848470 w 6884912"/>
              <a:gd name="connsiteY53" fmla="*/ 405966 h 1161397"/>
              <a:gd name="connsiteX54" fmla="*/ 2881772 w 6884912"/>
              <a:gd name="connsiteY54" fmla="*/ 387260 h 1161397"/>
              <a:gd name="connsiteX55" fmla="*/ 2929932 w 6884912"/>
              <a:gd name="connsiteY55" fmla="*/ 368912 h 1161397"/>
              <a:gd name="connsiteX56" fmla="*/ 3013020 w 6884912"/>
              <a:gd name="connsiteY56" fmla="*/ 327578 h 1161397"/>
              <a:gd name="connsiteX57" fmla="*/ 3222191 w 6884912"/>
              <a:gd name="connsiteY57" fmla="*/ 307887 h 1161397"/>
              <a:gd name="connsiteX58" fmla="*/ 3227953 w 6884912"/>
              <a:gd name="connsiteY58" fmla="*/ 297650 h 1161397"/>
              <a:gd name="connsiteX59" fmla="*/ 3510042 w 6884912"/>
              <a:gd name="connsiteY59" fmla="*/ 311820 h 1161397"/>
              <a:gd name="connsiteX60" fmla="*/ 3626773 w 6884912"/>
              <a:gd name="connsiteY60" fmla="*/ 290452 h 1161397"/>
              <a:gd name="connsiteX61" fmla="*/ 3666217 w 6884912"/>
              <a:gd name="connsiteY61" fmla="*/ 273255 h 1161397"/>
              <a:gd name="connsiteX62" fmla="*/ 3732427 w 6884912"/>
              <a:gd name="connsiteY62" fmla="*/ 245039 h 1161397"/>
              <a:gd name="connsiteX63" fmla="*/ 3777022 w 6884912"/>
              <a:gd name="connsiteY63" fmla="*/ 200276 h 1161397"/>
              <a:gd name="connsiteX64" fmla="*/ 3791246 w 6884912"/>
              <a:gd name="connsiteY64" fmla="*/ 189996 h 1161397"/>
              <a:gd name="connsiteX65" fmla="*/ 3819864 w 6884912"/>
              <a:gd name="connsiteY65" fmla="*/ 194605 h 1161397"/>
              <a:gd name="connsiteX66" fmla="*/ 3830398 w 6884912"/>
              <a:gd name="connsiteY66" fmla="*/ 188383 h 1161397"/>
              <a:gd name="connsiteX67" fmla="*/ 3834360 w 6884912"/>
              <a:gd name="connsiteY67" fmla="*/ 188992 h 1161397"/>
              <a:gd name="connsiteX68" fmla="*/ 3843715 w 6884912"/>
              <a:gd name="connsiteY68" fmla="*/ 188752 h 1161397"/>
              <a:gd name="connsiteX69" fmla="*/ 3842609 w 6884912"/>
              <a:gd name="connsiteY69" fmla="*/ 197386 h 1161397"/>
              <a:gd name="connsiteX70" fmla="*/ 3853961 w 6884912"/>
              <a:gd name="connsiteY70" fmla="*/ 213380 h 1161397"/>
              <a:gd name="connsiteX71" fmla="*/ 3907640 w 6884912"/>
              <a:gd name="connsiteY71" fmla="*/ 207568 h 1161397"/>
              <a:gd name="connsiteX72" fmla="*/ 3910449 w 6884912"/>
              <a:gd name="connsiteY72" fmla="*/ 197808 h 1161397"/>
              <a:gd name="connsiteX73" fmla="*/ 3917197 w 6884912"/>
              <a:gd name="connsiteY73" fmla="*/ 196121 h 1161397"/>
              <a:gd name="connsiteX74" fmla="*/ 3922400 w 6884912"/>
              <a:gd name="connsiteY74" fmla="*/ 205056 h 1161397"/>
              <a:gd name="connsiteX75" fmla="*/ 4013061 w 6884912"/>
              <a:gd name="connsiteY75" fmla="*/ 224874 h 1161397"/>
              <a:gd name="connsiteX76" fmla="*/ 4220717 w 6884912"/>
              <a:gd name="connsiteY76" fmla="*/ 192946 h 1161397"/>
              <a:gd name="connsiteX77" fmla="*/ 4228802 w 6884912"/>
              <a:gd name="connsiteY77" fmla="*/ 201468 h 1161397"/>
              <a:gd name="connsiteX78" fmla="*/ 4289361 w 6884912"/>
              <a:gd name="connsiteY78" fmla="*/ 196642 h 1161397"/>
              <a:gd name="connsiteX79" fmla="*/ 4498913 w 6884912"/>
              <a:gd name="connsiteY79" fmla="*/ 118915 h 1161397"/>
              <a:gd name="connsiteX80" fmla="*/ 4617330 w 6884912"/>
              <a:gd name="connsiteY80" fmla="*/ 111163 h 1161397"/>
              <a:gd name="connsiteX81" fmla="*/ 4659778 w 6884912"/>
              <a:gd name="connsiteY81" fmla="*/ 118219 h 1161397"/>
              <a:gd name="connsiteX82" fmla="*/ 4730870 w 6884912"/>
              <a:gd name="connsiteY82" fmla="*/ 129432 h 1161397"/>
              <a:gd name="connsiteX83" fmla="*/ 4844073 w 6884912"/>
              <a:gd name="connsiteY83" fmla="*/ 161768 h 1161397"/>
              <a:gd name="connsiteX84" fmla="*/ 4856454 w 6884912"/>
              <a:gd name="connsiteY84" fmla="*/ 130488 h 1161397"/>
              <a:gd name="connsiteX85" fmla="*/ 4920038 w 6884912"/>
              <a:gd name="connsiteY85" fmla="*/ 140418 h 1161397"/>
              <a:gd name="connsiteX86" fmla="*/ 5016639 w 6884912"/>
              <a:gd name="connsiteY86" fmla="*/ 158905 h 1161397"/>
              <a:gd name="connsiteX87" fmla="*/ 5072009 w 6884912"/>
              <a:gd name="connsiteY87" fmla="*/ 161502 h 1161397"/>
              <a:gd name="connsiteX88" fmla="*/ 5223626 w 6884912"/>
              <a:gd name="connsiteY88" fmla="*/ 177356 h 1161397"/>
              <a:gd name="connsiteX89" fmla="*/ 5375773 w 6884912"/>
              <a:gd name="connsiteY89" fmla="*/ 199913 h 1161397"/>
              <a:gd name="connsiteX90" fmla="*/ 5467502 w 6884912"/>
              <a:gd name="connsiteY90" fmla="*/ 250963 h 1161397"/>
              <a:gd name="connsiteX91" fmla="*/ 5592395 w 6884912"/>
              <a:gd name="connsiteY91" fmla="*/ 265434 h 1161397"/>
              <a:gd name="connsiteX92" fmla="*/ 5613532 w 6884912"/>
              <a:gd name="connsiteY92" fmla="*/ 273379 h 1161397"/>
              <a:gd name="connsiteX93" fmla="*/ 5642173 w 6884912"/>
              <a:gd name="connsiteY93" fmla="*/ 266904 h 1161397"/>
              <a:gd name="connsiteX94" fmla="*/ 5756910 w 6884912"/>
              <a:gd name="connsiteY94" fmla="*/ 239211 h 1161397"/>
              <a:gd name="connsiteX95" fmla="*/ 5846667 w 6884912"/>
              <a:gd name="connsiteY95" fmla="*/ 201786 h 1161397"/>
              <a:gd name="connsiteX96" fmla="*/ 5960732 w 6884912"/>
              <a:gd name="connsiteY96" fmla="*/ 220708 h 1161397"/>
              <a:gd name="connsiteX97" fmla="*/ 6029542 w 6884912"/>
              <a:gd name="connsiteY97" fmla="*/ 210339 h 1161397"/>
              <a:gd name="connsiteX98" fmla="*/ 6141123 w 6884912"/>
              <a:gd name="connsiteY98" fmla="*/ 159923 h 1161397"/>
              <a:gd name="connsiteX99" fmla="*/ 6290640 w 6884912"/>
              <a:gd name="connsiteY99" fmla="*/ 167441 h 1161397"/>
              <a:gd name="connsiteX100" fmla="*/ 6322806 w 6884912"/>
              <a:gd name="connsiteY100" fmla="*/ 213293 h 1161397"/>
              <a:gd name="connsiteX101" fmla="*/ 6380420 w 6884912"/>
              <a:gd name="connsiteY101" fmla="*/ 173195 h 1161397"/>
              <a:gd name="connsiteX102" fmla="*/ 6507891 w 6884912"/>
              <a:gd name="connsiteY102" fmla="*/ 118474 h 1161397"/>
              <a:gd name="connsiteX103" fmla="*/ 6571807 w 6884912"/>
              <a:gd name="connsiteY103" fmla="*/ 98636 h 1161397"/>
              <a:gd name="connsiteX104" fmla="*/ 6671880 w 6884912"/>
              <a:gd name="connsiteY104" fmla="*/ 82931 h 1161397"/>
              <a:gd name="connsiteX105" fmla="*/ 6702266 w 6884912"/>
              <a:gd name="connsiteY105" fmla="*/ 75470 h 1161397"/>
              <a:gd name="connsiteX106" fmla="*/ 6845802 w 6884912"/>
              <a:gd name="connsiteY106" fmla="*/ 24496 h 1161397"/>
              <a:gd name="connsiteX107" fmla="*/ 6884912 w 6884912"/>
              <a:gd name="connsiteY107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12111 w 6884912"/>
              <a:gd name="connsiteY7" fmla="*/ 1085599 h 1161397"/>
              <a:gd name="connsiteX8" fmla="*/ 567875 w 6884912"/>
              <a:gd name="connsiteY8" fmla="*/ 1051976 h 1161397"/>
              <a:gd name="connsiteX9" fmla="*/ 601644 w 6884912"/>
              <a:gd name="connsiteY9" fmla="*/ 1003997 h 1161397"/>
              <a:gd name="connsiteX10" fmla="*/ 651408 w 6884912"/>
              <a:gd name="connsiteY10" fmla="*/ 984938 h 1161397"/>
              <a:gd name="connsiteX11" fmla="*/ 673197 w 6884912"/>
              <a:gd name="connsiteY11" fmla="*/ 1010060 h 1161397"/>
              <a:gd name="connsiteX12" fmla="*/ 723108 w 6884912"/>
              <a:gd name="connsiteY12" fmla="*/ 980081 h 1161397"/>
              <a:gd name="connsiteX13" fmla="*/ 797699 w 6884912"/>
              <a:gd name="connsiteY13" fmla="*/ 931362 h 1161397"/>
              <a:gd name="connsiteX14" fmla="*/ 843359 w 6884912"/>
              <a:gd name="connsiteY14" fmla="*/ 910894 h 1161397"/>
              <a:gd name="connsiteX15" fmla="*/ 965215 w 6884912"/>
              <a:gd name="connsiteY15" fmla="*/ 846701 h 1161397"/>
              <a:gd name="connsiteX16" fmla="*/ 1085080 w 6884912"/>
              <a:gd name="connsiteY16" fmla="*/ 776086 h 1161397"/>
              <a:gd name="connsiteX17" fmla="*/ 1131224 w 6884912"/>
              <a:gd name="connsiteY17" fmla="*/ 706160 h 1161397"/>
              <a:gd name="connsiteX18" fmla="*/ 1138051 w 6884912"/>
              <a:gd name="connsiteY18" fmla="*/ 702034 h 1161397"/>
              <a:gd name="connsiteX19" fmla="*/ 1158800 w 6884912"/>
              <a:gd name="connsiteY19" fmla="*/ 700004 h 1161397"/>
              <a:gd name="connsiteX20" fmla="*/ 1166947 w 6884912"/>
              <a:gd name="connsiteY20" fmla="*/ 700762 h 1161397"/>
              <a:gd name="connsiteX21" fmla="*/ 1178135 w 6884912"/>
              <a:gd name="connsiteY21" fmla="*/ 698631 h 1161397"/>
              <a:gd name="connsiteX22" fmla="*/ 1178301 w 6884912"/>
              <a:gd name="connsiteY22" fmla="*/ 698094 h 1161397"/>
              <a:gd name="connsiteX23" fmla="*/ 1188995 w 6884912"/>
              <a:gd name="connsiteY23" fmla="*/ 697048 h 1161397"/>
              <a:gd name="connsiteX24" fmla="*/ 1242716 w 6884912"/>
              <a:gd name="connsiteY24" fmla="*/ 698052 h 1161397"/>
              <a:gd name="connsiteX25" fmla="*/ 1299977 w 6884912"/>
              <a:gd name="connsiteY25" fmla="*/ 639196 h 1161397"/>
              <a:gd name="connsiteX26" fmla="*/ 1326190 w 6884912"/>
              <a:gd name="connsiteY26" fmla="*/ 625955 h 1161397"/>
              <a:gd name="connsiteX27" fmla="*/ 1339600 w 6884912"/>
              <a:gd name="connsiteY27" fmla="*/ 616295 h 1161397"/>
              <a:gd name="connsiteX28" fmla="*/ 1340054 w 6884912"/>
              <a:gd name="connsiteY28" fmla="*/ 614022 h 1161397"/>
              <a:gd name="connsiteX29" fmla="*/ 1391606 w 6884912"/>
              <a:gd name="connsiteY29" fmla="*/ 615229 h 1161397"/>
              <a:gd name="connsiteX30" fmla="*/ 1397565 w 6884912"/>
              <a:gd name="connsiteY30" fmla="*/ 611490 h 1161397"/>
              <a:gd name="connsiteX31" fmla="*/ 1432302 w 6884912"/>
              <a:gd name="connsiteY31" fmla="*/ 617267 h 1161397"/>
              <a:gd name="connsiteX32" fmla="*/ 1449644 w 6884912"/>
              <a:gd name="connsiteY32" fmla="*/ 617591 h 1161397"/>
              <a:gd name="connsiteX33" fmla="*/ 1455793 w 6884912"/>
              <a:gd name="connsiteY33" fmla="*/ 623174 h 1161397"/>
              <a:gd name="connsiteX34" fmla="*/ 1480758 w 6884912"/>
              <a:gd name="connsiteY34" fmla="*/ 620863 h 1161397"/>
              <a:gd name="connsiteX35" fmla="*/ 1483154 w 6884912"/>
              <a:gd name="connsiteY35" fmla="*/ 618527 h 1161397"/>
              <a:gd name="connsiteX36" fmla="*/ 1505495 w 6884912"/>
              <a:gd name="connsiteY36" fmla="*/ 624325 h 1161397"/>
              <a:gd name="connsiteX37" fmla="*/ 1526340 w 6884912"/>
              <a:gd name="connsiteY37" fmla="*/ 638496 h 1161397"/>
              <a:gd name="connsiteX38" fmla="*/ 1731986 w 6884912"/>
              <a:gd name="connsiteY38" fmla="*/ 589682 h 1161397"/>
              <a:gd name="connsiteX39" fmla="*/ 1927935 w 6884912"/>
              <a:gd name="connsiteY39" fmla="*/ 628540 h 1161397"/>
              <a:gd name="connsiteX40" fmla="*/ 2039075 w 6884912"/>
              <a:gd name="connsiteY40" fmla="*/ 599964 h 1161397"/>
              <a:gd name="connsiteX41" fmla="*/ 2066980 w 6884912"/>
              <a:gd name="connsiteY41" fmla="*/ 550413 h 1161397"/>
              <a:gd name="connsiteX42" fmla="*/ 2352236 w 6884912"/>
              <a:gd name="connsiteY42" fmla="*/ 519602 h 1161397"/>
              <a:gd name="connsiteX43" fmla="*/ 2420791 w 6884912"/>
              <a:gd name="connsiteY43" fmla="*/ 492826 h 1161397"/>
              <a:gd name="connsiteX44" fmla="*/ 2489932 w 6884912"/>
              <a:gd name="connsiteY44" fmla="*/ 507864 h 1161397"/>
              <a:gd name="connsiteX45" fmla="*/ 2512917 w 6884912"/>
              <a:gd name="connsiteY45" fmla="*/ 489127 h 1161397"/>
              <a:gd name="connsiteX46" fmla="*/ 2516783 w 6884912"/>
              <a:gd name="connsiteY46" fmla="*/ 485473 h 1161397"/>
              <a:gd name="connsiteX47" fmla="*/ 2534360 w 6884912"/>
              <a:gd name="connsiteY47" fmla="*/ 480064 h 1161397"/>
              <a:gd name="connsiteX48" fmla="*/ 2536691 w 6884912"/>
              <a:gd name="connsiteY48" fmla="*/ 467018 h 1161397"/>
              <a:gd name="connsiteX49" fmla="*/ 2561265 w 6884912"/>
              <a:gd name="connsiteY49" fmla="*/ 450623 h 1161397"/>
              <a:gd name="connsiteX50" fmla="*/ 2594349 w 6884912"/>
              <a:gd name="connsiteY50" fmla="*/ 443884 h 1161397"/>
              <a:gd name="connsiteX51" fmla="*/ 2754324 w 6884912"/>
              <a:gd name="connsiteY51" fmla="*/ 424766 h 1161397"/>
              <a:gd name="connsiteX52" fmla="*/ 2848470 w 6884912"/>
              <a:gd name="connsiteY52" fmla="*/ 405966 h 1161397"/>
              <a:gd name="connsiteX53" fmla="*/ 2881772 w 6884912"/>
              <a:gd name="connsiteY53" fmla="*/ 387260 h 1161397"/>
              <a:gd name="connsiteX54" fmla="*/ 2929932 w 6884912"/>
              <a:gd name="connsiteY54" fmla="*/ 368912 h 1161397"/>
              <a:gd name="connsiteX55" fmla="*/ 3013020 w 6884912"/>
              <a:gd name="connsiteY55" fmla="*/ 327578 h 1161397"/>
              <a:gd name="connsiteX56" fmla="*/ 3222191 w 6884912"/>
              <a:gd name="connsiteY56" fmla="*/ 307887 h 1161397"/>
              <a:gd name="connsiteX57" fmla="*/ 3227953 w 6884912"/>
              <a:gd name="connsiteY57" fmla="*/ 297650 h 1161397"/>
              <a:gd name="connsiteX58" fmla="*/ 3510042 w 6884912"/>
              <a:gd name="connsiteY58" fmla="*/ 311820 h 1161397"/>
              <a:gd name="connsiteX59" fmla="*/ 3626773 w 6884912"/>
              <a:gd name="connsiteY59" fmla="*/ 290452 h 1161397"/>
              <a:gd name="connsiteX60" fmla="*/ 3666217 w 6884912"/>
              <a:gd name="connsiteY60" fmla="*/ 273255 h 1161397"/>
              <a:gd name="connsiteX61" fmla="*/ 3732427 w 6884912"/>
              <a:gd name="connsiteY61" fmla="*/ 245039 h 1161397"/>
              <a:gd name="connsiteX62" fmla="*/ 3777022 w 6884912"/>
              <a:gd name="connsiteY62" fmla="*/ 200276 h 1161397"/>
              <a:gd name="connsiteX63" fmla="*/ 3791246 w 6884912"/>
              <a:gd name="connsiteY63" fmla="*/ 189996 h 1161397"/>
              <a:gd name="connsiteX64" fmla="*/ 3819864 w 6884912"/>
              <a:gd name="connsiteY64" fmla="*/ 194605 h 1161397"/>
              <a:gd name="connsiteX65" fmla="*/ 3830398 w 6884912"/>
              <a:gd name="connsiteY65" fmla="*/ 188383 h 1161397"/>
              <a:gd name="connsiteX66" fmla="*/ 3834360 w 6884912"/>
              <a:gd name="connsiteY66" fmla="*/ 188992 h 1161397"/>
              <a:gd name="connsiteX67" fmla="*/ 3843715 w 6884912"/>
              <a:gd name="connsiteY67" fmla="*/ 188752 h 1161397"/>
              <a:gd name="connsiteX68" fmla="*/ 3842609 w 6884912"/>
              <a:gd name="connsiteY68" fmla="*/ 197386 h 1161397"/>
              <a:gd name="connsiteX69" fmla="*/ 3853961 w 6884912"/>
              <a:gd name="connsiteY69" fmla="*/ 213380 h 1161397"/>
              <a:gd name="connsiteX70" fmla="*/ 3907640 w 6884912"/>
              <a:gd name="connsiteY70" fmla="*/ 207568 h 1161397"/>
              <a:gd name="connsiteX71" fmla="*/ 3910449 w 6884912"/>
              <a:gd name="connsiteY71" fmla="*/ 197808 h 1161397"/>
              <a:gd name="connsiteX72" fmla="*/ 3917197 w 6884912"/>
              <a:gd name="connsiteY72" fmla="*/ 196121 h 1161397"/>
              <a:gd name="connsiteX73" fmla="*/ 3922400 w 6884912"/>
              <a:gd name="connsiteY73" fmla="*/ 205056 h 1161397"/>
              <a:gd name="connsiteX74" fmla="*/ 4013061 w 6884912"/>
              <a:gd name="connsiteY74" fmla="*/ 224874 h 1161397"/>
              <a:gd name="connsiteX75" fmla="*/ 4220717 w 6884912"/>
              <a:gd name="connsiteY75" fmla="*/ 192946 h 1161397"/>
              <a:gd name="connsiteX76" fmla="*/ 4228802 w 6884912"/>
              <a:gd name="connsiteY76" fmla="*/ 201468 h 1161397"/>
              <a:gd name="connsiteX77" fmla="*/ 4289361 w 6884912"/>
              <a:gd name="connsiteY77" fmla="*/ 196642 h 1161397"/>
              <a:gd name="connsiteX78" fmla="*/ 4498913 w 6884912"/>
              <a:gd name="connsiteY78" fmla="*/ 118915 h 1161397"/>
              <a:gd name="connsiteX79" fmla="*/ 4617330 w 6884912"/>
              <a:gd name="connsiteY79" fmla="*/ 111163 h 1161397"/>
              <a:gd name="connsiteX80" fmla="*/ 4659778 w 6884912"/>
              <a:gd name="connsiteY80" fmla="*/ 118219 h 1161397"/>
              <a:gd name="connsiteX81" fmla="*/ 4730870 w 6884912"/>
              <a:gd name="connsiteY81" fmla="*/ 129432 h 1161397"/>
              <a:gd name="connsiteX82" fmla="*/ 4844073 w 6884912"/>
              <a:gd name="connsiteY82" fmla="*/ 161768 h 1161397"/>
              <a:gd name="connsiteX83" fmla="*/ 4856454 w 6884912"/>
              <a:gd name="connsiteY83" fmla="*/ 130488 h 1161397"/>
              <a:gd name="connsiteX84" fmla="*/ 4920038 w 6884912"/>
              <a:gd name="connsiteY84" fmla="*/ 140418 h 1161397"/>
              <a:gd name="connsiteX85" fmla="*/ 5016639 w 6884912"/>
              <a:gd name="connsiteY85" fmla="*/ 158905 h 1161397"/>
              <a:gd name="connsiteX86" fmla="*/ 5072009 w 6884912"/>
              <a:gd name="connsiteY86" fmla="*/ 161502 h 1161397"/>
              <a:gd name="connsiteX87" fmla="*/ 5223626 w 6884912"/>
              <a:gd name="connsiteY87" fmla="*/ 177356 h 1161397"/>
              <a:gd name="connsiteX88" fmla="*/ 5375773 w 6884912"/>
              <a:gd name="connsiteY88" fmla="*/ 199913 h 1161397"/>
              <a:gd name="connsiteX89" fmla="*/ 5467502 w 6884912"/>
              <a:gd name="connsiteY89" fmla="*/ 250963 h 1161397"/>
              <a:gd name="connsiteX90" fmla="*/ 5592395 w 6884912"/>
              <a:gd name="connsiteY90" fmla="*/ 265434 h 1161397"/>
              <a:gd name="connsiteX91" fmla="*/ 5613532 w 6884912"/>
              <a:gd name="connsiteY91" fmla="*/ 273379 h 1161397"/>
              <a:gd name="connsiteX92" fmla="*/ 5642173 w 6884912"/>
              <a:gd name="connsiteY92" fmla="*/ 266904 h 1161397"/>
              <a:gd name="connsiteX93" fmla="*/ 5756910 w 6884912"/>
              <a:gd name="connsiteY93" fmla="*/ 239211 h 1161397"/>
              <a:gd name="connsiteX94" fmla="*/ 5846667 w 6884912"/>
              <a:gd name="connsiteY94" fmla="*/ 201786 h 1161397"/>
              <a:gd name="connsiteX95" fmla="*/ 5960732 w 6884912"/>
              <a:gd name="connsiteY95" fmla="*/ 220708 h 1161397"/>
              <a:gd name="connsiteX96" fmla="*/ 6029542 w 6884912"/>
              <a:gd name="connsiteY96" fmla="*/ 210339 h 1161397"/>
              <a:gd name="connsiteX97" fmla="*/ 6141123 w 6884912"/>
              <a:gd name="connsiteY97" fmla="*/ 159923 h 1161397"/>
              <a:gd name="connsiteX98" fmla="*/ 6290640 w 6884912"/>
              <a:gd name="connsiteY98" fmla="*/ 167441 h 1161397"/>
              <a:gd name="connsiteX99" fmla="*/ 6322806 w 6884912"/>
              <a:gd name="connsiteY99" fmla="*/ 213293 h 1161397"/>
              <a:gd name="connsiteX100" fmla="*/ 6380420 w 6884912"/>
              <a:gd name="connsiteY100" fmla="*/ 173195 h 1161397"/>
              <a:gd name="connsiteX101" fmla="*/ 6507891 w 6884912"/>
              <a:gd name="connsiteY101" fmla="*/ 118474 h 1161397"/>
              <a:gd name="connsiteX102" fmla="*/ 6571807 w 6884912"/>
              <a:gd name="connsiteY102" fmla="*/ 98636 h 1161397"/>
              <a:gd name="connsiteX103" fmla="*/ 6671880 w 6884912"/>
              <a:gd name="connsiteY103" fmla="*/ 82931 h 1161397"/>
              <a:gd name="connsiteX104" fmla="*/ 6702266 w 6884912"/>
              <a:gd name="connsiteY104" fmla="*/ 75470 h 1161397"/>
              <a:gd name="connsiteX105" fmla="*/ 6845802 w 6884912"/>
              <a:gd name="connsiteY105" fmla="*/ 24496 h 1161397"/>
              <a:gd name="connsiteX106" fmla="*/ 6884912 w 6884912"/>
              <a:gd name="connsiteY106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67875 w 6884912"/>
              <a:gd name="connsiteY7" fmla="*/ 1051976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213420 w 6884912"/>
              <a:gd name="connsiteY6" fmla="*/ 1056868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242716 w 6884912"/>
              <a:gd name="connsiteY20" fmla="*/ 698052 h 1161397"/>
              <a:gd name="connsiteX21" fmla="*/ 1299977 w 6884912"/>
              <a:gd name="connsiteY21" fmla="*/ 639196 h 1161397"/>
              <a:gd name="connsiteX22" fmla="*/ 1326190 w 6884912"/>
              <a:gd name="connsiteY22" fmla="*/ 625955 h 1161397"/>
              <a:gd name="connsiteX23" fmla="*/ 1339600 w 6884912"/>
              <a:gd name="connsiteY23" fmla="*/ 616295 h 1161397"/>
              <a:gd name="connsiteX24" fmla="*/ 1340054 w 6884912"/>
              <a:gd name="connsiteY24" fmla="*/ 614022 h 1161397"/>
              <a:gd name="connsiteX25" fmla="*/ 1391606 w 6884912"/>
              <a:gd name="connsiteY25" fmla="*/ 615229 h 1161397"/>
              <a:gd name="connsiteX26" fmla="*/ 1397565 w 6884912"/>
              <a:gd name="connsiteY26" fmla="*/ 611490 h 1161397"/>
              <a:gd name="connsiteX27" fmla="*/ 1432302 w 6884912"/>
              <a:gd name="connsiteY27" fmla="*/ 617267 h 1161397"/>
              <a:gd name="connsiteX28" fmla="*/ 1449644 w 6884912"/>
              <a:gd name="connsiteY28" fmla="*/ 617591 h 1161397"/>
              <a:gd name="connsiteX29" fmla="*/ 1455793 w 6884912"/>
              <a:gd name="connsiteY29" fmla="*/ 623174 h 1161397"/>
              <a:gd name="connsiteX30" fmla="*/ 1480758 w 6884912"/>
              <a:gd name="connsiteY30" fmla="*/ 620863 h 1161397"/>
              <a:gd name="connsiteX31" fmla="*/ 1483154 w 6884912"/>
              <a:gd name="connsiteY31" fmla="*/ 618527 h 1161397"/>
              <a:gd name="connsiteX32" fmla="*/ 1505495 w 6884912"/>
              <a:gd name="connsiteY32" fmla="*/ 624325 h 1161397"/>
              <a:gd name="connsiteX33" fmla="*/ 1526340 w 6884912"/>
              <a:gd name="connsiteY33" fmla="*/ 638496 h 1161397"/>
              <a:gd name="connsiteX34" fmla="*/ 1731986 w 6884912"/>
              <a:gd name="connsiteY34" fmla="*/ 589682 h 1161397"/>
              <a:gd name="connsiteX35" fmla="*/ 1927935 w 6884912"/>
              <a:gd name="connsiteY35" fmla="*/ 628540 h 1161397"/>
              <a:gd name="connsiteX36" fmla="*/ 2039075 w 6884912"/>
              <a:gd name="connsiteY36" fmla="*/ 599964 h 1161397"/>
              <a:gd name="connsiteX37" fmla="*/ 2066980 w 6884912"/>
              <a:gd name="connsiteY37" fmla="*/ 550413 h 1161397"/>
              <a:gd name="connsiteX38" fmla="*/ 2352236 w 6884912"/>
              <a:gd name="connsiteY38" fmla="*/ 519602 h 1161397"/>
              <a:gd name="connsiteX39" fmla="*/ 2420791 w 6884912"/>
              <a:gd name="connsiteY39" fmla="*/ 492826 h 1161397"/>
              <a:gd name="connsiteX40" fmla="*/ 2489932 w 6884912"/>
              <a:gd name="connsiteY40" fmla="*/ 507864 h 1161397"/>
              <a:gd name="connsiteX41" fmla="*/ 2512917 w 6884912"/>
              <a:gd name="connsiteY41" fmla="*/ 489127 h 1161397"/>
              <a:gd name="connsiteX42" fmla="*/ 2516783 w 6884912"/>
              <a:gd name="connsiteY42" fmla="*/ 485473 h 1161397"/>
              <a:gd name="connsiteX43" fmla="*/ 2534360 w 6884912"/>
              <a:gd name="connsiteY43" fmla="*/ 480064 h 1161397"/>
              <a:gd name="connsiteX44" fmla="*/ 2536691 w 6884912"/>
              <a:gd name="connsiteY44" fmla="*/ 467018 h 1161397"/>
              <a:gd name="connsiteX45" fmla="*/ 2561265 w 6884912"/>
              <a:gd name="connsiteY45" fmla="*/ 450623 h 1161397"/>
              <a:gd name="connsiteX46" fmla="*/ 2594349 w 6884912"/>
              <a:gd name="connsiteY46" fmla="*/ 443884 h 1161397"/>
              <a:gd name="connsiteX47" fmla="*/ 2754324 w 6884912"/>
              <a:gd name="connsiteY47" fmla="*/ 424766 h 1161397"/>
              <a:gd name="connsiteX48" fmla="*/ 2848470 w 6884912"/>
              <a:gd name="connsiteY48" fmla="*/ 405966 h 1161397"/>
              <a:gd name="connsiteX49" fmla="*/ 2881772 w 6884912"/>
              <a:gd name="connsiteY49" fmla="*/ 387260 h 1161397"/>
              <a:gd name="connsiteX50" fmla="*/ 2929932 w 6884912"/>
              <a:gd name="connsiteY50" fmla="*/ 368912 h 1161397"/>
              <a:gd name="connsiteX51" fmla="*/ 3013020 w 6884912"/>
              <a:gd name="connsiteY51" fmla="*/ 327578 h 1161397"/>
              <a:gd name="connsiteX52" fmla="*/ 3222191 w 6884912"/>
              <a:gd name="connsiteY52" fmla="*/ 307887 h 1161397"/>
              <a:gd name="connsiteX53" fmla="*/ 3227953 w 6884912"/>
              <a:gd name="connsiteY53" fmla="*/ 297650 h 1161397"/>
              <a:gd name="connsiteX54" fmla="*/ 3510042 w 6884912"/>
              <a:gd name="connsiteY54" fmla="*/ 311820 h 1161397"/>
              <a:gd name="connsiteX55" fmla="*/ 3626773 w 6884912"/>
              <a:gd name="connsiteY55" fmla="*/ 290452 h 1161397"/>
              <a:gd name="connsiteX56" fmla="*/ 3666217 w 6884912"/>
              <a:gd name="connsiteY56" fmla="*/ 273255 h 1161397"/>
              <a:gd name="connsiteX57" fmla="*/ 3732427 w 6884912"/>
              <a:gd name="connsiteY57" fmla="*/ 245039 h 1161397"/>
              <a:gd name="connsiteX58" fmla="*/ 3777022 w 6884912"/>
              <a:gd name="connsiteY58" fmla="*/ 200276 h 1161397"/>
              <a:gd name="connsiteX59" fmla="*/ 3791246 w 6884912"/>
              <a:gd name="connsiteY59" fmla="*/ 189996 h 1161397"/>
              <a:gd name="connsiteX60" fmla="*/ 3819864 w 6884912"/>
              <a:gd name="connsiteY60" fmla="*/ 194605 h 1161397"/>
              <a:gd name="connsiteX61" fmla="*/ 3830398 w 6884912"/>
              <a:gd name="connsiteY61" fmla="*/ 188383 h 1161397"/>
              <a:gd name="connsiteX62" fmla="*/ 3834360 w 6884912"/>
              <a:gd name="connsiteY62" fmla="*/ 188992 h 1161397"/>
              <a:gd name="connsiteX63" fmla="*/ 3843715 w 6884912"/>
              <a:gd name="connsiteY63" fmla="*/ 188752 h 1161397"/>
              <a:gd name="connsiteX64" fmla="*/ 3842609 w 6884912"/>
              <a:gd name="connsiteY64" fmla="*/ 197386 h 1161397"/>
              <a:gd name="connsiteX65" fmla="*/ 3853961 w 6884912"/>
              <a:gd name="connsiteY65" fmla="*/ 213380 h 1161397"/>
              <a:gd name="connsiteX66" fmla="*/ 3907640 w 6884912"/>
              <a:gd name="connsiteY66" fmla="*/ 207568 h 1161397"/>
              <a:gd name="connsiteX67" fmla="*/ 3910449 w 6884912"/>
              <a:gd name="connsiteY67" fmla="*/ 197808 h 1161397"/>
              <a:gd name="connsiteX68" fmla="*/ 3917197 w 6884912"/>
              <a:gd name="connsiteY68" fmla="*/ 196121 h 1161397"/>
              <a:gd name="connsiteX69" fmla="*/ 3922400 w 6884912"/>
              <a:gd name="connsiteY69" fmla="*/ 205056 h 1161397"/>
              <a:gd name="connsiteX70" fmla="*/ 4013061 w 6884912"/>
              <a:gd name="connsiteY70" fmla="*/ 224874 h 1161397"/>
              <a:gd name="connsiteX71" fmla="*/ 4220717 w 6884912"/>
              <a:gd name="connsiteY71" fmla="*/ 192946 h 1161397"/>
              <a:gd name="connsiteX72" fmla="*/ 4228802 w 6884912"/>
              <a:gd name="connsiteY72" fmla="*/ 201468 h 1161397"/>
              <a:gd name="connsiteX73" fmla="*/ 4289361 w 6884912"/>
              <a:gd name="connsiteY73" fmla="*/ 196642 h 1161397"/>
              <a:gd name="connsiteX74" fmla="*/ 4498913 w 6884912"/>
              <a:gd name="connsiteY74" fmla="*/ 118915 h 1161397"/>
              <a:gd name="connsiteX75" fmla="*/ 4617330 w 6884912"/>
              <a:gd name="connsiteY75" fmla="*/ 111163 h 1161397"/>
              <a:gd name="connsiteX76" fmla="*/ 4659778 w 6884912"/>
              <a:gd name="connsiteY76" fmla="*/ 118219 h 1161397"/>
              <a:gd name="connsiteX77" fmla="*/ 4730870 w 6884912"/>
              <a:gd name="connsiteY77" fmla="*/ 129432 h 1161397"/>
              <a:gd name="connsiteX78" fmla="*/ 4844073 w 6884912"/>
              <a:gd name="connsiteY78" fmla="*/ 161768 h 1161397"/>
              <a:gd name="connsiteX79" fmla="*/ 4856454 w 6884912"/>
              <a:gd name="connsiteY79" fmla="*/ 130488 h 1161397"/>
              <a:gd name="connsiteX80" fmla="*/ 4920038 w 6884912"/>
              <a:gd name="connsiteY80" fmla="*/ 140418 h 1161397"/>
              <a:gd name="connsiteX81" fmla="*/ 5016639 w 6884912"/>
              <a:gd name="connsiteY81" fmla="*/ 158905 h 1161397"/>
              <a:gd name="connsiteX82" fmla="*/ 5072009 w 6884912"/>
              <a:gd name="connsiteY82" fmla="*/ 161502 h 1161397"/>
              <a:gd name="connsiteX83" fmla="*/ 5223626 w 6884912"/>
              <a:gd name="connsiteY83" fmla="*/ 177356 h 1161397"/>
              <a:gd name="connsiteX84" fmla="*/ 5375773 w 6884912"/>
              <a:gd name="connsiteY84" fmla="*/ 199913 h 1161397"/>
              <a:gd name="connsiteX85" fmla="*/ 5467502 w 6884912"/>
              <a:gd name="connsiteY85" fmla="*/ 250963 h 1161397"/>
              <a:gd name="connsiteX86" fmla="*/ 5592395 w 6884912"/>
              <a:gd name="connsiteY86" fmla="*/ 265434 h 1161397"/>
              <a:gd name="connsiteX87" fmla="*/ 5613532 w 6884912"/>
              <a:gd name="connsiteY87" fmla="*/ 273379 h 1161397"/>
              <a:gd name="connsiteX88" fmla="*/ 5642173 w 6884912"/>
              <a:gd name="connsiteY88" fmla="*/ 266904 h 1161397"/>
              <a:gd name="connsiteX89" fmla="*/ 5756910 w 6884912"/>
              <a:gd name="connsiteY89" fmla="*/ 239211 h 1161397"/>
              <a:gd name="connsiteX90" fmla="*/ 5846667 w 6884912"/>
              <a:gd name="connsiteY90" fmla="*/ 201786 h 1161397"/>
              <a:gd name="connsiteX91" fmla="*/ 5960732 w 6884912"/>
              <a:gd name="connsiteY91" fmla="*/ 220708 h 1161397"/>
              <a:gd name="connsiteX92" fmla="*/ 6029542 w 6884912"/>
              <a:gd name="connsiteY92" fmla="*/ 210339 h 1161397"/>
              <a:gd name="connsiteX93" fmla="*/ 6141123 w 6884912"/>
              <a:gd name="connsiteY93" fmla="*/ 159923 h 1161397"/>
              <a:gd name="connsiteX94" fmla="*/ 6290640 w 6884912"/>
              <a:gd name="connsiteY94" fmla="*/ 167441 h 1161397"/>
              <a:gd name="connsiteX95" fmla="*/ 6322806 w 6884912"/>
              <a:gd name="connsiteY95" fmla="*/ 213293 h 1161397"/>
              <a:gd name="connsiteX96" fmla="*/ 6380420 w 6884912"/>
              <a:gd name="connsiteY96" fmla="*/ 173195 h 1161397"/>
              <a:gd name="connsiteX97" fmla="*/ 6507891 w 6884912"/>
              <a:gd name="connsiteY97" fmla="*/ 118474 h 1161397"/>
              <a:gd name="connsiteX98" fmla="*/ 6571807 w 6884912"/>
              <a:gd name="connsiteY98" fmla="*/ 98636 h 1161397"/>
              <a:gd name="connsiteX99" fmla="*/ 6671880 w 6884912"/>
              <a:gd name="connsiteY99" fmla="*/ 82931 h 1161397"/>
              <a:gd name="connsiteX100" fmla="*/ 6702266 w 6884912"/>
              <a:gd name="connsiteY100" fmla="*/ 75470 h 1161397"/>
              <a:gd name="connsiteX101" fmla="*/ 6845802 w 6884912"/>
              <a:gd name="connsiteY101" fmla="*/ 24496 h 1161397"/>
              <a:gd name="connsiteX102" fmla="*/ 6884912 w 6884912"/>
              <a:gd name="connsiteY10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66947 w 6884912"/>
              <a:gd name="connsiteY16" fmla="*/ 700762 h 1161397"/>
              <a:gd name="connsiteX17" fmla="*/ 1178135 w 6884912"/>
              <a:gd name="connsiteY17" fmla="*/ 698631 h 1161397"/>
              <a:gd name="connsiteX18" fmla="*/ 1178301 w 6884912"/>
              <a:gd name="connsiteY18" fmla="*/ 698094 h 1161397"/>
              <a:gd name="connsiteX19" fmla="*/ 1242716 w 6884912"/>
              <a:gd name="connsiteY19" fmla="*/ 698052 h 1161397"/>
              <a:gd name="connsiteX20" fmla="*/ 1299977 w 6884912"/>
              <a:gd name="connsiteY20" fmla="*/ 639196 h 1161397"/>
              <a:gd name="connsiteX21" fmla="*/ 1326190 w 6884912"/>
              <a:gd name="connsiteY21" fmla="*/ 625955 h 1161397"/>
              <a:gd name="connsiteX22" fmla="*/ 1339600 w 6884912"/>
              <a:gd name="connsiteY22" fmla="*/ 616295 h 1161397"/>
              <a:gd name="connsiteX23" fmla="*/ 1340054 w 6884912"/>
              <a:gd name="connsiteY23" fmla="*/ 614022 h 1161397"/>
              <a:gd name="connsiteX24" fmla="*/ 1391606 w 6884912"/>
              <a:gd name="connsiteY24" fmla="*/ 615229 h 1161397"/>
              <a:gd name="connsiteX25" fmla="*/ 1397565 w 6884912"/>
              <a:gd name="connsiteY25" fmla="*/ 611490 h 1161397"/>
              <a:gd name="connsiteX26" fmla="*/ 1432302 w 6884912"/>
              <a:gd name="connsiteY26" fmla="*/ 617267 h 1161397"/>
              <a:gd name="connsiteX27" fmla="*/ 1449644 w 6884912"/>
              <a:gd name="connsiteY27" fmla="*/ 617591 h 1161397"/>
              <a:gd name="connsiteX28" fmla="*/ 1455793 w 6884912"/>
              <a:gd name="connsiteY28" fmla="*/ 623174 h 1161397"/>
              <a:gd name="connsiteX29" fmla="*/ 1480758 w 6884912"/>
              <a:gd name="connsiteY29" fmla="*/ 620863 h 1161397"/>
              <a:gd name="connsiteX30" fmla="*/ 1483154 w 6884912"/>
              <a:gd name="connsiteY30" fmla="*/ 618527 h 1161397"/>
              <a:gd name="connsiteX31" fmla="*/ 1505495 w 6884912"/>
              <a:gd name="connsiteY31" fmla="*/ 624325 h 1161397"/>
              <a:gd name="connsiteX32" fmla="*/ 1526340 w 6884912"/>
              <a:gd name="connsiteY32" fmla="*/ 638496 h 1161397"/>
              <a:gd name="connsiteX33" fmla="*/ 1731986 w 6884912"/>
              <a:gd name="connsiteY33" fmla="*/ 589682 h 1161397"/>
              <a:gd name="connsiteX34" fmla="*/ 1927935 w 6884912"/>
              <a:gd name="connsiteY34" fmla="*/ 628540 h 1161397"/>
              <a:gd name="connsiteX35" fmla="*/ 2039075 w 6884912"/>
              <a:gd name="connsiteY35" fmla="*/ 599964 h 1161397"/>
              <a:gd name="connsiteX36" fmla="*/ 2066980 w 6884912"/>
              <a:gd name="connsiteY36" fmla="*/ 550413 h 1161397"/>
              <a:gd name="connsiteX37" fmla="*/ 2352236 w 6884912"/>
              <a:gd name="connsiteY37" fmla="*/ 519602 h 1161397"/>
              <a:gd name="connsiteX38" fmla="*/ 2420791 w 6884912"/>
              <a:gd name="connsiteY38" fmla="*/ 492826 h 1161397"/>
              <a:gd name="connsiteX39" fmla="*/ 2489932 w 6884912"/>
              <a:gd name="connsiteY39" fmla="*/ 507864 h 1161397"/>
              <a:gd name="connsiteX40" fmla="*/ 2512917 w 6884912"/>
              <a:gd name="connsiteY40" fmla="*/ 489127 h 1161397"/>
              <a:gd name="connsiteX41" fmla="*/ 2516783 w 6884912"/>
              <a:gd name="connsiteY41" fmla="*/ 485473 h 1161397"/>
              <a:gd name="connsiteX42" fmla="*/ 2534360 w 6884912"/>
              <a:gd name="connsiteY42" fmla="*/ 480064 h 1161397"/>
              <a:gd name="connsiteX43" fmla="*/ 2536691 w 6884912"/>
              <a:gd name="connsiteY43" fmla="*/ 467018 h 1161397"/>
              <a:gd name="connsiteX44" fmla="*/ 2561265 w 6884912"/>
              <a:gd name="connsiteY44" fmla="*/ 450623 h 1161397"/>
              <a:gd name="connsiteX45" fmla="*/ 2594349 w 6884912"/>
              <a:gd name="connsiteY45" fmla="*/ 443884 h 1161397"/>
              <a:gd name="connsiteX46" fmla="*/ 2754324 w 6884912"/>
              <a:gd name="connsiteY46" fmla="*/ 424766 h 1161397"/>
              <a:gd name="connsiteX47" fmla="*/ 2848470 w 6884912"/>
              <a:gd name="connsiteY47" fmla="*/ 405966 h 1161397"/>
              <a:gd name="connsiteX48" fmla="*/ 2881772 w 6884912"/>
              <a:gd name="connsiteY48" fmla="*/ 387260 h 1161397"/>
              <a:gd name="connsiteX49" fmla="*/ 2929932 w 6884912"/>
              <a:gd name="connsiteY49" fmla="*/ 368912 h 1161397"/>
              <a:gd name="connsiteX50" fmla="*/ 3013020 w 6884912"/>
              <a:gd name="connsiteY50" fmla="*/ 327578 h 1161397"/>
              <a:gd name="connsiteX51" fmla="*/ 3222191 w 6884912"/>
              <a:gd name="connsiteY51" fmla="*/ 307887 h 1161397"/>
              <a:gd name="connsiteX52" fmla="*/ 3227953 w 6884912"/>
              <a:gd name="connsiteY52" fmla="*/ 297650 h 1161397"/>
              <a:gd name="connsiteX53" fmla="*/ 3510042 w 6884912"/>
              <a:gd name="connsiteY53" fmla="*/ 311820 h 1161397"/>
              <a:gd name="connsiteX54" fmla="*/ 3626773 w 6884912"/>
              <a:gd name="connsiteY54" fmla="*/ 290452 h 1161397"/>
              <a:gd name="connsiteX55" fmla="*/ 3666217 w 6884912"/>
              <a:gd name="connsiteY55" fmla="*/ 273255 h 1161397"/>
              <a:gd name="connsiteX56" fmla="*/ 3732427 w 6884912"/>
              <a:gd name="connsiteY56" fmla="*/ 245039 h 1161397"/>
              <a:gd name="connsiteX57" fmla="*/ 3777022 w 6884912"/>
              <a:gd name="connsiteY57" fmla="*/ 200276 h 1161397"/>
              <a:gd name="connsiteX58" fmla="*/ 3791246 w 6884912"/>
              <a:gd name="connsiteY58" fmla="*/ 189996 h 1161397"/>
              <a:gd name="connsiteX59" fmla="*/ 3819864 w 6884912"/>
              <a:gd name="connsiteY59" fmla="*/ 194605 h 1161397"/>
              <a:gd name="connsiteX60" fmla="*/ 3830398 w 6884912"/>
              <a:gd name="connsiteY60" fmla="*/ 188383 h 1161397"/>
              <a:gd name="connsiteX61" fmla="*/ 3834360 w 6884912"/>
              <a:gd name="connsiteY61" fmla="*/ 188992 h 1161397"/>
              <a:gd name="connsiteX62" fmla="*/ 3843715 w 6884912"/>
              <a:gd name="connsiteY62" fmla="*/ 188752 h 1161397"/>
              <a:gd name="connsiteX63" fmla="*/ 3842609 w 6884912"/>
              <a:gd name="connsiteY63" fmla="*/ 197386 h 1161397"/>
              <a:gd name="connsiteX64" fmla="*/ 3853961 w 6884912"/>
              <a:gd name="connsiteY64" fmla="*/ 213380 h 1161397"/>
              <a:gd name="connsiteX65" fmla="*/ 3907640 w 6884912"/>
              <a:gd name="connsiteY65" fmla="*/ 207568 h 1161397"/>
              <a:gd name="connsiteX66" fmla="*/ 3910449 w 6884912"/>
              <a:gd name="connsiteY66" fmla="*/ 197808 h 1161397"/>
              <a:gd name="connsiteX67" fmla="*/ 3917197 w 6884912"/>
              <a:gd name="connsiteY67" fmla="*/ 196121 h 1161397"/>
              <a:gd name="connsiteX68" fmla="*/ 3922400 w 6884912"/>
              <a:gd name="connsiteY68" fmla="*/ 205056 h 1161397"/>
              <a:gd name="connsiteX69" fmla="*/ 4013061 w 6884912"/>
              <a:gd name="connsiteY69" fmla="*/ 224874 h 1161397"/>
              <a:gd name="connsiteX70" fmla="*/ 4220717 w 6884912"/>
              <a:gd name="connsiteY70" fmla="*/ 192946 h 1161397"/>
              <a:gd name="connsiteX71" fmla="*/ 4228802 w 6884912"/>
              <a:gd name="connsiteY71" fmla="*/ 201468 h 1161397"/>
              <a:gd name="connsiteX72" fmla="*/ 4289361 w 6884912"/>
              <a:gd name="connsiteY72" fmla="*/ 196642 h 1161397"/>
              <a:gd name="connsiteX73" fmla="*/ 4498913 w 6884912"/>
              <a:gd name="connsiteY73" fmla="*/ 118915 h 1161397"/>
              <a:gd name="connsiteX74" fmla="*/ 4617330 w 6884912"/>
              <a:gd name="connsiteY74" fmla="*/ 111163 h 1161397"/>
              <a:gd name="connsiteX75" fmla="*/ 4659778 w 6884912"/>
              <a:gd name="connsiteY75" fmla="*/ 118219 h 1161397"/>
              <a:gd name="connsiteX76" fmla="*/ 4730870 w 6884912"/>
              <a:gd name="connsiteY76" fmla="*/ 129432 h 1161397"/>
              <a:gd name="connsiteX77" fmla="*/ 4844073 w 6884912"/>
              <a:gd name="connsiteY77" fmla="*/ 161768 h 1161397"/>
              <a:gd name="connsiteX78" fmla="*/ 4856454 w 6884912"/>
              <a:gd name="connsiteY78" fmla="*/ 130488 h 1161397"/>
              <a:gd name="connsiteX79" fmla="*/ 4920038 w 6884912"/>
              <a:gd name="connsiteY79" fmla="*/ 140418 h 1161397"/>
              <a:gd name="connsiteX80" fmla="*/ 5016639 w 6884912"/>
              <a:gd name="connsiteY80" fmla="*/ 158905 h 1161397"/>
              <a:gd name="connsiteX81" fmla="*/ 5072009 w 6884912"/>
              <a:gd name="connsiteY81" fmla="*/ 161502 h 1161397"/>
              <a:gd name="connsiteX82" fmla="*/ 5223626 w 6884912"/>
              <a:gd name="connsiteY82" fmla="*/ 177356 h 1161397"/>
              <a:gd name="connsiteX83" fmla="*/ 5375773 w 6884912"/>
              <a:gd name="connsiteY83" fmla="*/ 199913 h 1161397"/>
              <a:gd name="connsiteX84" fmla="*/ 5467502 w 6884912"/>
              <a:gd name="connsiteY84" fmla="*/ 250963 h 1161397"/>
              <a:gd name="connsiteX85" fmla="*/ 5592395 w 6884912"/>
              <a:gd name="connsiteY85" fmla="*/ 265434 h 1161397"/>
              <a:gd name="connsiteX86" fmla="*/ 5613532 w 6884912"/>
              <a:gd name="connsiteY86" fmla="*/ 273379 h 1161397"/>
              <a:gd name="connsiteX87" fmla="*/ 5642173 w 6884912"/>
              <a:gd name="connsiteY87" fmla="*/ 266904 h 1161397"/>
              <a:gd name="connsiteX88" fmla="*/ 5756910 w 6884912"/>
              <a:gd name="connsiteY88" fmla="*/ 239211 h 1161397"/>
              <a:gd name="connsiteX89" fmla="*/ 5846667 w 6884912"/>
              <a:gd name="connsiteY89" fmla="*/ 201786 h 1161397"/>
              <a:gd name="connsiteX90" fmla="*/ 5960732 w 6884912"/>
              <a:gd name="connsiteY90" fmla="*/ 220708 h 1161397"/>
              <a:gd name="connsiteX91" fmla="*/ 6029542 w 6884912"/>
              <a:gd name="connsiteY91" fmla="*/ 210339 h 1161397"/>
              <a:gd name="connsiteX92" fmla="*/ 6141123 w 6884912"/>
              <a:gd name="connsiteY92" fmla="*/ 159923 h 1161397"/>
              <a:gd name="connsiteX93" fmla="*/ 6290640 w 6884912"/>
              <a:gd name="connsiteY93" fmla="*/ 167441 h 1161397"/>
              <a:gd name="connsiteX94" fmla="*/ 6322806 w 6884912"/>
              <a:gd name="connsiteY94" fmla="*/ 213293 h 1161397"/>
              <a:gd name="connsiteX95" fmla="*/ 6380420 w 6884912"/>
              <a:gd name="connsiteY95" fmla="*/ 173195 h 1161397"/>
              <a:gd name="connsiteX96" fmla="*/ 6507891 w 6884912"/>
              <a:gd name="connsiteY96" fmla="*/ 118474 h 1161397"/>
              <a:gd name="connsiteX97" fmla="*/ 6571807 w 6884912"/>
              <a:gd name="connsiteY97" fmla="*/ 98636 h 1161397"/>
              <a:gd name="connsiteX98" fmla="*/ 6671880 w 6884912"/>
              <a:gd name="connsiteY98" fmla="*/ 82931 h 1161397"/>
              <a:gd name="connsiteX99" fmla="*/ 6702266 w 6884912"/>
              <a:gd name="connsiteY99" fmla="*/ 75470 h 1161397"/>
              <a:gd name="connsiteX100" fmla="*/ 6845802 w 6884912"/>
              <a:gd name="connsiteY100" fmla="*/ 24496 h 1161397"/>
              <a:gd name="connsiteX101" fmla="*/ 6884912 w 6884912"/>
              <a:gd name="connsiteY10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78135 w 6884912"/>
              <a:gd name="connsiteY16" fmla="*/ 698631 h 1161397"/>
              <a:gd name="connsiteX17" fmla="*/ 1178301 w 6884912"/>
              <a:gd name="connsiteY17" fmla="*/ 698094 h 1161397"/>
              <a:gd name="connsiteX18" fmla="*/ 1242716 w 6884912"/>
              <a:gd name="connsiteY18" fmla="*/ 698052 h 1161397"/>
              <a:gd name="connsiteX19" fmla="*/ 1299977 w 6884912"/>
              <a:gd name="connsiteY19" fmla="*/ 639196 h 1161397"/>
              <a:gd name="connsiteX20" fmla="*/ 1326190 w 6884912"/>
              <a:gd name="connsiteY20" fmla="*/ 625955 h 1161397"/>
              <a:gd name="connsiteX21" fmla="*/ 1339600 w 6884912"/>
              <a:gd name="connsiteY21" fmla="*/ 616295 h 1161397"/>
              <a:gd name="connsiteX22" fmla="*/ 1340054 w 6884912"/>
              <a:gd name="connsiteY22" fmla="*/ 614022 h 1161397"/>
              <a:gd name="connsiteX23" fmla="*/ 1391606 w 6884912"/>
              <a:gd name="connsiteY23" fmla="*/ 615229 h 1161397"/>
              <a:gd name="connsiteX24" fmla="*/ 1397565 w 6884912"/>
              <a:gd name="connsiteY24" fmla="*/ 611490 h 1161397"/>
              <a:gd name="connsiteX25" fmla="*/ 1432302 w 6884912"/>
              <a:gd name="connsiteY25" fmla="*/ 617267 h 1161397"/>
              <a:gd name="connsiteX26" fmla="*/ 1449644 w 6884912"/>
              <a:gd name="connsiteY26" fmla="*/ 617591 h 1161397"/>
              <a:gd name="connsiteX27" fmla="*/ 1455793 w 6884912"/>
              <a:gd name="connsiteY27" fmla="*/ 623174 h 1161397"/>
              <a:gd name="connsiteX28" fmla="*/ 1480758 w 6884912"/>
              <a:gd name="connsiteY28" fmla="*/ 620863 h 1161397"/>
              <a:gd name="connsiteX29" fmla="*/ 1483154 w 6884912"/>
              <a:gd name="connsiteY29" fmla="*/ 618527 h 1161397"/>
              <a:gd name="connsiteX30" fmla="*/ 1505495 w 6884912"/>
              <a:gd name="connsiteY30" fmla="*/ 624325 h 1161397"/>
              <a:gd name="connsiteX31" fmla="*/ 1526340 w 6884912"/>
              <a:gd name="connsiteY31" fmla="*/ 638496 h 1161397"/>
              <a:gd name="connsiteX32" fmla="*/ 1731986 w 6884912"/>
              <a:gd name="connsiteY32" fmla="*/ 589682 h 1161397"/>
              <a:gd name="connsiteX33" fmla="*/ 1927935 w 6884912"/>
              <a:gd name="connsiteY33" fmla="*/ 628540 h 1161397"/>
              <a:gd name="connsiteX34" fmla="*/ 2039075 w 6884912"/>
              <a:gd name="connsiteY34" fmla="*/ 599964 h 1161397"/>
              <a:gd name="connsiteX35" fmla="*/ 2066980 w 6884912"/>
              <a:gd name="connsiteY35" fmla="*/ 550413 h 1161397"/>
              <a:gd name="connsiteX36" fmla="*/ 2352236 w 6884912"/>
              <a:gd name="connsiteY36" fmla="*/ 519602 h 1161397"/>
              <a:gd name="connsiteX37" fmla="*/ 2420791 w 6884912"/>
              <a:gd name="connsiteY37" fmla="*/ 492826 h 1161397"/>
              <a:gd name="connsiteX38" fmla="*/ 2489932 w 6884912"/>
              <a:gd name="connsiteY38" fmla="*/ 507864 h 1161397"/>
              <a:gd name="connsiteX39" fmla="*/ 2512917 w 6884912"/>
              <a:gd name="connsiteY39" fmla="*/ 489127 h 1161397"/>
              <a:gd name="connsiteX40" fmla="*/ 2516783 w 6884912"/>
              <a:gd name="connsiteY40" fmla="*/ 485473 h 1161397"/>
              <a:gd name="connsiteX41" fmla="*/ 2534360 w 6884912"/>
              <a:gd name="connsiteY41" fmla="*/ 480064 h 1161397"/>
              <a:gd name="connsiteX42" fmla="*/ 2536691 w 6884912"/>
              <a:gd name="connsiteY42" fmla="*/ 467018 h 1161397"/>
              <a:gd name="connsiteX43" fmla="*/ 2561265 w 6884912"/>
              <a:gd name="connsiteY43" fmla="*/ 450623 h 1161397"/>
              <a:gd name="connsiteX44" fmla="*/ 2594349 w 6884912"/>
              <a:gd name="connsiteY44" fmla="*/ 443884 h 1161397"/>
              <a:gd name="connsiteX45" fmla="*/ 2754324 w 6884912"/>
              <a:gd name="connsiteY45" fmla="*/ 424766 h 1161397"/>
              <a:gd name="connsiteX46" fmla="*/ 2848470 w 6884912"/>
              <a:gd name="connsiteY46" fmla="*/ 405966 h 1161397"/>
              <a:gd name="connsiteX47" fmla="*/ 2881772 w 6884912"/>
              <a:gd name="connsiteY47" fmla="*/ 387260 h 1161397"/>
              <a:gd name="connsiteX48" fmla="*/ 2929932 w 6884912"/>
              <a:gd name="connsiteY48" fmla="*/ 368912 h 1161397"/>
              <a:gd name="connsiteX49" fmla="*/ 3013020 w 6884912"/>
              <a:gd name="connsiteY49" fmla="*/ 327578 h 1161397"/>
              <a:gd name="connsiteX50" fmla="*/ 3222191 w 6884912"/>
              <a:gd name="connsiteY50" fmla="*/ 307887 h 1161397"/>
              <a:gd name="connsiteX51" fmla="*/ 3227953 w 6884912"/>
              <a:gd name="connsiteY51" fmla="*/ 297650 h 1161397"/>
              <a:gd name="connsiteX52" fmla="*/ 3510042 w 6884912"/>
              <a:gd name="connsiteY52" fmla="*/ 311820 h 1161397"/>
              <a:gd name="connsiteX53" fmla="*/ 3626773 w 6884912"/>
              <a:gd name="connsiteY53" fmla="*/ 290452 h 1161397"/>
              <a:gd name="connsiteX54" fmla="*/ 3666217 w 6884912"/>
              <a:gd name="connsiteY54" fmla="*/ 273255 h 1161397"/>
              <a:gd name="connsiteX55" fmla="*/ 3732427 w 6884912"/>
              <a:gd name="connsiteY55" fmla="*/ 245039 h 1161397"/>
              <a:gd name="connsiteX56" fmla="*/ 3777022 w 6884912"/>
              <a:gd name="connsiteY56" fmla="*/ 200276 h 1161397"/>
              <a:gd name="connsiteX57" fmla="*/ 3791246 w 6884912"/>
              <a:gd name="connsiteY57" fmla="*/ 189996 h 1161397"/>
              <a:gd name="connsiteX58" fmla="*/ 3819864 w 6884912"/>
              <a:gd name="connsiteY58" fmla="*/ 194605 h 1161397"/>
              <a:gd name="connsiteX59" fmla="*/ 3830398 w 6884912"/>
              <a:gd name="connsiteY59" fmla="*/ 188383 h 1161397"/>
              <a:gd name="connsiteX60" fmla="*/ 3834360 w 6884912"/>
              <a:gd name="connsiteY60" fmla="*/ 188992 h 1161397"/>
              <a:gd name="connsiteX61" fmla="*/ 3843715 w 6884912"/>
              <a:gd name="connsiteY61" fmla="*/ 188752 h 1161397"/>
              <a:gd name="connsiteX62" fmla="*/ 3842609 w 6884912"/>
              <a:gd name="connsiteY62" fmla="*/ 197386 h 1161397"/>
              <a:gd name="connsiteX63" fmla="*/ 3853961 w 6884912"/>
              <a:gd name="connsiteY63" fmla="*/ 213380 h 1161397"/>
              <a:gd name="connsiteX64" fmla="*/ 3907640 w 6884912"/>
              <a:gd name="connsiteY64" fmla="*/ 207568 h 1161397"/>
              <a:gd name="connsiteX65" fmla="*/ 3910449 w 6884912"/>
              <a:gd name="connsiteY65" fmla="*/ 197808 h 1161397"/>
              <a:gd name="connsiteX66" fmla="*/ 3917197 w 6884912"/>
              <a:gd name="connsiteY66" fmla="*/ 196121 h 1161397"/>
              <a:gd name="connsiteX67" fmla="*/ 3922400 w 6884912"/>
              <a:gd name="connsiteY67" fmla="*/ 205056 h 1161397"/>
              <a:gd name="connsiteX68" fmla="*/ 4013061 w 6884912"/>
              <a:gd name="connsiteY68" fmla="*/ 224874 h 1161397"/>
              <a:gd name="connsiteX69" fmla="*/ 4220717 w 6884912"/>
              <a:gd name="connsiteY69" fmla="*/ 192946 h 1161397"/>
              <a:gd name="connsiteX70" fmla="*/ 4228802 w 6884912"/>
              <a:gd name="connsiteY70" fmla="*/ 201468 h 1161397"/>
              <a:gd name="connsiteX71" fmla="*/ 4289361 w 6884912"/>
              <a:gd name="connsiteY71" fmla="*/ 196642 h 1161397"/>
              <a:gd name="connsiteX72" fmla="*/ 4498913 w 6884912"/>
              <a:gd name="connsiteY72" fmla="*/ 118915 h 1161397"/>
              <a:gd name="connsiteX73" fmla="*/ 4617330 w 6884912"/>
              <a:gd name="connsiteY73" fmla="*/ 111163 h 1161397"/>
              <a:gd name="connsiteX74" fmla="*/ 4659778 w 6884912"/>
              <a:gd name="connsiteY74" fmla="*/ 118219 h 1161397"/>
              <a:gd name="connsiteX75" fmla="*/ 4730870 w 6884912"/>
              <a:gd name="connsiteY75" fmla="*/ 129432 h 1161397"/>
              <a:gd name="connsiteX76" fmla="*/ 4844073 w 6884912"/>
              <a:gd name="connsiteY76" fmla="*/ 161768 h 1161397"/>
              <a:gd name="connsiteX77" fmla="*/ 4856454 w 6884912"/>
              <a:gd name="connsiteY77" fmla="*/ 130488 h 1161397"/>
              <a:gd name="connsiteX78" fmla="*/ 4920038 w 6884912"/>
              <a:gd name="connsiteY78" fmla="*/ 140418 h 1161397"/>
              <a:gd name="connsiteX79" fmla="*/ 5016639 w 6884912"/>
              <a:gd name="connsiteY79" fmla="*/ 158905 h 1161397"/>
              <a:gd name="connsiteX80" fmla="*/ 5072009 w 6884912"/>
              <a:gd name="connsiteY80" fmla="*/ 161502 h 1161397"/>
              <a:gd name="connsiteX81" fmla="*/ 5223626 w 6884912"/>
              <a:gd name="connsiteY81" fmla="*/ 177356 h 1161397"/>
              <a:gd name="connsiteX82" fmla="*/ 5375773 w 6884912"/>
              <a:gd name="connsiteY82" fmla="*/ 199913 h 1161397"/>
              <a:gd name="connsiteX83" fmla="*/ 5467502 w 6884912"/>
              <a:gd name="connsiteY83" fmla="*/ 250963 h 1161397"/>
              <a:gd name="connsiteX84" fmla="*/ 5592395 w 6884912"/>
              <a:gd name="connsiteY84" fmla="*/ 265434 h 1161397"/>
              <a:gd name="connsiteX85" fmla="*/ 5613532 w 6884912"/>
              <a:gd name="connsiteY85" fmla="*/ 273379 h 1161397"/>
              <a:gd name="connsiteX86" fmla="*/ 5642173 w 6884912"/>
              <a:gd name="connsiteY86" fmla="*/ 266904 h 1161397"/>
              <a:gd name="connsiteX87" fmla="*/ 5756910 w 6884912"/>
              <a:gd name="connsiteY87" fmla="*/ 239211 h 1161397"/>
              <a:gd name="connsiteX88" fmla="*/ 5846667 w 6884912"/>
              <a:gd name="connsiteY88" fmla="*/ 201786 h 1161397"/>
              <a:gd name="connsiteX89" fmla="*/ 5960732 w 6884912"/>
              <a:gd name="connsiteY89" fmla="*/ 220708 h 1161397"/>
              <a:gd name="connsiteX90" fmla="*/ 6029542 w 6884912"/>
              <a:gd name="connsiteY90" fmla="*/ 210339 h 1161397"/>
              <a:gd name="connsiteX91" fmla="*/ 6141123 w 6884912"/>
              <a:gd name="connsiteY91" fmla="*/ 159923 h 1161397"/>
              <a:gd name="connsiteX92" fmla="*/ 6290640 w 6884912"/>
              <a:gd name="connsiteY92" fmla="*/ 167441 h 1161397"/>
              <a:gd name="connsiteX93" fmla="*/ 6322806 w 6884912"/>
              <a:gd name="connsiteY93" fmla="*/ 213293 h 1161397"/>
              <a:gd name="connsiteX94" fmla="*/ 6380420 w 6884912"/>
              <a:gd name="connsiteY94" fmla="*/ 173195 h 1161397"/>
              <a:gd name="connsiteX95" fmla="*/ 6507891 w 6884912"/>
              <a:gd name="connsiteY95" fmla="*/ 118474 h 1161397"/>
              <a:gd name="connsiteX96" fmla="*/ 6571807 w 6884912"/>
              <a:gd name="connsiteY96" fmla="*/ 98636 h 1161397"/>
              <a:gd name="connsiteX97" fmla="*/ 6671880 w 6884912"/>
              <a:gd name="connsiteY97" fmla="*/ 82931 h 1161397"/>
              <a:gd name="connsiteX98" fmla="*/ 6702266 w 6884912"/>
              <a:gd name="connsiteY98" fmla="*/ 75470 h 1161397"/>
              <a:gd name="connsiteX99" fmla="*/ 6845802 w 6884912"/>
              <a:gd name="connsiteY99" fmla="*/ 24496 h 1161397"/>
              <a:gd name="connsiteX100" fmla="*/ 6884912 w 6884912"/>
              <a:gd name="connsiteY10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178301 w 6884912"/>
              <a:gd name="connsiteY16" fmla="*/ 698094 h 1161397"/>
              <a:gd name="connsiteX17" fmla="*/ 1242716 w 6884912"/>
              <a:gd name="connsiteY17" fmla="*/ 698052 h 1161397"/>
              <a:gd name="connsiteX18" fmla="*/ 1299977 w 6884912"/>
              <a:gd name="connsiteY18" fmla="*/ 639196 h 1161397"/>
              <a:gd name="connsiteX19" fmla="*/ 1326190 w 6884912"/>
              <a:gd name="connsiteY19" fmla="*/ 625955 h 1161397"/>
              <a:gd name="connsiteX20" fmla="*/ 1339600 w 6884912"/>
              <a:gd name="connsiteY20" fmla="*/ 616295 h 1161397"/>
              <a:gd name="connsiteX21" fmla="*/ 1340054 w 6884912"/>
              <a:gd name="connsiteY21" fmla="*/ 614022 h 1161397"/>
              <a:gd name="connsiteX22" fmla="*/ 1391606 w 6884912"/>
              <a:gd name="connsiteY22" fmla="*/ 615229 h 1161397"/>
              <a:gd name="connsiteX23" fmla="*/ 1397565 w 6884912"/>
              <a:gd name="connsiteY23" fmla="*/ 611490 h 1161397"/>
              <a:gd name="connsiteX24" fmla="*/ 1432302 w 6884912"/>
              <a:gd name="connsiteY24" fmla="*/ 617267 h 1161397"/>
              <a:gd name="connsiteX25" fmla="*/ 1449644 w 6884912"/>
              <a:gd name="connsiteY25" fmla="*/ 617591 h 1161397"/>
              <a:gd name="connsiteX26" fmla="*/ 1455793 w 6884912"/>
              <a:gd name="connsiteY26" fmla="*/ 623174 h 1161397"/>
              <a:gd name="connsiteX27" fmla="*/ 1480758 w 6884912"/>
              <a:gd name="connsiteY27" fmla="*/ 620863 h 1161397"/>
              <a:gd name="connsiteX28" fmla="*/ 1483154 w 6884912"/>
              <a:gd name="connsiteY28" fmla="*/ 618527 h 1161397"/>
              <a:gd name="connsiteX29" fmla="*/ 1505495 w 6884912"/>
              <a:gd name="connsiteY29" fmla="*/ 624325 h 1161397"/>
              <a:gd name="connsiteX30" fmla="*/ 1526340 w 6884912"/>
              <a:gd name="connsiteY30" fmla="*/ 638496 h 1161397"/>
              <a:gd name="connsiteX31" fmla="*/ 1731986 w 6884912"/>
              <a:gd name="connsiteY31" fmla="*/ 589682 h 1161397"/>
              <a:gd name="connsiteX32" fmla="*/ 1927935 w 6884912"/>
              <a:gd name="connsiteY32" fmla="*/ 628540 h 1161397"/>
              <a:gd name="connsiteX33" fmla="*/ 2039075 w 6884912"/>
              <a:gd name="connsiteY33" fmla="*/ 599964 h 1161397"/>
              <a:gd name="connsiteX34" fmla="*/ 2066980 w 6884912"/>
              <a:gd name="connsiteY34" fmla="*/ 550413 h 1161397"/>
              <a:gd name="connsiteX35" fmla="*/ 2352236 w 6884912"/>
              <a:gd name="connsiteY35" fmla="*/ 519602 h 1161397"/>
              <a:gd name="connsiteX36" fmla="*/ 2420791 w 6884912"/>
              <a:gd name="connsiteY36" fmla="*/ 492826 h 1161397"/>
              <a:gd name="connsiteX37" fmla="*/ 2489932 w 6884912"/>
              <a:gd name="connsiteY37" fmla="*/ 507864 h 1161397"/>
              <a:gd name="connsiteX38" fmla="*/ 2512917 w 6884912"/>
              <a:gd name="connsiteY38" fmla="*/ 489127 h 1161397"/>
              <a:gd name="connsiteX39" fmla="*/ 2516783 w 6884912"/>
              <a:gd name="connsiteY39" fmla="*/ 485473 h 1161397"/>
              <a:gd name="connsiteX40" fmla="*/ 2534360 w 6884912"/>
              <a:gd name="connsiteY40" fmla="*/ 480064 h 1161397"/>
              <a:gd name="connsiteX41" fmla="*/ 2536691 w 6884912"/>
              <a:gd name="connsiteY41" fmla="*/ 467018 h 1161397"/>
              <a:gd name="connsiteX42" fmla="*/ 2561265 w 6884912"/>
              <a:gd name="connsiteY42" fmla="*/ 450623 h 1161397"/>
              <a:gd name="connsiteX43" fmla="*/ 2594349 w 6884912"/>
              <a:gd name="connsiteY43" fmla="*/ 443884 h 1161397"/>
              <a:gd name="connsiteX44" fmla="*/ 2754324 w 6884912"/>
              <a:gd name="connsiteY44" fmla="*/ 424766 h 1161397"/>
              <a:gd name="connsiteX45" fmla="*/ 2848470 w 6884912"/>
              <a:gd name="connsiteY45" fmla="*/ 405966 h 1161397"/>
              <a:gd name="connsiteX46" fmla="*/ 2881772 w 6884912"/>
              <a:gd name="connsiteY46" fmla="*/ 387260 h 1161397"/>
              <a:gd name="connsiteX47" fmla="*/ 2929932 w 6884912"/>
              <a:gd name="connsiteY47" fmla="*/ 368912 h 1161397"/>
              <a:gd name="connsiteX48" fmla="*/ 3013020 w 6884912"/>
              <a:gd name="connsiteY48" fmla="*/ 327578 h 1161397"/>
              <a:gd name="connsiteX49" fmla="*/ 3222191 w 6884912"/>
              <a:gd name="connsiteY49" fmla="*/ 307887 h 1161397"/>
              <a:gd name="connsiteX50" fmla="*/ 3227953 w 6884912"/>
              <a:gd name="connsiteY50" fmla="*/ 297650 h 1161397"/>
              <a:gd name="connsiteX51" fmla="*/ 3510042 w 6884912"/>
              <a:gd name="connsiteY51" fmla="*/ 311820 h 1161397"/>
              <a:gd name="connsiteX52" fmla="*/ 3626773 w 6884912"/>
              <a:gd name="connsiteY52" fmla="*/ 290452 h 1161397"/>
              <a:gd name="connsiteX53" fmla="*/ 3666217 w 6884912"/>
              <a:gd name="connsiteY53" fmla="*/ 273255 h 1161397"/>
              <a:gd name="connsiteX54" fmla="*/ 3732427 w 6884912"/>
              <a:gd name="connsiteY54" fmla="*/ 245039 h 1161397"/>
              <a:gd name="connsiteX55" fmla="*/ 3777022 w 6884912"/>
              <a:gd name="connsiteY55" fmla="*/ 200276 h 1161397"/>
              <a:gd name="connsiteX56" fmla="*/ 3791246 w 6884912"/>
              <a:gd name="connsiteY56" fmla="*/ 189996 h 1161397"/>
              <a:gd name="connsiteX57" fmla="*/ 3819864 w 6884912"/>
              <a:gd name="connsiteY57" fmla="*/ 194605 h 1161397"/>
              <a:gd name="connsiteX58" fmla="*/ 3830398 w 6884912"/>
              <a:gd name="connsiteY58" fmla="*/ 188383 h 1161397"/>
              <a:gd name="connsiteX59" fmla="*/ 3834360 w 6884912"/>
              <a:gd name="connsiteY59" fmla="*/ 188992 h 1161397"/>
              <a:gd name="connsiteX60" fmla="*/ 3843715 w 6884912"/>
              <a:gd name="connsiteY60" fmla="*/ 188752 h 1161397"/>
              <a:gd name="connsiteX61" fmla="*/ 3842609 w 6884912"/>
              <a:gd name="connsiteY61" fmla="*/ 197386 h 1161397"/>
              <a:gd name="connsiteX62" fmla="*/ 3853961 w 6884912"/>
              <a:gd name="connsiteY62" fmla="*/ 213380 h 1161397"/>
              <a:gd name="connsiteX63" fmla="*/ 3907640 w 6884912"/>
              <a:gd name="connsiteY63" fmla="*/ 207568 h 1161397"/>
              <a:gd name="connsiteX64" fmla="*/ 3910449 w 6884912"/>
              <a:gd name="connsiteY64" fmla="*/ 197808 h 1161397"/>
              <a:gd name="connsiteX65" fmla="*/ 3917197 w 6884912"/>
              <a:gd name="connsiteY65" fmla="*/ 196121 h 1161397"/>
              <a:gd name="connsiteX66" fmla="*/ 3922400 w 6884912"/>
              <a:gd name="connsiteY66" fmla="*/ 205056 h 1161397"/>
              <a:gd name="connsiteX67" fmla="*/ 4013061 w 6884912"/>
              <a:gd name="connsiteY67" fmla="*/ 224874 h 1161397"/>
              <a:gd name="connsiteX68" fmla="*/ 4220717 w 6884912"/>
              <a:gd name="connsiteY68" fmla="*/ 192946 h 1161397"/>
              <a:gd name="connsiteX69" fmla="*/ 4228802 w 6884912"/>
              <a:gd name="connsiteY69" fmla="*/ 201468 h 1161397"/>
              <a:gd name="connsiteX70" fmla="*/ 4289361 w 6884912"/>
              <a:gd name="connsiteY70" fmla="*/ 196642 h 1161397"/>
              <a:gd name="connsiteX71" fmla="*/ 4498913 w 6884912"/>
              <a:gd name="connsiteY71" fmla="*/ 118915 h 1161397"/>
              <a:gd name="connsiteX72" fmla="*/ 4617330 w 6884912"/>
              <a:gd name="connsiteY72" fmla="*/ 111163 h 1161397"/>
              <a:gd name="connsiteX73" fmla="*/ 4659778 w 6884912"/>
              <a:gd name="connsiteY73" fmla="*/ 118219 h 1161397"/>
              <a:gd name="connsiteX74" fmla="*/ 4730870 w 6884912"/>
              <a:gd name="connsiteY74" fmla="*/ 129432 h 1161397"/>
              <a:gd name="connsiteX75" fmla="*/ 4844073 w 6884912"/>
              <a:gd name="connsiteY75" fmla="*/ 161768 h 1161397"/>
              <a:gd name="connsiteX76" fmla="*/ 4856454 w 6884912"/>
              <a:gd name="connsiteY76" fmla="*/ 130488 h 1161397"/>
              <a:gd name="connsiteX77" fmla="*/ 4920038 w 6884912"/>
              <a:gd name="connsiteY77" fmla="*/ 140418 h 1161397"/>
              <a:gd name="connsiteX78" fmla="*/ 5016639 w 6884912"/>
              <a:gd name="connsiteY78" fmla="*/ 158905 h 1161397"/>
              <a:gd name="connsiteX79" fmla="*/ 5072009 w 6884912"/>
              <a:gd name="connsiteY79" fmla="*/ 161502 h 1161397"/>
              <a:gd name="connsiteX80" fmla="*/ 5223626 w 6884912"/>
              <a:gd name="connsiteY80" fmla="*/ 177356 h 1161397"/>
              <a:gd name="connsiteX81" fmla="*/ 5375773 w 6884912"/>
              <a:gd name="connsiteY81" fmla="*/ 199913 h 1161397"/>
              <a:gd name="connsiteX82" fmla="*/ 5467502 w 6884912"/>
              <a:gd name="connsiteY82" fmla="*/ 250963 h 1161397"/>
              <a:gd name="connsiteX83" fmla="*/ 5592395 w 6884912"/>
              <a:gd name="connsiteY83" fmla="*/ 265434 h 1161397"/>
              <a:gd name="connsiteX84" fmla="*/ 5613532 w 6884912"/>
              <a:gd name="connsiteY84" fmla="*/ 273379 h 1161397"/>
              <a:gd name="connsiteX85" fmla="*/ 5642173 w 6884912"/>
              <a:gd name="connsiteY85" fmla="*/ 266904 h 1161397"/>
              <a:gd name="connsiteX86" fmla="*/ 5756910 w 6884912"/>
              <a:gd name="connsiteY86" fmla="*/ 239211 h 1161397"/>
              <a:gd name="connsiteX87" fmla="*/ 5846667 w 6884912"/>
              <a:gd name="connsiteY87" fmla="*/ 201786 h 1161397"/>
              <a:gd name="connsiteX88" fmla="*/ 5960732 w 6884912"/>
              <a:gd name="connsiteY88" fmla="*/ 220708 h 1161397"/>
              <a:gd name="connsiteX89" fmla="*/ 6029542 w 6884912"/>
              <a:gd name="connsiteY89" fmla="*/ 210339 h 1161397"/>
              <a:gd name="connsiteX90" fmla="*/ 6141123 w 6884912"/>
              <a:gd name="connsiteY90" fmla="*/ 159923 h 1161397"/>
              <a:gd name="connsiteX91" fmla="*/ 6290640 w 6884912"/>
              <a:gd name="connsiteY91" fmla="*/ 167441 h 1161397"/>
              <a:gd name="connsiteX92" fmla="*/ 6322806 w 6884912"/>
              <a:gd name="connsiteY92" fmla="*/ 213293 h 1161397"/>
              <a:gd name="connsiteX93" fmla="*/ 6380420 w 6884912"/>
              <a:gd name="connsiteY93" fmla="*/ 173195 h 1161397"/>
              <a:gd name="connsiteX94" fmla="*/ 6507891 w 6884912"/>
              <a:gd name="connsiteY94" fmla="*/ 118474 h 1161397"/>
              <a:gd name="connsiteX95" fmla="*/ 6571807 w 6884912"/>
              <a:gd name="connsiteY95" fmla="*/ 98636 h 1161397"/>
              <a:gd name="connsiteX96" fmla="*/ 6671880 w 6884912"/>
              <a:gd name="connsiteY96" fmla="*/ 82931 h 1161397"/>
              <a:gd name="connsiteX97" fmla="*/ 6702266 w 6884912"/>
              <a:gd name="connsiteY97" fmla="*/ 75470 h 1161397"/>
              <a:gd name="connsiteX98" fmla="*/ 6845802 w 6884912"/>
              <a:gd name="connsiteY98" fmla="*/ 24496 h 1161397"/>
              <a:gd name="connsiteX99" fmla="*/ 6884912 w 6884912"/>
              <a:gd name="connsiteY9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7166 w 6884912"/>
              <a:gd name="connsiteY14" fmla="*/ 744338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088181"/>
                  <a:pt x="115388" y="1111320"/>
                </a:cubicBezTo>
                <a:cubicBezTo>
                  <a:pt x="146435" y="1096221"/>
                  <a:pt x="156823" y="1079485"/>
                  <a:pt x="213420" y="1056868"/>
                </a:cubicBezTo>
                <a:cubicBezTo>
                  <a:pt x="288217" y="1040787"/>
                  <a:pt x="383333" y="1044881"/>
                  <a:pt x="454970" y="1023343"/>
                </a:cubicBezTo>
                <a:cubicBezTo>
                  <a:pt x="440966" y="999969"/>
                  <a:pt x="571419" y="1006841"/>
                  <a:pt x="548162" y="984908"/>
                </a:cubicBezTo>
                <a:cubicBezTo>
                  <a:pt x="561321" y="956563"/>
                  <a:pt x="637415" y="1010272"/>
                  <a:pt x="651408" y="984938"/>
                </a:cubicBezTo>
                <a:cubicBezTo>
                  <a:pt x="671652" y="980952"/>
                  <a:pt x="698726" y="950833"/>
                  <a:pt x="723108" y="941904"/>
                </a:cubicBezTo>
                <a:cubicBezTo>
                  <a:pt x="760262" y="946949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6251" y="768649"/>
                  <a:pt x="1137166" y="744338"/>
                </a:cubicBezTo>
                <a:lnTo>
                  <a:pt x="1207847" y="689087"/>
                </a:lnTo>
                <a:cubicBezTo>
                  <a:pt x="1226429" y="687736"/>
                  <a:pt x="1222409" y="707958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cubicBezTo>
                  <a:pt x="1339751" y="615537"/>
                  <a:pt x="1339903" y="614780"/>
                  <a:pt x="1340054" y="614022"/>
                </a:cubicBez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61730" y="317407"/>
                  <a:pt x="3186369" y="312875"/>
                  <a:pt x="3222191" y="307887"/>
                </a:cubicBezTo>
                <a:cubicBezTo>
                  <a:pt x="3223593" y="304249"/>
                  <a:pt x="3179978" y="296995"/>
                  <a:pt x="3227953" y="297650"/>
                </a:cubicBezTo>
                <a:cubicBezTo>
                  <a:pt x="3275928" y="298306"/>
                  <a:pt x="3443572" y="313020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62781" y="222856"/>
                  <a:pt x="4184760" y="196847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61586" y="136690"/>
                  <a:pt x="4823142" y="161592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7769" y="214252"/>
                  <a:pt x="6349573" y="188998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lnTo>
                  <a:pt x="6884912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63313B7-3007-48A7-BE97-9A74C1121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6473" y="792481"/>
            <a:ext cx="4067694" cy="5310206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Back shot of a row of graduates">
            <a:extLst>
              <a:ext uri="{FF2B5EF4-FFF2-40B4-BE49-F238E27FC236}">
                <a16:creationId xmlns:a16="http://schemas.microsoft.com/office/drawing/2014/main" id="{E13176B0-D0F7-0F63-6E96-B2A7CC2AF2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662" r="29657" b="1"/>
          <a:stretch>
            <a:fillRect/>
          </a:stretch>
        </p:blipFill>
        <p:spPr>
          <a:xfrm>
            <a:off x="723899" y="969818"/>
            <a:ext cx="3704013" cy="4976553"/>
          </a:xfrm>
          <a:prstGeom prst="rect">
            <a:avLst/>
          </a:prstGeom>
        </p:spPr>
      </p:pic>
      <p:sp>
        <p:nvSpPr>
          <p:cNvPr id="24" name="Rectangle 6">
            <a:extLst>
              <a:ext uri="{FF2B5EF4-FFF2-40B4-BE49-F238E27FC236}">
                <a16:creationId xmlns:a16="http://schemas.microsoft.com/office/drawing/2014/main" id="{3FD46A31-BFB8-4D6E-8A49-A2DC0DEDA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6507" y="5869654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714BA-7525-B7B6-B979-528DD0D43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5854" y="2194101"/>
            <a:ext cx="6863369" cy="2723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prstClr val="black"/>
                </a:solidFill>
                <a:latin typeface="Avenir Next LT Pro" panose="020B0504020202020204" pitchFamily="34" charset="0"/>
              </a:rPr>
              <a:t>Universities also provide: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🏛 Independent Inquiry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🗣 Public Debate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⚖ Critical Reflection</a:t>
            </a:r>
          </a:p>
          <a:p>
            <a:r>
              <a:rPr lang="en-GB" sz="2400" dirty="0">
                <a:solidFill>
                  <a:prstClr val="black"/>
                </a:solidFill>
                <a:latin typeface="Avenir Next LT Pro" panose="020B0504020202020204" pitchFamily="34" charset="0"/>
              </a:rPr>
              <a:t>🤝 Democratic Engagement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2155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203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Avenir Next LT Pro</vt:lpstr>
      <vt:lpstr>Calibri</vt:lpstr>
      <vt:lpstr>Office Theme</vt:lpstr>
      <vt:lpstr>The University after Human Knowledge</vt:lpstr>
      <vt:lpstr>The Central Question </vt:lpstr>
      <vt:lpstr>A Shift in Academic Logic</vt:lpstr>
      <vt:lpstr>AI Is Becoming Infrastructure </vt:lpstr>
      <vt:lpstr>Who Decides What Counts as Knowledge? </vt:lpstr>
      <vt:lpstr>The Hidden Risk</vt:lpstr>
      <vt:lpstr>Learning in the Age of AI </vt:lpstr>
      <vt:lpstr>Expertise Is Being Redefine</vt:lpstr>
      <vt:lpstr>Beyond Knowledge Production </vt:lpstr>
      <vt:lpstr>What Remains Uniquely Human? </vt:lpstr>
      <vt:lpstr>Conclusion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Murtaza Mohiqi</dc:creator>
  <cp:lastModifiedBy>Murtaza Mohiqi</cp:lastModifiedBy>
  <cp:revision>23</cp:revision>
  <dcterms:created xsi:type="dcterms:W3CDTF">2026-06-02T21:21:14Z</dcterms:created>
  <dcterms:modified xsi:type="dcterms:W3CDTF">2026-06-02T22:05:32Z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5cf23d-70b0-4a80-9221-1d774ac27fb2_Enabled">
    <vt:lpwstr>true</vt:lpwstr>
  </property>
  <property fmtid="{D5CDD505-2E9C-101B-9397-08002B2CF9AE}" pid="3" name="MSIP_Label_695cf23d-70b0-4a80-9221-1d774ac27fb2_SetDate">
    <vt:lpwstr>2026-06-02T21:21:19Z</vt:lpwstr>
  </property>
  <property fmtid="{D5CDD505-2E9C-101B-9397-08002B2CF9AE}" pid="4" name="MSIP_Label_695cf23d-70b0-4a80-9221-1d774ac27fb2_Method">
    <vt:lpwstr>Standard</vt:lpwstr>
  </property>
  <property fmtid="{D5CDD505-2E9C-101B-9397-08002B2CF9AE}" pid="5" name="MSIP_Label_695cf23d-70b0-4a80-9221-1d774ac27fb2_Name">
    <vt:lpwstr>Document internal</vt:lpwstr>
  </property>
  <property fmtid="{D5CDD505-2E9C-101B-9397-08002B2CF9AE}" pid="6" name="MSIP_Label_695cf23d-70b0-4a80-9221-1d774ac27fb2_SiteId">
    <vt:lpwstr>8482881e-3699-4b3f-b135-cf4800bc1efb</vt:lpwstr>
  </property>
  <property fmtid="{D5CDD505-2E9C-101B-9397-08002B2CF9AE}" pid="7" name="MSIP_Label_695cf23d-70b0-4a80-9221-1d774ac27fb2_ActionId">
    <vt:lpwstr>fe4a8579-5210-4252-8c0a-27d7e6ab8ab1</vt:lpwstr>
  </property>
  <property fmtid="{D5CDD505-2E9C-101B-9397-08002B2CF9AE}" pid="8" name="MSIP_Label_695cf23d-70b0-4a80-9221-1d774ac27fb2_ContentBits">
    <vt:lpwstr>0</vt:lpwstr>
  </property>
  <property fmtid="{D5CDD505-2E9C-101B-9397-08002B2CF9AE}" pid="9" name="MSIP_Label_695cf23d-70b0-4a80-9221-1d774ac27fb2_Tag">
    <vt:lpwstr>10, 3, 0, 1</vt:lpwstr>
  </property>
</Properties>
</file>